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B6-44F1-A429-4077768A65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B6-44F1-A429-4077768A65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B6-44F1-A429-4077768A65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2066240"/>
        <c:axId val="432066720"/>
      </c:barChart>
      <c:catAx>
        <c:axId val="4320662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32066720"/>
        <c:crosses val="autoZero"/>
        <c:auto val="1"/>
        <c:lblAlgn val="ctr"/>
        <c:lblOffset val="100"/>
        <c:noMultiLvlLbl val="0"/>
      </c:catAx>
      <c:valAx>
        <c:axId val="432066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2066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Sheet1!$A$2:$A$6</cx:f>
        <cx:lvl ptCount="5">
          <cx:pt idx="0">Category 1</cx:pt>
          <cx:pt idx="1">Category 2</cx:pt>
          <cx:pt idx="2">Category 3</cx:pt>
          <cx:pt idx="3">Category 4</cx:pt>
          <cx:pt idx="4">Category 5</cx:pt>
        </cx:lvl>
      </cx:strDim>
      <cx:numDim type="val">
        <cx:f>Sheet1!$B$2:$B$6</cx:f>
        <cx:lvl ptCount="5" formatCode="General">
          <cx:pt idx="0">5000</cx:pt>
          <cx:pt idx="1">4000</cx:pt>
          <cx:pt idx="2">3000</cx:pt>
          <cx:pt idx="3">1000</cx:pt>
          <cx:pt idx="4">250</cx:pt>
        </cx:lvl>
      </cx:numDim>
    </cx:data>
  </cx:chartData>
  <cx:chart>
    <cx:plotArea>
      <cx:plotAreaRegion>
        <cx:series layoutId="funnel" uniqueId="{7C8B0A21-A8F2-47A2-9699-A02C73BC0E39}">
          <cx:tx>
            <cx:txData>
              <cx:f>Sheet1!$B$1</cx:f>
              <cx:v>Series1</cx:v>
            </cx:txData>
          </cx:tx>
          <cx:dataLabels>
            <cx:visibility seriesName="0" categoryName="0" value="1"/>
          </cx:dataLabels>
          <cx:dataId val="0"/>
        </cx:series>
      </cx:plotAreaRegion>
      <cx:axis id="1" hidden="1">
        <cx:catScaling gapWidth="0.0599999987"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3/31/2024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2FDD4-D4A5-06BE-11D9-7955833AC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Heart Disease Diagnostic Analysis</a:t>
            </a:r>
          </a:p>
        </p:txBody>
      </p:sp>
    </p:spTree>
    <p:extLst>
      <p:ext uri="{BB962C8B-B14F-4D97-AF65-F5344CB8AC3E}">
        <p14:creationId xmlns:p14="http://schemas.microsoft.com/office/powerpoint/2010/main" val="426532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E8E5-02A7-D3D5-566B-87C16D00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034D1-677F-631C-6B89-89A09B522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Health is real wealth in the pandemic time we all realized the brute effects of covid-19 on all irrespective of any status. You are required to analyze this health and medical data for better future preparation. </a:t>
            </a:r>
          </a:p>
        </p:txBody>
      </p:sp>
    </p:spTree>
    <p:extLst>
      <p:ext uri="{BB962C8B-B14F-4D97-AF65-F5344CB8AC3E}">
        <p14:creationId xmlns:p14="http://schemas.microsoft.com/office/powerpoint/2010/main" val="369711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8BD3-F7A2-80C6-4D3B-A0BD89205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93F454-7A98-B738-BC15-472018992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428" y="1766047"/>
            <a:ext cx="3065144" cy="440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4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4210-5825-DC39-2FCE-9AA5F490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66BE-AF57-BCE1-6A26-C5305DB2A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Heart Disease by Gender</a:t>
            </a:r>
          </a:p>
          <a:p>
            <a:r>
              <a:rPr lang="en-US" dirty="0"/>
              <a:t>Heart Disease by Age Group</a:t>
            </a:r>
          </a:p>
          <a:p>
            <a:r>
              <a:rPr lang="en-US" dirty="0"/>
              <a:t>Depression by Age</a:t>
            </a:r>
          </a:p>
          <a:p>
            <a:r>
              <a:rPr lang="en-US" dirty="0"/>
              <a:t>Heart Pain Experience</a:t>
            </a:r>
          </a:p>
        </p:txBody>
      </p:sp>
    </p:spTree>
    <p:extLst>
      <p:ext uri="{BB962C8B-B14F-4D97-AF65-F5344CB8AC3E}">
        <p14:creationId xmlns:p14="http://schemas.microsoft.com/office/powerpoint/2010/main" val="392987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0D3A-A156-FA86-3B30-D0AFE0AE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– up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B92821-9C62-65F6-69A2-E2E96840B288}"/>
              </a:ext>
            </a:extLst>
          </p:cNvPr>
          <p:cNvSpPr/>
          <p:nvPr/>
        </p:nvSpPr>
        <p:spPr>
          <a:xfrm>
            <a:off x="2886635" y="2187388"/>
            <a:ext cx="7584141" cy="369345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09DCC07-7488-9290-A608-E252EA315354}"/>
              </a:ext>
            </a:extLst>
          </p:cNvPr>
          <p:cNvSpPr/>
          <p:nvPr/>
        </p:nvSpPr>
        <p:spPr>
          <a:xfrm>
            <a:off x="3048000" y="3015729"/>
            <a:ext cx="887506" cy="5916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0837D91-300D-2497-004B-B37796348B6C}"/>
              </a:ext>
            </a:extLst>
          </p:cNvPr>
          <p:cNvSpPr/>
          <p:nvPr/>
        </p:nvSpPr>
        <p:spPr>
          <a:xfrm>
            <a:off x="3048000" y="3917577"/>
            <a:ext cx="887506" cy="5916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C3494D-259D-8CA1-DDB0-9C32FA3E5E58}"/>
              </a:ext>
            </a:extLst>
          </p:cNvPr>
          <p:cNvSpPr/>
          <p:nvPr/>
        </p:nvSpPr>
        <p:spPr>
          <a:xfrm>
            <a:off x="3048000" y="4756177"/>
            <a:ext cx="887506" cy="5916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KPI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9AB2ACC-09D4-60D4-B92A-54AD2A740DAD}"/>
              </a:ext>
            </a:extLst>
          </p:cNvPr>
          <p:cNvSpPr/>
          <p:nvPr/>
        </p:nvSpPr>
        <p:spPr>
          <a:xfrm>
            <a:off x="8104095" y="2312895"/>
            <a:ext cx="887506" cy="4751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62DEEE-9737-EF2B-B7A0-CB1F1032A104}"/>
              </a:ext>
            </a:extLst>
          </p:cNvPr>
          <p:cNvSpPr/>
          <p:nvPr/>
        </p:nvSpPr>
        <p:spPr>
          <a:xfrm>
            <a:off x="9104637" y="2312894"/>
            <a:ext cx="887506" cy="4751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EBAAA0-A011-FDB2-D043-C895F8AFAF08}"/>
              </a:ext>
            </a:extLst>
          </p:cNvPr>
          <p:cNvSpPr txBox="1"/>
          <p:nvPr/>
        </p:nvSpPr>
        <p:spPr>
          <a:xfrm>
            <a:off x="3245224" y="2312894"/>
            <a:ext cx="359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Amazon sales Analysis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795A32E7-9492-7FB3-FCFC-2F34728299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304376"/>
              </p:ext>
            </p:extLst>
          </p:nvPr>
        </p:nvGraphicFramePr>
        <p:xfrm>
          <a:off x="4232835" y="3015729"/>
          <a:ext cx="2840318" cy="2605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22" name="Chart 21">
                <a:extLst>
                  <a:ext uri="{FF2B5EF4-FFF2-40B4-BE49-F238E27FC236}">
                    <a16:creationId xmlns:a16="http://schemas.microsoft.com/office/drawing/2014/main" id="{CCA1E137-94BD-2D4A-053C-5B9B059F88A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46476625"/>
                  </p:ext>
                </p:extLst>
              </p:nvPr>
            </p:nvGraphicFramePr>
            <p:xfrm>
              <a:off x="7144871" y="3015730"/>
              <a:ext cx="3230282" cy="275754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2" name="Chart 21">
                <a:extLst>
                  <a:ext uri="{FF2B5EF4-FFF2-40B4-BE49-F238E27FC236}">
                    <a16:creationId xmlns:a16="http://schemas.microsoft.com/office/drawing/2014/main" id="{CCA1E137-94BD-2D4A-053C-5B9B059F88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44871" y="3015730"/>
                <a:ext cx="3230282" cy="27575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436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8CD9-923C-F325-6B88-1E25B0D5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63BCF8-738E-B8DC-2EDD-C188D3FC5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953" y="2249370"/>
            <a:ext cx="4769638" cy="27233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94588D-E040-9F47-23E4-CE0176BA7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203" y="2249370"/>
            <a:ext cx="4875838" cy="272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9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8D1A5-B703-EA4C-342D-2F25126FDC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02949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47</TotalTime>
  <Words>81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Heart Disease Diagnostic Analysis</vt:lpstr>
      <vt:lpstr>Introduction</vt:lpstr>
      <vt:lpstr>Details of data</vt:lpstr>
      <vt:lpstr>Main Analysis</vt:lpstr>
      <vt:lpstr>Mock – up Dashboard</vt:lpstr>
      <vt:lpstr>My Design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</dc:title>
  <dc:creator>Nitin Dhiman</dc:creator>
  <cp:lastModifiedBy>Nitin Dhiman</cp:lastModifiedBy>
  <cp:revision>2</cp:revision>
  <dcterms:created xsi:type="dcterms:W3CDTF">2024-02-12T08:56:16Z</dcterms:created>
  <dcterms:modified xsi:type="dcterms:W3CDTF">2024-03-31T17:54:29Z</dcterms:modified>
</cp:coreProperties>
</file>