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0077450" cy="75628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8" name="PlaceHolder 2"/>
          <p:cNvSpPr>
            <a:spLocks noGrp="1"/>
          </p:cNvSpPr>
          <p:nvPr>
            <p:ph type="body"/>
          </p:nvPr>
        </p:nvSpPr>
        <p:spPr>
          <a:xfrm>
            <a:off x="791640" y="590544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9" name="PlaceHolder 3"/>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31"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32"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33"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34" name="PlaceHolder 5"/>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36" name="PlaceHolder 2"/>
          <p:cNvSpPr>
            <a:spLocks noGrp="1"/>
          </p:cNvSpPr>
          <p:nvPr>
            <p:ph type="body"/>
          </p:nvPr>
        </p:nvSpPr>
        <p:spPr>
          <a:xfrm>
            <a:off x="79164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37" name="PlaceHolder 3"/>
          <p:cNvSpPr>
            <a:spLocks noGrp="1"/>
          </p:cNvSpPr>
          <p:nvPr>
            <p:ph type="body"/>
          </p:nvPr>
        </p:nvSpPr>
        <p:spPr>
          <a:xfrm>
            <a:off x="368748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38" name="PlaceHolder 4"/>
          <p:cNvSpPr>
            <a:spLocks noGrp="1"/>
          </p:cNvSpPr>
          <p:nvPr>
            <p:ph type="body"/>
          </p:nvPr>
        </p:nvSpPr>
        <p:spPr>
          <a:xfrm>
            <a:off x="658332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39" name="PlaceHolder 5"/>
          <p:cNvSpPr>
            <a:spLocks noGrp="1"/>
          </p:cNvSpPr>
          <p:nvPr>
            <p:ph type="body"/>
          </p:nvPr>
        </p:nvSpPr>
        <p:spPr>
          <a:xfrm>
            <a:off x="79164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40" name="PlaceHolder 6"/>
          <p:cNvSpPr>
            <a:spLocks noGrp="1"/>
          </p:cNvSpPr>
          <p:nvPr>
            <p:ph type="body"/>
          </p:nvPr>
        </p:nvSpPr>
        <p:spPr>
          <a:xfrm>
            <a:off x="368748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41" name="PlaceHolder 7"/>
          <p:cNvSpPr>
            <a:spLocks noGrp="1"/>
          </p:cNvSpPr>
          <p:nvPr>
            <p:ph type="body"/>
          </p:nvPr>
        </p:nvSpPr>
        <p:spPr>
          <a:xfrm>
            <a:off x="658332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50" name="PlaceHolder 2"/>
          <p:cNvSpPr>
            <a:spLocks noGrp="1"/>
          </p:cNvSpPr>
          <p:nvPr>
            <p:ph type="subTitle"/>
          </p:nvPr>
        </p:nvSpPr>
        <p:spPr>
          <a:xfrm>
            <a:off x="791640" y="5905440"/>
            <a:ext cx="8565120" cy="9828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52" name="PlaceHolder 2"/>
          <p:cNvSpPr>
            <a:spLocks noGrp="1"/>
          </p:cNvSpPr>
          <p:nvPr>
            <p:ph type="body"/>
          </p:nvPr>
        </p:nvSpPr>
        <p:spPr>
          <a:xfrm>
            <a:off x="791640" y="5905440"/>
            <a:ext cx="856512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54"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55"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791640" y="4105080"/>
            <a:ext cx="8565120" cy="66780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59"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60"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61"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7" name="PlaceHolder 2"/>
          <p:cNvSpPr>
            <a:spLocks noGrp="1"/>
          </p:cNvSpPr>
          <p:nvPr>
            <p:ph type="subTitle"/>
          </p:nvPr>
        </p:nvSpPr>
        <p:spPr>
          <a:xfrm>
            <a:off x="791640" y="5905440"/>
            <a:ext cx="8565120" cy="9828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63"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64"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65" name="PlaceHolder 4"/>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67"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68"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69" name="PlaceHolder 4"/>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71" name="PlaceHolder 2"/>
          <p:cNvSpPr>
            <a:spLocks noGrp="1"/>
          </p:cNvSpPr>
          <p:nvPr>
            <p:ph type="body"/>
          </p:nvPr>
        </p:nvSpPr>
        <p:spPr>
          <a:xfrm>
            <a:off x="791640" y="590544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72" name="PlaceHolder 3"/>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74"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75"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76"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77" name="PlaceHolder 5"/>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79" name="PlaceHolder 2"/>
          <p:cNvSpPr>
            <a:spLocks noGrp="1"/>
          </p:cNvSpPr>
          <p:nvPr>
            <p:ph type="body"/>
          </p:nvPr>
        </p:nvSpPr>
        <p:spPr>
          <a:xfrm>
            <a:off x="79164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80" name="PlaceHolder 3"/>
          <p:cNvSpPr>
            <a:spLocks noGrp="1"/>
          </p:cNvSpPr>
          <p:nvPr>
            <p:ph type="body"/>
          </p:nvPr>
        </p:nvSpPr>
        <p:spPr>
          <a:xfrm>
            <a:off x="368748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81" name="PlaceHolder 4"/>
          <p:cNvSpPr>
            <a:spLocks noGrp="1"/>
          </p:cNvSpPr>
          <p:nvPr>
            <p:ph type="body"/>
          </p:nvPr>
        </p:nvSpPr>
        <p:spPr>
          <a:xfrm>
            <a:off x="658332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82" name="PlaceHolder 5"/>
          <p:cNvSpPr>
            <a:spLocks noGrp="1"/>
          </p:cNvSpPr>
          <p:nvPr>
            <p:ph type="body"/>
          </p:nvPr>
        </p:nvSpPr>
        <p:spPr>
          <a:xfrm>
            <a:off x="79164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83" name="PlaceHolder 6"/>
          <p:cNvSpPr>
            <a:spLocks noGrp="1"/>
          </p:cNvSpPr>
          <p:nvPr>
            <p:ph type="body"/>
          </p:nvPr>
        </p:nvSpPr>
        <p:spPr>
          <a:xfrm>
            <a:off x="368748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84" name="PlaceHolder 7"/>
          <p:cNvSpPr>
            <a:spLocks noGrp="1"/>
          </p:cNvSpPr>
          <p:nvPr>
            <p:ph type="body"/>
          </p:nvPr>
        </p:nvSpPr>
        <p:spPr>
          <a:xfrm>
            <a:off x="658332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94" name="PlaceHolder 2"/>
          <p:cNvSpPr>
            <a:spLocks noGrp="1"/>
          </p:cNvSpPr>
          <p:nvPr>
            <p:ph type="subTitle"/>
          </p:nvPr>
        </p:nvSpPr>
        <p:spPr>
          <a:xfrm>
            <a:off x="791640" y="5905440"/>
            <a:ext cx="8565120" cy="9828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96" name="PlaceHolder 2"/>
          <p:cNvSpPr>
            <a:spLocks noGrp="1"/>
          </p:cNvSpPr>
          <p:nvPr>
            <p:ph type="body"/>
          </p:nvPr>
        </p:nvSpPr>
        <p:spPr>
          <a:xfrm>
            <a:off x="791640" y="5905440"/>
            <a:ext cx="856512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98"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99"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9" name="PlaceHolder 2"/>
          <p:cNvSpPr>
            <a:spLocks noGrp="1"/>
          </p:cNvSpPr>
          <p:nvPr>
            <p:ph type="body"/>
          </p:nvPr>
        </p:nvSpPr>
        <p:spPr>
          <a:xfrm>
            <a:off x="791640" y="5905440"/>
            <a:ext cx="856512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791640" y="4105080"/>
            <a:ext cx="8565120" cy="66780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03"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04"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05"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07"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08"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09" name="PlaceHolder 4"/>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11"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12"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13" name="PlaceHolder 4"/>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15" name="PlaceHolder 2"/>
          <p:cNvSpPr>
            <a:spLocks noGrp="1"/>
          </p:cNvSpPr>
          <p:nvPr>
            <p:ph type="body"/>
          </p:nvPr>
        </p:nvSpPr>
        <p:spPr>
          <a:xfrm>
            <a:off x="791640" y="590544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16" name="PlaceHolder 3"/>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18"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19"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20"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21" name="PlaceHolder 5"/>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23" name="PlaceHolder 2"/>
          <p:cNvSpPr>
            <a:spLocks noGrp="1"/>
          </p:cNvSpPr>
          <p:nvPr>
            <p:ph type="body"/>
          </p:nvPr>
        </p:nvSpPr>
        <p:spPr>
          <a:xfrm>
            <a:off x="79164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24" name="PlaceHolder 3"/>
          <p:cNvSpPr>
            <a:spLocks noGrp="1"/>
          </p:cNvSpPr>
          <p:nvPr>
            <p:ph type="body"/>
          </p:nvPr>
        </p:nvSpPr>
        <p:spPr>
          <a:xfrm>
            <a:off x="368748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25" name="PlaceHolder 4"/>
          <p:cNvSpPr>
            <a:spLocks noGrp="1"/>
          </p:cNvSpPr>
          <p:nvPr>
            <p:ph type="body"/>
          </p:nvPr>
        </p:nvSpPr>
        <p:spPr>
          <a:xfrm>
            <a:off x="658332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26" name="PlaceHolder 5"/>
          <p:cNvSpPr>
            <a:spLocks noGrp="1"/>
          </p:cNvSpPr>
          <p:nvPr>
            <p:ph type="body"/>
          </p:nvPr>
        </p:nvSpPr>
        <p:spPr>
          <a:xfrm>
            <a:off x="79164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27" name="PlaceHolder 6"/>
          <p:cNvSpPr>
            <a:spLocks noGrp="1"/>
          </p:cNvSpPr>
          <p:nvPr>
            <p:ph type="body"/>
          </p:nvPr>
        </p:nvSpPr>
        <p:spPr>
          <a:xfrm>
            <a:off x="368748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28" name="PlaceHolder 7"/>
          <p:cNvSpPr>
            <a:spLocks noGrp="1"/>
          </p:cNvSpPr>
          <p:nvPr>
            <p:ph type="body"/>
          </p:nvPr>
        </p:nvSpPr>
        <p:spPr>
          <a:xfrm>
            <a:off x="658332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44" name="PlaceHolder 2"/>
          <p:cNvSpPr>
            <a:spLocks noGrp="1"/>
          </p:cNvSpPr>
          <p:nvPr>
            <p:ph type="subTitle"/>
          </p:nvPr>
        </p:nvSpPr>
        <p:spPr>
          <a:xfrm>
            <a:off x="791640" y="5905440"/>
            <a:ext cx="8565120" cy="9828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46" name="PlaceHolder 2"/>
          <p:cNvSpPr>
            <a:spLocks noGrp="1"/>
          </p:cNvSpPr>
          <p:nvPr>
            <p:ph type="body"/>
          </p:nvPr>
        </p:nvSpPr>
        <p:spPr>
          <a:xfrm>
            <a:off x="791640" y="5905440"/>
            <a:ext cx="856512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1"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2"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48"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49"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791640" y="4105080"/>
            <a:ext cx="8565120" cy="66780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53"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54"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55"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57"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58"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59" name="PlaceHolder 4"/>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61"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62"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63" name="PlaceHolder 4"/>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65" name="PlaceHolder 2"/>
          <p:cNvSpPr>
            <a:spLocks noGrp="1"/>
          </p:cNvSpPr>
          <p:nvPr>
            <p:ph type="body"/>
          </p:nvPr>
        </p:nvSpPr>
        <p:spPr>
          <a:xfrm>
            <a:off x="791640" y="590544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66" name="PlaceHolder 3"/>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68"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69"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70"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71" name="PlaceHolder 5"/>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73" name="PlaceHolder 2"/>
          <p:cNvSpPr>
            <a:spLocks noGrp="1"/>
          </p:cNvSpPr>
          <p:nvPr>
            <p:ph type="body"/>
          </p:nvPr>
        </p:nvSpPr>
        <p:spPr>
          <a:xfrm>
            <a:off x="79164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74" name="PlaceHolder 3"/>
          <p:cNvSpPr>
            <a:spLocks noGrp="1"/>
          </p:cNvSpPr>
          <p:nvPr>
            <p:ph type="body"/>
          </p:nvPr>
        </p:nvSpPr>
        <p:spPr>
          <a:xfrm>
            <a:off x="368748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75" name="PlaceHolder 4"/>
          <p:cNvSpPr>
            <a:spLocks noGrp="1"/>
          </p:cNvSpPr>
          <p:nvPr>
            <p:ph type="body"/>
          </p:nvPr>
        </p:nvSpPr>
        <p:spPr>
          <a:xfrm>
            <a:off x="658332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76" name="PlaceHolder 5"/>
          <p:cNvSpPr>
            <a:spLocks noGrp="1"/>
          </p:cNvSpPr>
          <p:nvPr>
            <p:ph type="body"/>
          </p:nvPr>
        </p:nvSpPr>
        <p:spPr>
          <a:xfrm>
            <a:off x="79164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77" name="PlaceHolder 6"/>
          <p:cNvSpPr>
            <a:spLocks noGrp="1"/>
          </p:cNvSpPr>
          <p:nvPr>
            <p:ph type="body"/>
          </p:nvPr>
        </p:nvSpPr>
        <p:spPr>
          <a:xfrm>
            <a:off x="368748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78" name="PlaceHolder 7"/>
          <p:cNvSpPr>
            <a:spLocks noGrp="1"/>
          </p:cNvSpPr>
          <p:nvPr>
            <p:ph type="body"/>
          </p:nvPr>
        </p:nvSpPr>
        <p:spPr>
          <a:xfrm>
            <a:off x="658332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85" name="PlaceHolder 2"/>
          <p:cNvSpPr>
            <a:spLocks noGrp="1"/>
          </p:cNvSpPr>
          <p:nvPr>
            <p:ph type="subTitle"/>
          </p:nvPr>
        </p:nvSpPr>
        <p:spPr>
          <a:xfrm>
            <a:off x="791640" y="5905440"/>
            <a:ext cx="8565120" cy="9828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87" name="PlaceHolder 2"/>
          <p:cNvSpPr>
            <a:spLocks noGrp="1"/>
          </p:cNvSpPr>
          <p:nvPr>
            <p:ph type="body"/>
          </p:nvPr>
        </p:nvSpPr>
        <p:spPr>
          <a:xfrm>
            <a:off x="791640" y="5905440"/>
            <a:ext cx="856512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89"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90"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791640" y="4105080"/>
            <a:ext cx="8565120" cy="66780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94"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95"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96"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98"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99"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00" name="PlaceHolder 4"/>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02"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03"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04" name="PlaceHolder 4"/>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06" name="PlaceHolder 2"/>
          <p:cNvSpPr>
            <a:spLocks noGrp="1"/>
          </p:cNvSpPr>
          <p:nvPr>
            <p:ph type="body"/>
          </p:nvPr>
        </p:nvSpPr>
        <p:spPr>
          <a:xfrm>
            <a:off x="791640" y="590544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07" name="PlaceHolder 3"/>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09"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10"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11"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12" name="PlaceHolder 5"/>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91640" y="4105080"/>
            <a:ext cx="8565120" cy="66780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14" name="PlaceHolder 2"/>
          <p:cNvSpPr>
            <a:spLocks noGrp="1"/>
          </p:cNvSpPr>
          <p:nvPr>
            <p:ph type="body"/>
          </p:nvPr>
        </p:nvSpPr>
        <p:spPr>
          <a:xfrm>
            <a:off x="79164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15" name="PlaceHolder 3"/>
          <p:cNvSpPr>
            <a:spLocks noGrp="1"/>
          </p:cNvSpPr>
          <p:nvPr>
            <p:ph type="body"/>
          </p:nvPr>
        </p:nvSpPr>
        <p:spPr>
          <a:xfrm>
            <a:off x="368748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16" name="PlaceHolder 4"/>
          <p:cNvSpPr>
            <a:spLocks noGrp="1"/>
          </p:cNvSpPr>
          <p:nvPr>
            <p:ph type="body"/>
          </p:nvPr>
        </p:nvSpPr>
        <p:spPr>
          <a:xfrm>
            <a:off x="658332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17" name="PlaceHolder 5"/>
          <p:cNvSpPr>
            <a:spLocks noGrp="1"/>
          </p:cNvSpPr>
          <p:nvPr>
            <p:ph type="body"/>
          </p:nvPr>
        </p:nvSpPr>
        <p:spPr>
          <a:xfrm>
            <a:off x="79164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18" name="PlaceHolder 6"/>
          <p:cNvSpPr>
            <a:spLocks noGrp="1"/>
          </p:cNvSpPr>
          <p:nvPr>
            <p:ph type="body"/>
          </p:nvPr>
        </p:nvSpPr>
        <p:spPr>
          <a:xfrm>
            <a:off x="368748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19" name="PlaceHolder 7"/>
          <p:cNvSpPr>
            <a:spLocks noGrp="1"/>
          </p:cNvSpPr>
          <p:nvPr>
            <p:ph type="body"/>
          </p:nvPr>
        </p:nvSpPr>
        <p:spPr>
          <a:xfrm>
            <a:off x="658332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27" name="PlaceHolder 2"/>
          <p:cNvSpPr>
            <a:spLocks noGrp="1"/>
          </p:cNvSpPr>
          <p:nvPr>
            <p:ph type="subTitle"/>
          </p:nvPr>
        </p:nvSpPr>
        <p:spPr>
          <a:xfrm>
            <a:off x="791640" y="5905440"/>
            <a:ext cx="8565120" cy="9828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29" name="PlaceHolder 2"/>
          <p:cNvSpPr>
            <a:spLocks noGrp="1"/>
          </p:cNvSpPr>
          <p:nvPr>
            <p:ph type="body"/>
          </p:nvPr>
        </p:nvSpPr>
        <p:spPr>
          <a:xfrm>
            <a:off x="791640" y="5905440"/>
            <a:ext cx="856512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31"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32"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791640" y="4105080"/>
            <a:ext cx="8565120" cy="6678000"/>
          </a:xfrm>
          <a:prstGeom prst="rect">
            <a:avLst/>
          </a:prstGeom>
        </p:spPr>
        <p:txBody>
          <a:bodyPr lIns="0" rIns="0" tIns="0" bIns="0" anchor="ctr"/>
          <a:p>
            <a:pPr algn="ctr"/>
            <a:endParaRPr b="0" lang="en-IN" sz="3200" spc="-1" strike="noStrike">
              <a:latin typeface="Noto Sans Regula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36"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37"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38"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40"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41"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42" name="PlaceHolder 4"/>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44"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45"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46" name="PlaceHolder 4"/>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16"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7" name="PlaceHolder 3"/>
          <p:cNvSpPr>
            <a:spLocks noGrp="1"/>
          </p:cNvSpPr>
          <p:nvPr>
            <p:ph type="body"/>
          </p:nvPr>
        </p:nvSpPr>
        <p:spPr>
          <a:xfrm>
            <a:off x="518076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18"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48" name="PlaceHolder 2"/>
          <p:cNvSpPr>
            <a:spLocks noGrp="1"/>
          </p:cNvSpPr>
          <p:nvPr>
            <p:ph type="body"/>
          </p:nvPr>
        </p:nvSpPr>
        <p:spPr>
          <a:xfrm>
            <a:off x="791640" y="590544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49" name="PlaceHolder 3"/>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51"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52"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53" name="PlaceHolder 4"/>
          <p:cNvSpPr>
            <a:spLocks noGrp="1"/>
          </p:cNvSpPr>
          <p:nvPr>
            <p:ph type="body"/>
          </p:nvPr>
        </p:nvSpPr>
        <p:spPr>
          <a:xfrm>
            <a:off x="79164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54" name="PlaceHolder 5"/>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56" name="PlaceHolder 2"/>
          <p:cNvSpPr>
            <a:spLocks noGrp="1"/>
          </p:cNvSpPr>
          <p:nvPr>
            <p:ph type="body"/>
          </p:nvPr>
        </p:nvSpPr>
        <p:spPr>
          <a:xfrm>
            <a:off x="79164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57" name="PlaceHolder 3"/>
          <p:cNvSpPr>
            <a:spLocks noGrp="1"/>
          </p:cNvSpPr>
          <p:nvPr>
            <p:ph type="body"/>
          </p:nvPr>
        </p:nvSpPr>
        <p:spPr>
          <a:xfrm>
            <a:off x="368748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58" name="PlaceHolder 4"/>
          <p:cNvSpPr>
            <a:spLocks noGrp="1"/>
          </p:cNvSpPr>
          <p:nvPr>
            <p:ph type="body"/>
          </p:nvPr>
        </p:nvSpPr>
        <p:spPr>
          <a:xfrm>
            <a:off x="6583320" y="590544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59" name="PlaceHolder 5"/>
          <p:cNvSpPr>
            <a:spLocks noGrp="1"/>
          </p:cNvSpPr>
          <p:nvPr>
            <p:ph type="body"/>
          </p:nvPr>
        </p:nvSpPr>
        <p:spPr>
          <a:xfrm>
            <a:off x="79164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60" name="PlaceHolder 6"/>
          <p:cNvSpPr>
            <a:spLocks noGrp="1"/>
          </p:cNvSpPr>
          <p:nvPr>
            <p:ph type="body"/>
          </p:nvPr>
        </p:nvSpPr>
        <p:spPr>
          <a:xfrm>
            <a:off x="368748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61" name="PlaceHolder 7"/>
          <p:cNvSpPr>
            <a:spLocks noGrp="1"/>
          </p:cNvSpPr>
          <p:nvPr>
            <p:ph type="body"/>
          </p:nvPr>
        </p:nvSpPr>
        <p:spPr>
          <a:xfrm>
            <a:off x="6583320" y="6419160"/>
            <a:ext cx="2757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0" name="PlaceHolder 2"/>
          <p:cNvSpPr>
            <a:spLocks noGrp="1"/>
          </p:cNvSpPr>
          <p:nvPr>
            <p:ph type="body"/>
          </p:nvPr>
        </p:nvSpPr>
        <p:spPr>
          <a:xfrm>
            <a:off x="791640" y="5905440"/>
            <a:ext cx="4179600" cy="98280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1"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2" name="PlaceHolder 4"/>
          <p:cNvSpPr>
            <a:spLocks noGrp="1"/>
          </p:cNvSpPr>
          <p:nvPr>
            <p:ph type="body"/>
          </p:nvPr>
        </p:nvSpPr>
        <p:spPr>
          <a:xfrm>
            <a:off x="5180760" y="641916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91640" y="4105080"/>
            <a:ext cx="8565120" cy="1440360"/>
          </a:xfrm>
          <a:prstGeom prst="rect">
            <a:avLst/>
          </a:prstGeom>
        </p:spPr>
        <p:txBody>
          <a:bodyPr lIns="0" rIns="0" tIns="0" bIns="0" anchor="ctr">
            <a:normAutofit/>
          </a:bodyPr>
          <a:p>
            <a:endParaRPr b="1" lang="en-IN" sz="4800" spc="-1" strike="noStrike">
              <a:solidFill>
                <a:srgbClr val="333333"/>
              </a:solidFill>
              <a:latin typeface="Noto Sans Regular"/>
            </a:endParaRPr>
          </a:p>
        </p:txBody>
      </p:sp>
      <p:sp>
        <p:nvSpPr>
          <p:cNvPr id="24" name="PlaceHolder 2"/>
          <p:cNvSpPr>
            <a:spLocks noGrp="1"/>
          </p:cNvSpPr>
          <p:nvPr>
            <p:ph type="body"/>
          </p:nvPr>
        </p:nvSpPr>
        <p:spPr>
          <a:xfrm>
            <a:off x="79164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5" name="PlaceHolder 3"/>
          <p:cNvSpPr>
            <a:spLocks noGrp="1"/>
          </p:cNvSpPr>
          <p:nvPr>
            <p:ph type="body"/>
          </p:nvPr>
        </p:nvSpPr>
        <p:spPr>
          <a:xfrm>
            <a:off x="5180760" y="5905440"/>
            <a:ext cx="4179600" cy="468720"/>
          </a:xfrm>
          <a:prstGeom prst="rect">
            <a:avLst/>
          </a:prstGeom>
        </p:spPr>
        <p:txBody>
          <a:bodyPr lIns="0" rIns="0" tIns="0" bIns="0">
            <a:normAutofit/>
          </a:bodyPr>
          <a:p>
            <a:endParaRPr b="0" lang="en-IN" sz="2400" spc="-1" strike="noStrike">
              <a:solidFill>
                <a:srgbClr val="333333"/>
              </a:solidFill>
              <a:latin typeface="Noto Sans Bold"/>
            </a:endParaRPr>
          </a:p>
        </p:txBody>
      </p:sp>
      <p:sp>
        <p:nvSpPr>
          <p:cNvPr id="26" name="PlaceHolder 4"/>
          <p:cNvSpPr>
            <a:spLocks noGrp="1"/>
          </p:cNvSpPr>
          <p:nvPr>
            <p:ph type="body"/>
          </p:nvPr>
        </p:nvSpPr>
        <p:spPr>
          <a:xfrm>
            <a:off x="791640" y="6419160"/>
            <a:ext cx="8565120" cy="468720"/>
          </a:xfrm>
          <a:prstGeom prst="rect">
            <a:avLst/>
          </a:prstGeom>
        </p:spPr>
        <p:txBody>
          <a:bodyPr lIns="0" rIns="0" tIns="0" bIns="0">
            <a:normAutofit/>
          </a:bodyPr>
          <a:p>
            <a:endParaRPr b="0" lang="en-IN" sz="2400" spc="-1" strike="noStrike">
              <a:solidFill>
                <a:srgbClr val="333333"/>
              </a:solidFill>
              <a:latin typeface="Noto Sans 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Freeform 1"/>
          <p:cNvSpPr/>
          <p:nvPr/>
        </p:nvSpPr>
        <p:spPr>
          <a:xfrm>
            <a:off x="0" y="0"/>
            <a:ext cx="10077120" cy="5671080"/>
          </a:xfrm>
          <a:custGeom>
            <a:avLst/>
            <a:gdLst/>
            <a:ahLst/>
            <a:rect l="0" t="0" r="r" b="b"/>
            <a:pathLst>
              <a:path w="27992" h="15753">
                <a:moveTo>
                  <a:pt x="0" y="15752"/>
                </a:moveTo>
                <a:lnTo>
                  <a:pt x="0" y="0"/>
                </a:lnTo>
                <a:lnTo>
                  <a:pt x="27991" y="0"/>
                </a:lnTo>
                <a:lnTo>
                  <a:pt x="27991" y="10417"/>
                </a:lnTo>
                <a:lnTo>
                  <a:pt x="0" y="15752"/>
                </a:lnTo>
              </a:path>
            </a:pathLst>
          </a:custGeom>
          <a:solidFill>
            <a:srgbClr val="e0e0e0"/>
          </a:solidFill>
          <a:ln>
            <a:noFill/>
          </a:ln>
        </p:spPr>
      </p:sp>
      <p:sp>
        <p:nvSpPr>
          <p:cNvPr id="1" name="PlaceHolder 2"/>
          <p:cNvSpPr>
            <a:spLocks noGrp="1"/>
          </p:cNvSpPr>
          <p:nvPr>
            <p:ph type="title"/>
          </p:nvPr>
        </p:nvSpPr>
        <p:spPr>
          <a:xfrm rot="20951400">
            <a:off x="504000" y="3469320"/>
            <a:ext cx="9069120" cy="1262520"/>
          </a:xfrm>
          <a:prstGeom prst="rect">
            <a:avLst/>
          </a:prstGeom>
        </p:spPr>
        <p:txBody>
          <a:bodyPr lIns="0" rIns="0" tIns="0" bIns="0" anchor="ctr"/>
          <a:p>
            <a:pPr algn="ctr"/>
            <a:r>
              <a:rPr b="1" lang="en-IN" sz="7500" spc="-1" strike="noStrike">
                <a:latin typeface="Arial"/>
              </a:rPr>
              <a:t>Cliquez pour éditer le format du texte-titre</a:t>
            </a:r>
            <a:endParaRPr b="1" lang="en-IN" sz="7500" spc="-1" strike="noStrike">
              <a:latin typeface="Arial"/>
            </a:endParaRPr>
          </a:p>
        </p:txBody>
      </p:sp>
      <p:sp>
        <p:nvSpPr>
          <p:cNvPr id="2" name="PlaceHolder 3"/>
          <p:cNvSpPr>
            <a:spLocks noGrp="1"/>
          </p:cNvSpPr>
          <p:nvPr>
            <p:ph type="body"/>
          </p:nvPr>
        </p:nvSpPr>
        <p:spPr>
          <a:xfrm rot="20951400">
            <a:off x="604800" y="4793400"/>
            <a:ext cx="8867520" cy="4385880"/>
          </a:xfrm>
          <a:prstGeom prst="rect">
            <a:avLst/>
          </a:prstGeom>
        </p:spPr>
        <p:txBody>
          <a:bodyPr lIns="0" rIns="0" tIns="0" bIns="0">
            <a:normAutofit/>
          </a:bodyPr>
          <a:p>
            <a:pPr marL="432000" indent="-324000" algn="ctr">
              <a:spcAft>
                <a:spcPts val="1579"/>
              </a:spcAft>
              <a:buClr>
                <a:srgbClr val="000000"/>
              </a:buClr>
              <a:buSzPct val="45000"/>
              <a:buFont typeface="Wingdings" charset="2"/>
              <a:buChar char=""/>
            </a:pPr>
            <a:r>
              <a:rPr b="0" lang="en-IN" sz="3600" spc="-1" strike="noStrike">
                <a:latin typeface="Arial"/>
              </a:rPr>
              <a:t>Click to edit the outline text format</a:t>
            </a:r>
            <a:endParaRPr b="0" lang="en-IN" sz="3600" spc="-1" strike="noStrike">
              <a:latin typeface="Arial"/>
            </a:endParaRPr>
          </a:p>
          <a:p>
            <a:pPr lvl="1" marL="864000" indent="-324000" algn="ctr">
              <a:spcAft>
                <a:spcPts val="1131"/>
              </a:spcAft>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lgn="ctr">
              <a:spcAft>
                <a:spcPts val="848"/>
              </a:spcAft>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lgn="ctr">
              <a:spcAft>
                <a:spcPts val="561"/>
              </a:spcAft>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lgn="ctr">
              <a:spcAft>
                <a:spcPts val="281"/>
              </a:spcAft>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lgn="ctr">
              <a:spcAft>
                <a:spcPts val="281"/>
              </a:spcAft>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lgn="ctr">
              <a:spcAft>
                <a:spcPts val="281"/>
              </a:spcAft>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 name="PlaceHolder 4"/>
          <p:cNvSpPr>
            <a:spLocks noGrp="1"/>
          </p:cNvSpPr>
          <p:nvPr>
            <p:ph type="dt"/>
          </p:nvPr>
        </p:nvSpPr>
        <p:spPr>
          <a:xfrm>
            <a:off x="7017480" y="6553800"/>
            <a:ext cx="2878920" cy="522000"/>
          </a:xfrm>
          <a:prstGeom prst="rect">
            <a:avLst/>
          </a:prstGeom>
        </p:spPr>
        <p:txBody>
          <a:bodyPr lIns="0" rIns="0" tIns="0" bIns="0"/>
          <a:p>
            <a:pPr algn="r"/>
            <a:r>
              <a:rPr b="0" lang="en-IN" sz="1400" spc="-1" strike="noStrike">
                <a:latin typeface="Liberation Sans Narrow"/>
              </a:rPr>
              <a:t>&lt;date/time&gt;</a:t>
            </a:r>
            <a:endParaRPr b="0" lang="en-IN" sz="1400" spc="-1" strike="noStrike">
              <a:latin typeface="Liberation Sans Narrow"/>
            </a:endParaRPr>
          </a:p>
        </p:txBody>
      </p:sp>
      <p:sp>
        <p:nvSpPr>
          <p:cNvPr id="4" name="PlaceHolder 5"/>
          <p:cNvSpPr>
            <a:spLocks noGrp="1"/>
          </p:cNvSpPr>
          <p:nvPr>
            <p:ph type="ftr"/>
          </p:nvPr>
        </p:nvSpPr>
        <p:spPr>
          <a:xfrm>
            <a:off x="5578200" y="6841800"/>
            <a:ext cx="4318560" cy="522000"/>
          </a:xfrm>
          <a:prstGeom prst="rect">
            <a:avLst/>
          </a:prstGeom>
        </p:spPr>
        <p:txBody>
          <a:bodyPr lIns="0" rIns="0" tIns="0" bIns="0"/>
          <a:p>
            <a:pPr algn="r"/>
            <a:r>
              <a:rPr b="0" lang="en-IN" sz="1400" spc="-1" strike="noStrike">
                <a:latin typeface="Liberation Sans Narrow"/>
              </a:rPr>
              <a:t>&lt;footer&gt;</a:t>
            </a:r>
            <a:endParaRPr b="0" lang="en-IN" sz="1400" spc="-1" strike="noStrike">
              <a:latin typeface="Liberation Sans Narrow"/>
            </a:endParaRPr>
          </a:p>
        </p:txBody>
      </p:sp>
      <p:sp>
        <p:nvSpPr>
          <p:cNvPr id="5" name="PlaceHolder 6"/>
          <p:cNvSpPr>
            <a:spLocks noGrp="1"/>
          </p:cNvSpPr>
          <p:nvPr>
            <p:ph type="sldNum"/>
          </p:nvPr>
        </p:nvSpPr>
        <p:spPr>
          <a:xfrm>
            <a:off x="7377480" y="6121440"/>
            <a:ext cx="2519280" cy="522000"/>
          </a:xfrm>
          <a:prstGeom prst="rect">
            <a:avLst/>
          </a:prstGeom>
        </p:spPr>
        <p:txBody>
          <a:bodyPr lIns="0" rIns="0" tIns="0" bIns="0"/>
          <a:p>
            <a:pPr algn="r"/>
            <a:fld id="{6E50D052-B087-4EDB-9773-F63EB5AF41C7}" type="slidenum">
              <a:rPr b="0" lang="en-IN" sz="2600" spc="-1" strike="noStrike">
                <a:latin typeface="Liberation Sans Narrow"/>
              </a:rPr>
              <a:t>&lt;number&gt;</a:t>
            </a:fld>
            <a:endParaRPr b="0" lang="en-IN" sz="2600" spc="-1" strike="noStrike">
              <a:latin typeface="Liberation Sans Narrow"/>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Freeform 1"/>
          <p:cNvSpPr/>
          <p:nvPr/>
        </p:nvSpPr>
        <p:spPr>
          <a:xfrm>
            <a:off x="1096920" y="5853600"/>
            <a:ext cx="8980200" cy="1708560"/>
          </a:xfrm>
          <a:custGeom>
            <a:avLst/>
            <a:gdLst/>
            <a:ahLst/>
            <a:rect l="0" t="0" r="r" b="b"/>
            <a:pathLst>
              <a:path w="24945" h="4746">
                <a:moveTo>
                  <a:pt x="0" y="4745"/>
                </a:moveTo>
                <a:lnTo>
                  <a:pt x="24943" y="4744"/>
                </a:lnTo>
                <a:lnTo>
                  <a:pt x="24944" y="0"/>
                </a:lnTo>
                <a:lnTo>
                  <a:pt x="0" y="4745"/>
                </a:lnTo>
              </a:path>
            </a:pathLst>
          </a:custGeom>
          <a:solidFill>
            <a:srgbClr val="e0e0e0"/>
          </a:solidFill>
          <a:ln>
            <a:noFill/>
          </a:ln>
        </p:spPr>
      </p:sp>
      <p:sp>
        <p:nvSpPr>
          <p:cNvPr id="43" name="Freeform 2"/>
          <p:cNvSpPr/>
          <p:nvPr/>
        </p:nvSpPr>
        <p:spPr>
          <a:xfrm>
            <a:off x="0" y="0"/>
            <a:ext cx="10077120" cy="2013120"/>
          </a:xfrm>
          <a:custGeom>
            <a:avLst/>
            <a:gdLst/>
            <a:ahLst/>
            <a:rect l="0" t="0" r="r" b="b"/>
            <a:pathLst>
              <a:path w="27992" h="5592">
                <a:moveTo>
                  <a:pt x="0" y="5591"/>
                </a:moveTo>
                <a:lnTo>
                  <a:pt x="0" y="0"/>
                </a:lnTo>
                <a:lnTo>
                  <a:pt x="27991" y="0"/>
                </a:lnTo>
                <a:lnTo>
                  <a:pt x="27991" y="255"/>
                </a:lnTo>
                <a:lnTo>
                  <a:pt x="0" y="5591"/>
                </a:lnTo>
              </a:path>
            </a:pathLst>
          </a:custGeom>
          <a:solidFill>
            <a:srgbClr val="e0e0e0"/>
          </a:solidFill>
          <a:ln>
            <a:noFill/>
          </a:ln>
        </p:spPr>
      </p:sp>
      <p:sp>
        <p:nvSpPr>
          <p:cNvPr id="44" name="PlaceHolder 3"/>
          <p:cNvSpPr>
            <a:spLocks noGrp="1"/>
          </p:cNvSpPr>
          <p:nvPr>
            <p:ph type="title"/>
          </p:nvPr>
        </p:nvSpPr>
        <p:spPr>
          <a:xfrm rot="20951400">
            <a:off x="105840" y="-216720"/>
            <a:ext cx="9069120" cy="1262520"/>
          </a:xfrm>
          <a:prstGeom prst="rect">
            <a:avLst/>
          </a:prstGeom>
        </p:spPr>
        <p:txBody>
          <a:bodyPr lIns="0" rIns="0" tIns="0" bIns="0" anchor="ctr"/>
          <a:p>
            <a:r>
              <a:rPr b="1" lang="en-IN" sz="4800" spc="-1" strike="noStrike">
                <a:latin typeface="Arial"/>
              </a:rPr>
              <a:t>Click to edit the title text format</a:t>
            </a:r>
            <a:endParaRPr b="1" lang="en-IN" sz="4800" spc="-1" strike="noStrike">
              <a:latin typeface="Arial"/>
            </a:endParaRPr>
          </a:p>
        </p:txBody>
      </p:sp>
      <p:sp>
        <p:nvSpPr>
          <p:cNvPr id="45" name="PlaceHolder 4"/>
          <p:cNvSpPr>
            <a:spLocks noGrp="1"/>
          </p:cNvSpPr>
          <p:nvPr>
            <p:ph type="body"/>
          </p:nvPr>
        </p:nvSpPr>
        <p:spPr>
          <a:xfrm>
            <a:off x="503280" y="2021040"/>
            <a:ext cx="8867160" cy="4385880"/>
          </a:xfrm>
          <a:prstGeom prst="rect">
            <a:avLst/>
          </a:prstGeom>
        </p:spPr>
        <p:txBody>
          <a:bodyPr lIns="0" rIns="0" tIns="0" bIns="0">
            <a:normAutofit/>
          </a:bodyPr>
          <a:p>
            <a:pPr marL="432000" indent="-324000" algn="just">
              <a:spcAft>
                <a:spcPts val="1145"/>
              </a:spcAft>
              <a:buClr>
                <a:srgbClr val="000000"/>
              </a:buClr>
              <a:buSzPct val="45000"/>
              <a:buFont typeface="Wingdings" charset="2"/>
              <a:buChar char=""/>
            </a:pPr>
            <a:r>
              <a:rPr b="0" lang="en-IN" sz="2600" spc="-1" strike="noStrike">
                <a:latin typeface="Arial"/>
              </a:rPr>
              <a:t>Click to edit the outline text format</a:t>
            </a:r>
            <a:endParaRPr b="0" lang="en-IN" sz="2600" spc="-1" strike="noStrike">
              <a:latin typeface="Arial"/>
            </a:endParaRPr>
          </a:p>
          <a:p>
            <a:pPr lvl="1" marL="864000" indent="-324000" algn="just">
              <a:spcAft>
                <a:spcPts val="1131"/>
              </a:spcAft>
              <a:buClr>
                <a:srgbClr val="000000"/>
              </a:buClr>
              <a:buSzPct val="75000"/>
              <a:buFont typeface="Symbol" charset="2"/>
              <a:buChar char=""/>
            </a:pPr>
            <a:r>
              <a:rPr b="0" lang="en-IN" sz="2600" spc="-1" strike="noStrike">
                <a:latin typeface="Arial"/>
              </a:rPr>
              <a:t>Second Outline Level</a:t>
            </a:r>
            <a:endParaRPr b="0" lang="en-IN" sz="2600" spc="-1" strike="noStrike">
              <a:latin typeface="Arial"/>
            </a:endParaRPr>
          </a:p>
          <a:p>
            <a:pPr lvl="2" marL="1296000" indent="-288000" algn="just">
              <a:spcAft>
                <a:spcPts val="848"/>
              </a:spcAft>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lgn="just">
              <a:spcAft>
                <a:spcPts val="561"/>
              </a:spcAft>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lgn="just">
              <a:spcAft>
                <a:spcPts val="281"/>
              </a:spcAft>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lgn="just">
              <a:spcAft>
                <a:spcPts val="281"/>
              </a:spcAft>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lgn="just">
              <a:spcAft>
                <a:spcPts val="281"/>
              </a:spcAft>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6" name="PlaceHolder 5"/>
          <p:cNvSpPr>
            <a:spLocks noGrp="1"/>
          </p:cNvSpPr>
          <p:nvPr>
            <p:ph type="dt"/>
          </p:nvPr>
        </p:nvSpPr>
        <p:spPr>
          <a:xfrm>
            <a:off x="7017480" y="6553800"/>
            <a:ext cx="2878920" cy="522000"/>
          </a:xfrm>
          <a:prstGeom prst="rect">
            <a:avLst/>
          </a:prstGeom>
        </p:spPr>
        <p:txBody>
          <a:bodyPr lIns="0" rIns="0" tIns="0" bIns="0"/>
          <a:p>
            <a:pPr algn="r"/>
            <a:r>
              <a:rPr b="0" lang="en-IN" sz="1400" spc="-1" strike="noStrike">
                <a:latin typeface="Arial"/>
              </a:rPr>
              <a:t>&lt;date/time&gt;</a:t>
            </a:r>
            <a:endParaRPr b="0" lang="en-IN" sz="1400" spc="-1" strike="noStrike">
              <a:latin typeface="Arial"/>
            </a:endParaRPr>
          </a:p>
        </p:txBody>
      </p:sp>
      <p:sp>
        <p:nvSpPr>
          <p:cNvPr id="47" name="PlaceHolder 6"/>
          <p:cNvSpPr>
            <a:spLocks noGrp="1"/>
          </p:cNvSpPr>
          <p:nvPr>
            <p:ph type="ftr"/>
          </p:nvPr>
        </p:nvSpPr>
        <p:spPr>
          <a:xfrm>
            <a:off x="5578200" y="6841800"/>
            <a:ext cx="4318560" cy="522000"/>
          </a:xfrm>
          <a:prstGeom prst="rect">
            <a:avLst/>
          </a:prstGeom>
        </p:spPr>
        <p:txBody>
          <a:bodyPr lIns="0" rIns="0" tIns="0" bIns="0"/>
          <a:p>
            <a:pPr algn="r"/>
            <a:r>
              <a:rPr b="0" lang="en-IN" sz="1400" spc="-1" strike="noStrike">
                <a:latin typeface="Arial"/>
              </a:rPr>
              <a:t>&lt;footer&gt;</a:t>
            </a:r>
            <a:endParaRPr b="0" lang="en-IN" sz="1400" spc="-1" strike="noStrike">
              <a:latin typeface="Arial"/>
            </a:endParaRPr>
          </a:p>
        </p:txBody>
      </p:sp>
      <p:sp>
        <p:nvSpPr>
          <p:cNvPr id="48" name="PlaceHolder 7"/>
          <p:cNvSpPr>
            <a:spLocks noGrp="1"/>
          </p:cNvSpPr>
          <p:nvPr>
            <p:ph type="sldNum"/>
          </p:nvPr>
        </p:nvSpPr>
        <p:spPr>
          <a:xfrm>
            <a:off x="7377480" y="6121440"/>
            <a:ext cx="2519280" cy="522000"/>
          </a:xfrm>
          <a:prstGeom prst="rect">
            <a:avLst/>
          </a:prstGeom>
        </p:spPr>
        <p:txBody>
          <a:bodyPr lIns="0" rIns="0" tIns="0" bIns="0"/>
          <a:p>
            <a:pPr algn="r"/>
            <a:fld id="{98FD5247-E5BA-4C9E-80CD-9A327DDA824B}" type="slidenum">
              <a:rPr b="0" lang="en-IN" sz="2600" spc="-1" strike="noStrike">
                <a:latin typeface="Arial"/>
              </a:rPr>
              <a:t>&lt;number&gt;</a:t>
            </a:fld>
            <a:endParaRPr b="0" lang="en-IN" sz="26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Freeform 1"/>
          <p:cNvSpPr/>
          <p:nvPr/>
        </p:nvSpPr>
        <p:spPr>
          <a:xfrm>
            <a:off x="1096920" y="5853600"/>
            <a:ext cx="8980200" cy="1708560"/>
          </a:xfrm>
          <a:custGeom>
            <a:avLst/>
            <a:gdLst/>
            <a:ahLst/>
            <a:rect l="0" t="0" r="r" b="b"/>
            <a:pathLst>
              <a:path w="24945" h="4746">
                <a:moveTo>
                  <a:pt x="0" y="4745"/>
                </a:moveTo>
                <a:lnTo>
                  <a:pt x="24943" y="4744"/>
                </a:lnTo>
                <a:lnTo>
                  <a:pt x="24944" y="0"/>
                </a:lnTo>
                <a:lnTo>
                  <a:pt x="0" y="4745"/>
                </a:lnTo>
              </a:path>
            </a:pathLst>
          </a:custGeom>
          <a:solidFill>
            <a:srgbClr val="e0e0e0"/>
          </a:solidFill>
          <a:ln>
            <a:noFill/>
          </a:ln>
        </p:spPr>
      </p:sp>
      <p:sp>
        <p:nvSpPr>
          <p:cNvPr id="86" name="Freeform 2"/>
          <p:cNvSpPr/>
          <p:nvPr/>
        </p:nvSpPr>
        <p:spPr>
          <a:xfrm>
            <a:off x="0" y="548640"/>
            <a:ext cx="10077120" cy="7013880"/>
          </a:xfrm>
          <a:custGeom>
            <a:avLst/>
            <a:gdLst/>
            <a:ahLst/>
            <a:rect l="0" t="0" r="r" b="b"/>
            <a:pathLst>
              <a:path w="27992" h="19483">
                <a:moveTo>
                  <a:pt x="0" y="19482"/>
                </a:moveTo>
                <a:lnTo>
                  <a:pt x="508" y="19482"/>
                </a:lnTo>
                <a:lnTo>
                  <a:pt x="27991" y="14228"/>
                </a:lnTo>
                <a:lnTo>
                  <a:pt x="27991" y="0"/>
                </a:lnTo>
                <a:lnTo>
                  <a:pt x="0" y="5336"/>
                </a:lnTo>
                <a:lnTo>
                  <a:pt x="0" y="19482"/>
                </a:lnTo>
              </a:path>
            </a:pathLst>
          </a:custGeom>
          <a:solidFill>
            <a:srgbClr val="c0c0c0"/>
          </a:solidFill>
          <a:ln>
            <a:noFill/>
          </a:ln>
        </p:spPr>
      </p:sp>
      <p:sp>
        <p:nvSpPr>
          <p:cNvPr id="87" name="Freeform 3"/>
          <p:cNvSpPr/>
          <p:nvPr/>
        </p:nvSpPr>
        <p:spPr>
          <a:xfrm>
            <a:off x="0" y="0"/>
            <a:ext cx="10077480" cy="2287080"/>
          </a:xfrm>
          <a:custGeom>
            <a:avLst/>
            <a:gdLst/>
            <a:ahLst/>
            <a:rect l="0" t="0" r="r" b="b"/>
            <a:pathLst>
              <a:path w="27993" h="6353">
                <a:moveTo>
                  <a:pt x="1" y="6352"/>
                </a:moveTo>
                <a:lnTo>
                  <a:pt x="0" y="0"/>
                </a:lnTo>
                <a:lnTo>
                  <a:pt x="27991" y="0"/>
                </a:lnTo>
                <a:lnTo>
                  <a:pt x="27992" y="1016"/>
                </a:lnTo>
                <a:lnTo>
                  <a:pt x="1" y="6352"/>
                </a:lnTo>
              </a:path>
            </a:pathLst>
          </a:custGeom>
          <a:solidFill>
            <a:srgbClr val="e0e0e0"/>
          </a:solidFill>
          <a:ln>
            <a:noFill/>
          </a:ln>
        </p:spPr>
      </p:sp>
      <p:sp>
        <p:nvSpPr>
          <p:cNvPr id="88" name="PlaceHolder 4"/>
          <p:cNvSpPr>
            <a:spLocks noGrp="1"/>
          </p:cNvSpPr>
          <p:nvPr>
            <p:ph type="title"/>
          </p:nvPr>
        </p:nvSpPr>
        <p:spPr>
          <a:xfrm rot="20951400">
            <a:off x="108000" y="85320"/>
            <a:ext cx="9069120" cy="1262520"/>
          </a:xfrm>
          <a:prstGeom prst="rect">
            <a:avLst/>
          </a:prstGeom>
        </p:spPr>
        <p:txBody>
          <a:bodyPr lIns="0" rIns="0" tIns="0" bIns="0" anchor="ctr"/>
          <a:p>
            <a:r>
              <a:rPr b="1" lang="en-IN" sz="4800" spc="-1" strike="noStrike">
                <a:latin typeface="Arial"/>
              </a:rPr>
              <a:t>Click to edit the title text format</a:t>
            </a:r>
            <a:endParaRPr b="1" lang="en-IN" sz="4800" spc="-1" strike="noStrike">
              <a:latin typeface="Arial"/>
            </a:endParaRPr>
          </a:p>
        </p:txBody>
      </p:sp>
      <p:sp>
        <p:nvSpPr>
          <p:cNvPr id="89" name="PlaceHolder 5"/>
          <p:cNvSpPr>
            <a:spLocks noGrp="1"/>
          </p:cNvSpPr>
          <p:nvPr>
            <p:ph type="body"/>
          </p:nvPr>
        </p:nvSpPr>
        <p:spPr>
          <a:xfrm>
            <a:off x="503640" y="2381400"/>
            <a:ext cx="8867160" cy="4385880"/>
          </a:xfrm>
          <a:prstGeom prst="rect">
            <a:avLst/>
          </a:prstGeom>
        </p:spPr>
        <p:txBody>
          <a:bodyPr lIns="0" rIns="0" tIns="0" bIns="0">
            <a:normAutofit/>
          </a:bodyPr>
          <a:p>
            <a:pPr marL="432000" indent="-324000" algn="just">
              <a:spcAft>
                <a:spcPts val="1148"/>
              </a:spcAft>
              <a:buClr>
                <a:srgbClr val="000000"/>
              </a:buClr>
              <a:buSzPct val="45000"/>
              <a:buFont typeface="Wingdings" charset="2"/>
              <a:buChar char=""/>
            </a:pPr>
            <a:r>
              <a:rPr b="0" lang="en-IN" sz="2600" spc="-1" strike="noStrike">
                <a:latin typeface="Arial"/>
              </a:rPr>
              <a:t>Click to edit the outline text format</a:t>
            </a:r>
            <a:endParaRPr b="0" lang="en-IN" sz="2600" spc="-1" strike="noStrike">
              <a:latin typeface="Arial"/>
            </a:endParaRPr>
          </a:p>
          <a:p>
            <a:pPr lvl="1" marL="864000" indent="-324000" algn="just">
              <a:spcAft>
                <a:spcPts val="1134"/>
              </a:spcAft>
              <a:buClr>
                <a:srgbClr val="000000"/>
              </a:buClr>
              <a:buSzPct val="75000"/>
              <a:buFont typeface="Symbol" charset="2"/>
              <a:buChar char=""/>
            </a:pPr>
            <a:r>
              <a:rPr b="0" lang="en-IN" sz="2600" spc="-1" strike="noStrike">
                <a:latin typeface="Arial"/>
              </a:rPr>
              <a:t>Second Outline Level</a:t>
            </a:r>
            <a:endParaRPr b="0" lang="en-IN" sz="2600" spc="-1" strike="noStrike">
              <a:latin typeface="Arial"/>
            </a:endParaRPr>
          </a:p>
          <a:p>
            <a:pPr lvl="2" marL="1296000" indent="-288000" algn="just">
              <a:spcAft>
                <a:spcPts val="850"/>
              </a:spcAft>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lgn="just">
              <a:spcAft>
                <a:spcPts val="567"/>
              </a:spcAft>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lgn="just">
              <a:spcAft>
                <a:spcPts val="283"/>
              </a:spcAft>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lgn="just">
              <a:spcAft>
                <a:spcPts val="283"/>
              </a:spcAft>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lgn="just">
              <a:spcAft>
                <a:spcPts val="283"/>
              </a:spcAft>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90" name="PlaceHolder 6"/>
          <p:cNvSpPr>
            <a:spLocks noGrp="1"/>
          </p:cNvSpPr>
          <p:nvPr>
            <p:ph type="dt"/>
          </p:nvPr>
        </p:nvSpPr>
        <p:spPr>
          <a:xfrm>
            <a:off x="7017480" y="6553800"/>
            <a:ext cx="2878920" cy="522000"/>
          </a:xfrm>
          <a:prstGeom prst="rect">
            <a:avLst/>
          </a:prstGeom>
        </p:spPr>
        <p:txBody>
          <a:bodyPr lIns="0" rIns="0" tIns="0" bIns="0"/>
          <a:p>
            <a:pPr algn="r"/>
            <a:r>
              <a:rPr b="0" lang="en-IN" sz="1400" spc="-1" strike="noStrike">
                <a:latin typeface="Arial"/>
              </a:rPr>
              <a:t>&lt;date/time&gt;</a:t>
            </a:r>
            <a:endParaRPr b="0" lang="en-IN" sz="1400" spc="-1" strike="noStrike">
              <a:latin typeface="Arial"/>
            </a:endParaRPr>
          </a:p>
        </p:txBody>
      </p:sp>
      <p:sp>
        <p:nvSpPr>
          <p:cNvPr id="91" name="PlaceHolder 7"/>
          <p:cNvSpPr>
            <a:spLocks noGrp="1"/>
          </p:cNvSpPr>
          <p:nvPr>
            <p:ph type="ftr"/>
          </p:nvPr>
        </p:nvSpPr>
        <p:spPr>
          <a:xfrm>
            <a:off x="5578200" y="6841800"/>
            <a:ext cx="4318560" cy="522000"/>
          </a:xfrm>
          <a:prstGeom prst="rect">
            <a:avLst/>
          </a:prstGeom>
        </p:spPr>
        <p:txBody>
          <a:bodyPr lIns="0" rIns="0" tIns="0" bIns="0"/>
          <a:p>
            <a:pPr algn="r"/>
            <a:r>
              <a:rPr b="0" lang="en-IN" sz="1400" spc="-1" strike="noStrike">
                <a:latin typeface="Arial"/>
              </a:rPr>
              <a:t>&lt;footer&gt;</a:t>
            </a:r>
            <a:endParaRPr b="0" lang="en-IN" sz="1400" spc="-1" strike="noStrike">
              <a:latin typeface="Arial"/>
            </a:endParaRPr>
          </a:p>
        </p:txBody>
      </p:sp>
      <p:sp>
        <p:nvSpPr>
          <p:cNvPr id="92" name="PlaceHolder 8"/>
          <p:cNvSpPr>
            <a:spLocks noGrp="1"/>
          </p:cNvSpPr>
          <p:nvPr>
            <p:ph type="sldNum"/>
          </p:nvPr>
        </p:nvSpPr>
        <p:spPr>
          <a:xfrm>
            <a:off x="7377480" y="6121440"/>
            <a:ext cx="2519280" cy="522000"/>
          </a:xfrm>
          <a:prstGeom prst="rect">
            <a:avLst/>
          </a:prstGeom>
        </p:spPr>
        <p:txBody>
          <a:bodyPr lIns="0" rIns="0" tIns="0" bIns="0"/>
          <a:p>
            <a:pPr algn="r"/>
            <a:fld id="{2B7CC495-5180-4CDC-B38A-B82F784904C1}" type="slidenum">
              <a:rPr b="0" lang="en-IN" sz="2600" spc="-1" strike="noStrike">
                <a:latin typeface="Arial"/>
              </a:rPr>
              <a:t>&lt;number&gt;</a:t>
            </a:fld>
            <a:endParaRPr b="0" lang="en-IN" sz="26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0e0e0"/>
        </a:solidFill>
      </p:bgPr>
    </p:bg>
    <p:spTree>
      <p:nvGrpSpPr>
        <p:cNvPr id="1" name=""/>
        <p:cNvGrpSpPr/>
        <p:nvPr/>
      </p:nvGrpSpPr>
      <p:grpSpPr>
        <a:xfrm>
          <a:off x="0" y="0"/>
          <a:ext cx="0" cy="0"/>
          <a:chOff x="0" y="0"/>
          <a:chExt cx="0" cy="0"/>
        </a:xfrm>
      </p:grpSpPr>
      <p:sp>
        <p:nvSpPr>
          <p:cNvPr id="129" name="Freeform 1"/>
          <p:cNvSpPr/>
          <p:nvPr/>
        </p:nvSpPr>
        <p:spPr>
          <a:xfrm>
            <a:off x="1403280" y="5853600"/>
            <a:ext cx="8673840" cy="1708200"/>
          </a:xfrm>
          <a:custGeom>
            <a:avLst/>
            <a:gdLst/>
            <a:ahLst/>
            <a:rect l="0" t="0" r="r" b="b"/>
            <a:pathLst>
              <a:path w="24094" h="4745">
                <a:moveTo>
                  <a:pt x="0" y="4744"/>
                </a:moveTo>
                <a:lnTo>
                  <a:pt x="24092" y="4744"/>
                </a:lnTo>
                <a:lnTo>
                  <a:pt x="24093" y="0"/>
                </a:lnTo>
                <a:lnTo>
                  <a:pt x="0" y="4744"/>
                </a:lnTo>
              </a:path>
            </a:pathLst>
          </a:custGeom>
          <a:noFill/>
          <a:ln>
            <a:noFill/>
          </a:ln>
        </p:spPr>
      </p:sp>
      <p:sp>
        <p:nvSpPr>
          <p:cNvPr id="130" name="Freeform 2"/>
          <p:cNvSpPr/>
          <p:nvPr/>
        </p:nvSpPr>
        <p:spPr>
          <a:xfrm>
            <a:off x="0" y="0"/>
            <a:ext cx="10077120" cy="3201840"/>
          </a:xfrm>
          <a:custGeom>
            <a:avLst/>
            <a:gdLst/>
            <a:ahLst/>
            <a:rect l="0" t="0" r="r" b="b"/>
            <a:pathLst>
              <a:path w="27992" h="8894">
                <a:moveTo>
                  <a:pt x="0" y="8893"/>
                </a:moveTo>
                <a:lnTo>
                  <a:pt x="0" y="0"/>
                </a:lnTo>
                <a:lnTo>
                  <a:pt x="27991" y="0"/>
                </a:lnTo>
                <a:lnTo>
                  <a:pt x="27991" y="3557"/>
                </a:lnTo>
                <a:lnTo>
                  <a:pt x="0" y="8893"/>
                </a:lnTo>
              </a:path>
            </a:pathLst>
          </a:custGeom>
          <a:noFill/>
          <a:ln>
            <a:noFill/>
          </a:ln>
        </p:spPr>
      </p:sp>
      <p:sp>
        <p:nvSpPr>
          <p:cNvPr id="131" name="Freeform 3"/>
          <p:cNvSpPr/>
          <p:nvPr/>
        </p:nvSpPr>
        <p:spPr>
          <a:xfrm>
            <a:off x="0" y="0"/>
            <a:ext cx="10077120" cy="3201840"/>
          </a:xfrm>
          <a:custGeom>
            <a:avLst/>
            <a:gdLst/>
            <a:ahLst/>
            <a:rect l="0" t="0" r="r" b="b"/>
            <a:pathLst>
              <a:path w="27992" h="8894">
                <a:moveTo>
                  <a:pt x="0" y="8893"/>
                </a:moveTo>
                <a:lnTo>
                  <a:pt x="0" y="0"/>
                </a:lnTo>
                <a:lnTo>
                  <a:pt x="27991" y="0"/>
                </a:lnTo>
                <a:lnTo>
                  <a:pt x="27991" y="3557"/>
                </a:lnTo>
                <a:lnTo>
                  <a:pt x="0" y="8893"/>
                </a:lnTo>
              </a:path>
            </a:pathLst>
          </a:custGeom>
          <a:noFill/>
          <a:ln>
            <a:noFill/>
          </a:ln>
        </p:spPr>
      </p:sp>
      <p:sp>
        <p:nvSpPr>
          <p:cNvPr id="132" name="Freeform 4"/>
          <p:cNvSpPr/>
          <p:nvPr/>
        </p:nvSpPr>
        <p:spPr>
          <a:xfrm>
            <a:off x="1403280" y="5853600"/>
            <a:ext cx="8673840" cy="1708200"/>
          </a:xfrm>
          <a:custGeom>
            <a:avLst/>
            <a:gdLst/>
            <a:ahLst/>
            <a:rect l="0" t="0" r="r" b="b"/>
            <a:pathLst>
              <a:path w="24094" h="4745">
                <a:moveTo>
                  <a:pt x="0" y="4744"/>
                </a:moveTo>
                <a:lnTo>
                  <a:pt x="24092" y="4744"/>
                </a:lnTo>
                <a:lnTo>
                  <a:pt x="24093" y="0"/>
                </a:lnTo>
                <a:lnTo>
                  <a:pt x="0" y="4744"/>
                </a:lnTo>
              </a:path>
            </a:pathLst>
          </a:custGeom>
          <a:noFill/>
          <a:ln>
            <a:noFill/>
          </a:ln>
        </p:spPr>
      </p:sp>
      <p:sp>
        <p:nvSpPr>
          <p:cNvPr id="133" name="Freeform 5"/>
          <p:cNvSpPr/>
          <p:nvPr/>
        </p:nvSpPr>
        <p:spPr>
          <a:xfrm>
            <a:off x="0" y="0"/>
            <a:ext cx="10077120" cy="3293280"/>
          </a:xfrm>
          <a:custGeom>
            <a:avLst/>
            <a:gdLst/>
            <a:ahLst/>
            <a:rect l="0" t="0" r="r" b="b"/>
            <a:pathLst>
              <a:path w="27992" h="9148">
                <a:moveTo>
                  <a:pt x="0" y="9147"/>
                </a:moveTo>
                <a:lnTo>
                  <a:pt x="0" y="0"/>
                </a:lnTo>
                <a:lnTo>
                  <a:pt x="27991" y="0"/>
                </a:lnTo>
                <a:lnTo>
                  <a:pt x="27991" y="3789"/>
                </a:lnTo>
                <a:lnTo>
                  <a:pt x="0" y="9147"/>
                </a:lnTo>
              </a:path>
            </a:pathLst>
          </a:custGeom>
          <a:noFill/>
          <a:ln>
            <a:noFill/>
          </a:ln>
        </p:spPr>
      </p:sp>
      <p:sp>
        <p:nvSpPr>
          <p:cNvPr id="134" name="Freeform 6"/>
          <p:cNvSpPr/>
          <p:nvPr/>
        </p:nvSpPr>
        <p:spPr>
          <a:xfrm>
            <a:off x="1402920" y="5853600"/>
            <a:ext cx="8673840" cy="1708200"/>
          </a:xfrm>
          <a:custGeom>
            <a:avLst/>
            <a:gdLst/>
            <a:ahLst/>
            <a:rect l="0" t="0" r="r" b="b"/>
            <a:pathLst>
              <a:path w="24094" h="4745">
                <a:moveTo>
                  <a:pt x="0" y="4744"/>
                </a:moveTo>
                <a:lnTo>
                  <a:pt x="24092" y="4744"/>
                </a:lnTo>
                <a:lnTo>
                  <a:pt x="24093" y="0"/>
                </a:lnTo>
                <a:lnTo>
                  <a:pt x="0" y="4744"/>
                </a:lnTo>
              </a:path>
            </a:pathLst>
          </a:custGeom>
          <a:noFill/>
          <a:ln>
            <a:noFill/>
          </a:ln>
        </p:spPr>
      </p:sp>
      <p:sp>
        <p:nvSpPr>
          <p:cNvPr id="135" name="PlaceHolder 7"/>
          <p:cNvSpPr>
            <a:spLocks noGrp="1"/>
          </p:cNvSpPr>
          <p:nvPr>
            <p:ph type="title"/>
          </p:nvPr>
        </p:nvSpPr>
        <p:spPr>
          <a:xfrm rot="20951400">
            <a:off x="106920" y="984600"/>
            <a:ext cx="9069120" cy="1262520"/>
          </a:xfrm>
          <a:prstGeom prst="rect">
            <a:avLst/>
          </a:prstGeom>
        </p:spPr>
        <p:txBody>
          <a:bodyPr lIns="0" rIns="0" tIns="0" bIns="0" anchor="ctr"/>
          <a:p>
            <a:r>
              <a:rPr b="1" lang="en-IN" sz="5000" spc="-1" strike="noStrike">
                <a:latin typeface="Arial"/>
              </a:rPr>
              <a:t>Click to edit the title text format</a:t>
            </a:r>
            <a:endParaRPr b="1" lang="en-IN" sz="5000" spc="-1" strike="noStrike">
              <a:latin typeface="Arial"/>
            </a:endParaRPr>
          </a:p>
        </p:txBody>
      </p:sp>
      <p:sp>
        <p:nvSpPr>
          <p:cNvPr id="136" name="PlaceHolder 8"/>
          <p:cNvSpPr>
            <a:spLocks noGrp="1"/>
          </p:cNvSpPr>
          <p:nvPr>
            <p:ph type="dt"/>
          </p:nvPr>
        </p:nvSpPr>
        <p:spPr>
          <a:xfrm>
            <a:off x="7017480" y="6553800"/>
            <a:ext cx="2878920" cy="522000"/>
          </a:xfrm>
          <a:prstGeom prst="rect">
            <a:avLst/>
          </a:prstGeom>
        </p:spPr>
        <p:txBody>
          <a:bodyPr lIns="0" rIns="0" tIns="0" bIns="0"/>
          <a:p>
            <a:pPr algn="r"/>
            <a:r>
              <a:rPr b="0" lang="en-IN" sz="1400" spc="-1" strike="noStrike">
                <a:latin typeface="Arial"/>
              </a:rPr>
              <a:t>&lt;date/time&gt;</a:t>
            </a:r>
            <a:endParaRPr b="0" lang="en-IN" sz="1400" spc="-1" strike="noStrike">
              <a:latin typeface="Arial"/>
            </a:endParaRPr>
          </a:p>
        </p:txBody>
      </p:sp>
      <p:sp>
        <p:nvSpPr>
          <p:cNvPr id="137" name="PlaceHolder 9"/>
          <p:cNvSpPr>
            <a:spLocks noGrp="1"/>
          </p:cNvSpPr>
          <p:nvPr>
            <p:ph type="ftr"/>
          </p:nvPr>
        </p:nvSpPr>
        <p:spPr>
          <a:xfrm>
            <a:off x="5578200" y="6841800"/>
            <a:ext cx="4318560" cy="522000"/>
          </a:xfrm>
          <a:prstGeom prst="rect">
            <a:avLst/>
          </a:prstGeom>
        </p:spPr>
        <p:txBody>
          <a:bodyPr lIns="0" rIns="0" tIns="0" bIns="0"/>
          <a:p>
            <a:pPr algn="r"/>
            <a:r>
              <a:rPr b="0" lang="en-IN" sz="1400" spc="-1" strike="noStrike">
                <a:latin typeface="Arial"/>
              </a:rPr>
              <a:t>&lt;footer&gt;</a:t>
            </a:r>
            <a:endParaRPr b="0" lang="en-IN" sz="1400" spc="-1" strike="noStrike">
              <a:latin typeface="Arial"/>
            </a:endParaRPr>
          </a:p>
        </p:txBody>
      </p:sp>
      <p:sp>
        <p:nvSpPr>
          <p:cNvPr id="138" name="PlaceHolder 10"/>
          <p:cNvSpPr>
            <a:spLocks noGrp="1"/>
          </p:cNvSpPr>
          <p:nvPr>
            <p:ph type="sldNum"/>
          </p:nvPr>
        </p:nvSpPr>
        <p:spPr>
          <a:xfrm>
            <a:off x="7377480" y="6121440"/>
            <a:ext cx="2519280" cy="522000"/>
          </a:xfrm>
          <a:prstGeom prst="rect">
            <a:avLst/>
          </a:prstGeom>
        </p:spPr>
        <p:txBody>
          <a:bodyPr lIns="0" rIns="0" tIns="0" bIns="0"/>
          <a:p>
            <a:pPr algn="r"/>
            <a:fld id="{54BEA75F-7A22-4C20-9288-38B993A0A137}" type="slidenum">
              <a:rPr b="0" lang="en-IN" sz="2600" spc="-1" strike="noStrike">
                <a:latin typeface="Arial"/>
              </a:rPr>
              <a:t>&lt;number&gt;</a:t>
            </a:fld>
            <a:endParaRPr b="0" lang="en-IN" sz="2600" spc="-1" strike="noStrike">
              <a:latin typeface="Arial"/>
            </a:endParaRPr>
          </a:p>
        </p:txBody>
      </p:sp>
      <p:sp>
        <p:nvSpPr>
          <p:cNvPr id="139" name="CustomShape 11"/>
          <p:cNvSpPr/>
          <p:nvPr/>
        </p:nvSpPr>
        <p:spPr>
          <a:xfrm rot="20952000">
            <a:off x="302400" y="2844360"/>
            <a:ext cx="9472320" cy="3433320"/>
          </a:xfrm>
          <a:custGeom>
            <a:avLst/>
            <a:gdLst/>
            <a:ahLst/>
            <a:rect l="0" t="0" r="r" b="b"/>
            <a:pathLst>
              <a:path w="26315" h="9539">
                <a:moveTo>
                  <a:pt x="602" y="0"/>
                </a:moveTo>
                <a:cubicBezTo>
                  <a:pt x="303" y="0"/>
                  <a:pt x="2" y="300"/>
                  <a:pt x="2" y="600"/>
                </a:cubicBezTo>
                <a:lnTo>
                  <a:pt x="0" y="8937"/>
                </a:lnTo>
                <a:cubicBezTo>
                  <a:pt x="0" y="9237"/>
                  <a:pt x="300" y="9538"/>
                  <a:pt x="599" y="9538"/>
                </a:cubicBezTo>
                <a:lnTo>
                  <a:pt x="25712" y="9538"/>
                </a:lnTo>
                <a:cubicBezTo>
                  <a:pt x="26011" y="9538"/>
                  <a:pt x="26312" y="9237"/>
                  <a:pt x="26312" y="8937"/>
                </a:cubicBezTo>
                <a:lnTo>
                  <a:pt x="26314" y="600"/>
                </a:lnTo>
                <a:cubicBezTo>
                  <a:pt x="26314" y="300"/>
                  <a:pt x="26014" y="0"/>
                  <a:pt x="25715" y="0"/>
                </a:cubicBezTo>
                <a:lnTo>
                  <a:pt x="602" y="0"/>
                </a:lnTo>
              </a:path>
            </a:pathLst>
          </a:custGeom>
          <a:solidFill>
            <a:srgbClr val="c0c0c0"/>
          </a:solidFill>
          <a:ln w="91440">
            <a:solidFill>
              <a:srgbClr val="c0c0c0"/>
            </a:solidFill>
            <a:round/>
          </a:ln>
        </p:spPr>
        <p:style>
          <a:lnRef idx="0"/>
          <a:fillRef idx="0"/>
          <a:effectRef idx="0"/>
          <a:fontRef idx="minor"/>
        </p:style>
      </p:sp>
      <p:sp>
        <p:nvSpPr>
          <p:cNvPr id="140" name="TextShape 12"/>
          <p:cNvSpPr txBox="1"/>
          <p:nvPr/>
        </p:nvSpPr>
        <p:spPr>
          <a:xfrm>
            <a:off x="273960" y="3680640"/>
            <a:ext cx="639720" cy="1311480"/>
          </a:xfrm>
          <a:prstGeom prst="rect">
            <a:avLst/>
          </a:prstGeom>
          <a:noFill/>
          <a:ln>
            <a:noFill/>
          </a:ln>
        </p:spPr>
        <p:txBody>
          <a:bodyPr lIns="90000" rIns="90000" tIns="45000" bIns="45000"/>
          <a:p>
            <a:r>
              <a:rPr b="0" lang="en-IN" sz="8000" spc="-1" strike="noStrike">
                <a:solidFill>
                  <a:srgbClr val="ffffff"/>
                </a:solidFill>
                <a:latin typeface="Roboto Bk"/>
              </a:rPr>
              <a:t>“</a:t>
            </a:r>
            <a:endParaRPr b="0" lang="en-IN" sz="8000" spc="-1" strike="noStrike">
              <a:solidFill>
                <a:srgbClr val="ffffff"/>
              </a:solidFill>
              <a:latin typeface="Arial"/>
            </a:endParaRPr>
          </a:p>
        </p:txBody>
      </p:sp>
      <p:sp>
        <p:nvSpPr>
          <p:cNvPr id="141" name="TextShape 13"/>
          <p:cNvSpPr txBox="1"/>
          <p:nvPr/>
        </p:nvSpPr>
        <p:spPr>
          <a:xfrm>
            <a:off x="9212760" y="4691880"/>
            <a:ext cx="639720" cy="1311480"/>
          </a:xfrm>
          <a:prstGeom prst="rect">
            <a:avLst/>
          </a:prstGeom>
          <a:noFill/>
          <a:ln>
            <a:noFill/>
          </a:ln>
        </p:spPr>
        <p:txBody>
          <a:bodyPr lIns="90000" rIns="90000" tIns="45000" bIns="45000"/>
          <a:p>
            <a:r>
              <a:rPr b="0" lang="en-IN" sz="8000" spc="-1" strike="noStrike">
                <a:solidFill>
                  <a:srgbClr val="ffffff"/>
                </a:solidFill>
                <a:latin typeface="Roboto Bk"/>
              </a:rPr>
              <a:t>”</a:t>
            </a:r>
            <a:endParaRPr b="0" lang="en-IN" sz="8000" spc="-1" strike="noStrike">
              <a:solidFill>
                <a:srgbClr val="ffffff"/>
              </a:solidFill>
              <a:latin typeface="Arial"/>
            </a:endParaRPr>
          </a:p>
        </p:txBody>
      </p:sp>
      <p:sp>
        <p:nvSpPr>
          <p:cNvPr id="142" name="PlaceHolder 14"/>
          <p:cNvSpPr>
            <a:spLocks noGrp="1"/>
          </p:cNvSpPr>
          <p:nvPr>
            <p:ph type="body"/>
          </p:nvPr>
        </p:nvSpPr>
        <p:spPr>
          <a:xfrm>
            <a:off x="604800" y="3533040"/>
            <a:ext cx="8867160" cy="4385880"/>
          </a:xfrm>
          <a:prstGeom prst="rect">
            <a:avLst/>
          </a:prstGeom>
        </p:spPr>
        <p:txBody>
          <a:bodyPr lIns="0" rIns="0" tIns="0" bIns="0">
            <a:normAutofit/>
          </a:bodyPr>
          <a:p>
            <a:pPr marL="432000" indent="-324000" algn="just">
              <a:spcAft>
                <a:spcPts val="1409"/>
              </a:spcAft>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Aft>
                <a:spcPts val="1134"/>
              </a:spcAft>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Aft>
                <a:spcPts val="850"/>
              </a:spcAft>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Aft>
                <a:spcPts val="567"/>
              </a:spcAft>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Aft>
                <a:spcPts val="283"/>
              </a:spcAft>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Aft>
                <a:spcPts val="283"/>
              </a:spcAft>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Aft>
                <a:spcPts val="283"/>
              </a:spcAft>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503640" y="301320"/>
            <a:ext cx="9068760" cy="1262160"/>
          </a:xfrm>
          <a:prstGeom prst="rect">
            <a:avLst/>
          </a:prstGeom>
        </p:spPr>
        <p:txBody>
          <a:bodyPr lIns="0" rIns="0" tIns="0" bIns="0" anchor="ctr"/>
          <a:p>
            <a:pPr algn="ctr"/>
            <a:r>
              <a:rPr b="0" lang="en-IN" sz="5870" spc="-1" strike="noStrike">
                <a:latin typeface="Arial"/>
              </a:rPr>
              <a:t>Click to edit the title text format</a:t>
            </a:r>
            <a:endParaRPr b="0" lang="en-IN" sz="5870" spc="-1" strike="noStrike">
              <a:latin typeface="Arial"/>
            </a:endParaRPr>
          </a:p>
        </p:txBody>
      </p:sp>
      <p:sp>
        <p:nvSpPr>
          <p:cNvPr id="180" name="PlaceHolder 2"/>
          <p:cNvSpPr>
            <a:spLocks noGrp="1"/>
          </p:cNvSpPr>
          <p:nvPr>
            <p:ph type="body"/>
          </p:nvPr>
        </p:nvSpPr>
        <p:spPr>
          <a:xfrm>
            <a:off x="503640" y="1769040"/>
            <a:ext cx="9068760" cy="4385520"/>
          </a:xfrm>
          <a:prstGeom prst="rect">
            <a:avLst/>
          </a:prstGeom>
        </p:spPr>
        <p:txBody>
          <a:bodyPr lIns="0" rIns="0" tIns="0" bIns="0">
            <a:normAutofit/>
          </a:bodyPr>
          <a:p>
            <a:pPr marL="432000" indent="-324000">
              <a:spcBef>
                <a:spcPts val="1888"/>
              </a:spcBef>
              <a:buClr>
                <a:srgbClr val="000000"/>
              </a:buClr>
              <a:buSzPct val="45000"/>
              <a:buFont typeface="Wingdings" charset="2"/>
              <a:buChar char=""/>
            </a:pPr>
            <a:r>
              <a:rPr b="0" lang="en-IN" sz="4270" spc="-1" strike="noStrike">
                <a:latin typeface="Arial"/>
              </a:rPr>
              <a:t>Click to edit the outline text format</a:t>
            </a:r>
            <a:endParaRPr b="0" lang="en-IN" sz="4270" spc="-1" strike="noStrike">
              <a:latin typeface="Arial"/>
            </a:endParaRPr>
          </a:p>
          <a:p>
            <a:pPr lvl="1" marL="864000" indent="-324000">
              <a:spcBef>
                <a:spcPts val="1511"/>
              </a:spcBef>
              <a:buClr>
                <a:srgbClr val="000000"/>
              </a:buClr>
              <a:buSzPct val="75000"/>
              <a:buFont typeface="Symbol" charset="2"/>
              <a:buChar char=""/>
            </a:pPr>
            <a:r>
              <a:rPr b="0" lang="en-IN" sz="3730" spc="-1" strike="noStrike">
                <a:latin typeface="Arial"/>
              </a:rPr>
              <a:t>Second Outline Level</a:t>
            </a:r>
            <a:endParaRPr b="0" lang="en-IN" sz="3730" spc="-1" strike="noStrike">
              <a:latin typeface="Arial"/>
            </a:endParaRPr>
          </a:p>
          <a:p>
            <a:pPr lvl="2" marL="1296000" indent="-288000">
              <a:spcBef>
                <a:spcPts val="1134"/>
              </a:spcBef>
              <a:buClr>
                <a:srgbClr val="000000"/>
              </a:buClr>
              <a:buSzPct val="45000"/>
              <a:buFont typeface="Wingdings" charset="2"/>
              <a:buChar char=""/>
            </a:pPr>
            <a:r>
              <a:rPr b="0" lang="en-IN" sz="3200" spc="-1" strike="noStrike">
                <a:latin typeface="Arial"/>
              </a:rPr>
              <a:t>Third Outline Level</a:t>
            </a:r>
            <a:endParaRPr b="0" lang="en-IN" sz="3200" spc="-1" strike="noStrike">
              <a:latin typeface="Arial"/>
            </a:endParaRPr>
          </a:p>
          <a:p>
            <a:pPr lvl="3" marL="1728000" indent="-216000">
              <a:spcBef>
                <a:spcPts val="754"/>
              </a:spcBef>
              <a:buClr>
                <a:srgbClr val="000000"/>
              </a:buClr>
              <a:buSzPct val="75000"/>
              <a:buFont typeface="Symbol" charset="2"/>
              <a:buChar char=""/>
            </a:pPr>
            <a:r>
              <a:rPr b="0" lang="en-IN" sz="2670" spc="-1" strike="noStrike">
                <a:latin typeface="Arial"/>
              </a:rPr>
              <a:t>Fourth Outline Level</a:t>
            </a:r>
            <a:endParaRPr b="0" lang="en-IN" sz="2670" spc="-1" strike="noStrike">
              <a:latin typeface="Arial"/>
            </a:endParaRPr>
          </a:p>
          <a:p>
            <a:pPr lvl="4" marL="2160000" indent="-216000">
              <a:spcBef>
                <a:spcPts val="377"/>
              </a:spcBef>
              <a:buClr>
                <a:srgbClr val="000000"/>
              </a:buClr>
              <a:buSzPct val="45000"/>
              <a:buFont typeface="Wingdings" charset="2"/>
              <a:buChar char=""/>
            </a:pPr>
            <a:r>
              <a:rPr b="0" lang="en-IN" sz="2670" spc="-1" strike="noStrike">
                <a:latin typeface="Arial"/>
              </a:rPr>
              <a:t>Fifth Outline Level</a:t>
            </a:r>
            <a:endParaRPr b="0" lang="en-IN" sz="2670" spc="-1" strike="noStrike">
              <a:latin typeface="Arial"/>
            </a:endParaRPr>
          </a:p>
          <a:p>
            <a:pPr lvl="5" marL="2592000" indent="-216000">
              <a:spcBef>
                <a:spcPts val="377"/>
              </a:spcBef>
              <a:buClr>
                <a:srgbClr val="000000"/>
              </a:buClr>
              <a:buSzPct val="45000"/>
              <a:buFont typeface="Wingdings" charset="2"/>
              <a:buChar char=""/>
            </a:pPr>
            <a:r>
              <a:rPr b="0" lang="en-IN" sz="2670" spc="-1" strike="noStrike">
                <a:latin typeface="Arial"/>
              </a:rPr>
              <a:t>Sixth Outline Level</a:t>
            </a:r>
            <a:endParaRPr b="0" lang="en-IN" sz="2670" spc="-1" strike="noStrike">
              <a:latin typeface="Arial"/>
            </a:endParaRPr>
          </a:p>
          <a:p>
            <a:pPr lvl="6" marL="3024000" indent="-216000">
              <a:spcBef>
                <a:spcPts val="377"/>
              </a:spcBef>
              <a:buClr>
                <a:srgbClr val="000000"/>
              </a:buClr>
              <a:buSzPct val="45000"/>
              <a:buFont typeface="Wingdings" charset="2"/>
              <a:buChar char=""/>
            </a:pPr>
            <a:r>
              <a:rPr b="0" lang="en-IN" sz="2670" spc="-1" strike="noStrike">
                <a:latin typeface="Arial"/>
              </a:rPr>
              <a:t>Seventh Outline Level</a:t>
            </a:r>
            <a:endParaRPr b="0" lang="en-IN" sz="2670" spc="-1" strike="noStrike">
              <a:latin typeface="Arial"/>
            </a:endParaRPr>
          </a:p>
        </p:txBody>
      </p:sp>
      <p:sp>
        <p:nvSpPr>
          <p:cNvPr id="181" name="PlaceHolder 3"/>
          <p:cNvSpPr>
            <a:spLocks noGrp="1"/>
          </p:cNvSpPr>
          <p:nvPr>
            <p:ph type="dt"/>
          </p:nvPr>
        </p:nvSpPr>
        <p:spPr>
          <a:xfrm>
            <a:off x="503640" y="6888960"/>
            <a:ext cx="2347560" cy="52092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182" name="PlaceHolder 4"/>
          <p:cNvSpPr>
            <a:spLocks noGrp="1"/>
          </p:cNvSpPr>
          <p:nvPr>
            <p:ph type="ftr"/>
          </p:nvPr>
        </p:nvSpPr>
        <p:spPr>
          <a:xfrm>
            <a:off x="3445920" y="6888960"/>
            <a:ext cx="3193920" cy="52092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183" name="PlaceHolder 5"/>
          <p:cNvSpPr>
            <a:spLocks noGrp="1"/>
          </p:cNvSpPr>
          <p:nvPr>
            <p:ph type="sldNum"/>
          </p:nvPr>
        </p:nvSpPr>
        <p:spPr>
          <a:xfrm>
            <a:off x="7224840" y="6888960"/>
            <a:ext cx="2347560" cy="520920"/>
          </a:xfrm>
          <a:prstGeom prst="rect">
            <a:avLst/>
          </a:prstGeom>
        </p:spPr>
        <p:txBody>
          <a:bodyPr lIns="0" rIns="0" tIns="0" bIns="0"/>
          <a:p>
            <a:pPr algn="r"/>
            <a:fld id="{E2103A86-E640-4DFF-A1B6-2ED0826470F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791640" y="4105080"/>
            <a:ext cx="8565120" cy="1440360"/>
          </a:xfrm>
          <a:prstGeom prst="rect">
            <a:avLst/>
          </a:prstGeom>
        </p:spPr>
        <p:txBody>
          <a:bodyPr lIns="0" rIns="0" tIns="0" bIns="0" anchor="ctr">
            <a:normAutofit/>
          </a:bodyPr>
          <a:p>
            <a:r>
              <a:rPr b="1" lang="en-IN" sz="4800" spc="-1" strike="noStrike">
                <a:solidFill>
                  <a:srgbClr val="333333"/>
                </a:solidFill>
                <a:latin typeface="Noto Sans Regular"/>
              </a:rPr>
              <a:t>Click to edit the title text format</a:t>
            </a:r>
            <a:endParaRPr b="1" lang="en-IN" sz="4800" spc="-1" strike="noStrike">
              <a:solidFill>
                <a:srgbClr val="333333"/>
              </a:solidFill>
              <a:latin typeface="Noto Sans Regular"/>
            </a:endParaRPr>
          </a:p>
        </p:txBody>
      </p:sp>
      <p:sp>
        <p:nvSpPr>
          <p:cNvPr id="221" name="PlaceHolder 2"/>
          <p:cNvSpPr>
            <a:spLocks noGrp="1"/>
          </p:cNvSpPr>
          <p:nvPr>
            <p:ph type="body"/>
          </p:nvPr>
        </p:nvSpPr>
        <p:spPr>
          <a:xfrm>
            <a:off x="791640" y="5905440"/>
            <a:ext cx="8565120" cy="982800"/>
          </a:xfrm>
          <a:prstGeom prst="rect">
            <a:avLst/>
          </a:prstGeom>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Click to edit the outline text format</a:t>
            </a:r>
            <a:endParaRPr b="0" lang="en-IN" sz="2400" spc="-1" strike="noStrike">
              <a:solidFill>
                <a:srgbClr val="333333"/>
              </a:solidFill>
              <a:latin typeface="Noto Sans Bold"/>
            </a:endParaRPr>
          </a:p>
          <a:p>
            <a:pPr lvl="1" marL="864000" indent="-324000">
              <a:spcAft>
                <a:spcPts val="1497"/>
              </a:spcAft>
              <a:buClr>
                <a:srgbClr val="ffffff"/>
              </a:buClr>
              <a:buSzPct val="75000"/>
              <a:buFont typeface="Symbol" charset="2"/>
              <a:buChar char=""/>
            </a:pPr>
            <a:r>
              <a:rPr b="0" lang="en-IN" sz="2400" spc="-1" strike="noStrike">
                <a:solidFill>
                  <a:srgbClr val="333333"/>
                </a:solidFill>
                <a:latin typeface="Noto Sans Bold"/>
              </a:rPr>
              <a:t>Second Outline Level</a:t>
            </a:r>
            <a:endParaRPr b="0" lang="en-IN" sz="2400" spc="-1" strike="noStrike">
              <a:solidFill>
                <a:srgbClr val="333333"/>
              </a:solidFill>
              <a:latin typeface="Noto Sans Bold"/>
            </a:endParaRPr>
          </a:p>
          <a:p>
            <a:pPr lvl="2" marL="1296000" indent="-288000">
              <a:spcAft>
                <a:spcPts val="1120"/>
              </a:spcAft>
              <a:buClr>
                <a:srgbClr val="ffffff"/>
              </a:buClr>
              <a:buSzPct val="45000"/>
              <a:buFont typeface="Wingdings" charset="2"/>
              <a:buChar char=""/>
            </a:pPr>
            <a:r>
              <a:rPr b="0" lang="en-IN" sz="2400" spc="-1" strike="noStrike">
                <a:solidFill>
                  <a:srgbClr val="333333"/>
                </a:solidFill>
                <a:latin typeface="Noto Sans Bold"/>
              </a:rPr>
              <a:t>Third Outline Level</a:t>
            </a:r>
            <a:endParaRPr b="0" lang="en-IN" sz="2400" spc="-1" strike="noStrike">
              <a:solidFill>
                <a:srgbClr val="333333"/>
              </a:solidFill>
              <a:latin typeface="Noto Sans Bold"/>
            </a:endParaRPr>
          </a:p>
          <a:p>
            <a:pPr lvl="3" marL="1728000" indent="-216000">
              <a:spcAft>
                <a:spcPts val="743"/>
              </a:spcAft>
              <a:buClr>
                <a:srgbClr val="ffffff"/>
              </a:buClr>
              <a:buSzPct val="75000"/>
              <a:buFont typeface="Symbol" charset="2"/>
              <a:buChar char=""/>
            </a:pPr>
            <a:r>
              <a:rPr b="0" lang="en-IN" sz="2400" spc="-1" strike="noStrike">
                <a:solidFill>
                  <a:srgbClr val="333333"/>
                </a:solidFill>
                <a:latin typeface="Noto Sans Bold"/>
              </a:rPr>
              <a:t>Fourth Outline Level</a:t>
            </a:r>
            <a:endParaRPr b="0" lang="en-IN" sz="2400" spc="-1" strike="noStrike">
              <a:solidFill>
                <a:srgbClr val="333333"/>
              </a:solidFill>
              <a:latin typeface="Noto Sans Bold"/>
            </a:endParaRPr>
          </a:p>
          <a:p>
            <a:pPr lvl="4" marL="2160000" indent="-216000">
              <a:spcAft>
                <a:spcPts val="366"/>
              </a:spcAft>
              <a:buClr>
                <a:srgbClr val="ffffff"/>
              </a:buClr>
              <a:buSzPct val="45000"/>
              <a:buFont typeface="Wingdings" charset="2"/>
              <a:buChar char=""/>
            </a:pPr>
            <a:r>
              <a:rPr b="0" lang="en-IN" sz="2400" spc="-1" strike="noStrike">
                <a:solidFill>
                  <a:srgbClr val="333333"/>
                </a:solidFill>
                <a:latin typeface="Noto Sans Bold"/>
              </a:rPr>
              <a:t>Fifth Outline Level</a:t>
            </a:r>
            <a:endParaRPr b="0" lang="en-IN" sz="2400" spc="-1" strike="noStrike">
              <a:solidFill>
                <a:srgbClr val="333333"/>
              </a:solidFill>
              <a:latin typeface="Noto Sans Bold"/>
            </a:endParaRPr>
          </a:p>
          <a:p>
            <a:pPr lvl="5" marL="2592000" indent="-216000">
              <a:spcAft>
                <a:spcPts val="366"/>
              </a:spcAft>
              <a:buClr>
                <a:srgbClr val="ffffff"/>
              </a:buClr>
              <a:buSzPct val="45000"/>
              <a:buFont typeface="Wingdings" charset="2"/>
              <a:buChar char=""/>
            </a:pPr>
            <a:r>
              <a:rPr b="0" lang="en-IN" sz="2400" spc="-1" strike="noStrike">
                <a:solidFill>
                  <a:srgbClr val="333333"/>
                </a:solidFill>
                <a:latin typeface="Noto Sans Bold"/>
              </a:rPr>
              <a:t>Sixth Outline Level</a:t>
            </a:r>
            <a:endParaRPr b="0" lang="en-IN" sz="2400" spc="-1" strike="noStrike">
              <a:solidFill>
                <a:srgbClr val="333333"/>
              </a:solidFill>
              <a:latin typeface="Noto Sans Bold"/>
            </a:endParaRPr>
          </a:p>
          <a:p>
            <a:pPr lvl="6" marL="3024000" indent="-216000">
              <a:spcAft>
                <a:spcPts val="366"/>
              </a:spcAft>
              <a:buClr>
                <a:srgbClr val="ffffff"/>
              </a:buClr>
              <a:buSzPct val="45000"/>
              <a:buFont typeface="Wingdings" charset="2"/>
              <a:buChar char=""/>
            </a:pPr>
            <a:r>
              <a:rPr b="0" lang="en-IN" sz="2400" spc="-1" strike="noStrike">
                <a:solidFill>
                  <a:srgbClr val="333333"/>
                </a:solidFill>
                <a:latin typeface="Noto Sans Bold"/>
              </a:rPr>
              <a:t>Seventh Outline Level</a:t>
            </a:r>
            <a:endParaRPr b="0" lang="en-IN" sz="2400" spc="-1" strike="noStrike">
              <a:solidFill>
                <a:srgbClr val="333333"/>
              </a:solidFill>
              <a:latin typeface="Noto Sans Bold"/>
            </a:endParaRPr>
          </a:p>
        </p:txBody>
      </p:sp>
      <p:sp>
        <p:nvSpPr>
          <p:cNvPr id="222" name="PlaceHolder 3"/>
          <p:cNvSpPr>
            <a:spLocks noGrp="1"/>
          </p:cNvSpPr>
          <p:nvPr>
            <p:ph type="dt"/>
          </p:nvPr>
        </p:nvSpPr>
        <p:spPr>
          <a:xfrm>
            <a:off x="503640" y="6888240"/>
            <a:ext cx="2347560" cy="521280"/>
          </a:xfrm>
          <a:prstGeom prst="rect">
            <a:avLst/>
          </a:prstGeom>
        </p:spPr>
        <p:txBody>
          <a:bodyPr lIns="0" rIns="0" tIns="0" bIns="0"/>
          <a:p>
            <a:r>
              <a:rPr b="0" lang="en-IN" sz="1400" spc="-1" strike="noStrike">
                <a:latin typeface="Noto Sans Regular"/>
              </a:rPr>
              <a:t>&lt;date/time&gt;</a:t>
            </a:r>
            <a:endParaRPr b="0" lang="en-IN" sz="1400" spc="-1" strike="noStrike">
              <a:latin typeface="Noto Sans Regular"/>
            </a:endParaRPr>
          </a:p>
        </p:txBody>
      </p:sp>
      <p:sp>
        <p:nvSpPr>
          <p:cNvPr id="223" name="PlaceHolder 4"/>
          <p:cNvSpPr>
            <a:spLocks noGrp="1"/>
          </p:cNvSpPr>
          <p:nvPr>
            <p:ph type="ftr"/>
          </p:nvPr>
        </p:nvSpPr>
        <p:spPr>
          <a:xfrm>
            <a:off x="3445920" y="6888240"/>
            <a:ext cx="3193920" cy="521280"/>
          </a:xfrm>
          <a:prstGeom prst="rect">
            <a:avLst/>
          </a:prstGeom>
        </p:spPr>
        <p:txBody>
          <a:bodyPr lIns="0" rIns="0" tIns="0" bIns="0"/>
          <a:p>
            <a:pPr algn="ctr"/>
            <a:r>
              <a:rPr b="0" lang="en-IN" sz="1400" spc="-1" strike="noStrike">
                <a:latin typeface="Noto Sans Regular"/>
              </a:rPr>
              <a:t>&lt;footer&gt;</a:t>
            </a:r>
            <a:endParaRPr b="0" lang="en-IN" sz="1400" spc="-1" strike="noStrike">
              <a:latin typeface="Noto Sans Regular"/>
            </a:endParaRPr>
          </a:p>
        </p:txBody>
      </p:sp>
      <p:sp>
        <p:nvSpPr>
          <p:cNvPr id="224" name="PlaceHolder 5"/>
          <p:cNvSpPr>
            <a:spLocks noGrp="1"/>
          </p:cNvSpPr>
          <p:nvPr>
            <p:ph type="sldNum"/>
          </p:nvPr>
        </p:nvSpPr>
        <p:spPr>
          <a:xfrm>
            <a:off x="7224840" y="6888240"/>
            <a:ext cx="2347560" cy="521280"/>
          </a:xfrm>
          <a:prstGeom prst="rect">
            <a:avLst/>
          </a:prstGeom>
        </p:spPr>
        <p:txBody>
          <a:bodyPr lIns="0" rIns="0" tIns="0" bIns="0"/>
          <a:p>
            <a:pPr algn="r"/>
            <a:fld id="{7D02E66D-AB27-4BD5-A386-1390CC04A0FF}" type="slidenum">
              <a:rPr b="0" lang="en-IN" sz="1400" spc="-1" strike="noStrike">
                <a:latin typeface="Noto Sans Regular"/>
              </a:rPr>
              <a:t>&lt;number&gt;</a:t>
            </a:fld>
            <a:r>
              <a:rPr b="0" lang="en-IN" sz="1400" spc="-1" strike="noStrike">
                <a:latin typeface="Noto Sans Regular"/>
              </a:rPr>
              <a:t> / </a:t>
            </a:r>
            <a:fld id="{EF48765E-8CC4-4CE4-9910-D2351F867499}" type="slidecount">
              <a:rPr b="0" lang="en-IN" sz="1400" spc="-1" strike="noStrike">
                <a:latin typeface="Noto Sans Regular"/>
              </a:rPr>
              <a:t>29</a:t>
            </a:fld>
            <a:endParaRPr b="0" lang="en-IN" sz="1400" spc="-1" strike="noStrike">
              <a:latin typeface="Noto Sans Regular"/>
            </a:endParaRPr>
          </a:p>
        </p:txBody>
      </p:sp>
      <p:sp>
        <p:nvSpPr>
          <p:cNvPr id="225" name="CustomShape 6"/>
          <p:cNvSpPr/>
          <p:nvPr/>
        </p:nvSpPr>
        <p:spPr>
          <a:xfrm>
            <a:off x="0" y="4321080"/>
            <a:ext cx="504000" cy="108036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9.xml.rels><?xml version="1.0" encoding="UTF-8"?>
<Relationships xmlns="http://schemas.openxmlformats.org/package/2006/relationships"><Relationship Id="rId1" Type="http://schemas.openxmlformats.org/officeDocument/2006/relationships/hyperlink" Target="https://kubernetes.io/docs/concepts/configuration/taint-and-toleration/" TargetMode="External"/><Relationship Id="rId2" Type="http://schemas.openxmlformats.org/officeDocument/2006/relationships/hyperlink" Target="https://stackoverflow.com/questions/50966318/what-is-the-difference-between-noexecute-noschedule-prefernoschedule" TargetMode="External"/><Relationship Id="rId3" Type="http://schemas.openxmlformats.org/officeDocument/2006/relationships/hyperlink" Target="https://kubernetes.io/docs/concepts/configuration/assign-pod-node/" TargetMode="External"/><Relationship Id="rId4" Type="http://schemas.openxmlformats.org/officeDocument/2006/relationships/hyperlink" Target="https://kubernetes.io/docs/concepts/architecture/nodes/" TargetMode="External"/><Relationship Id="rId5" Type="http://schemas.openxmlformats.org/officeDocument/2006/relationships/hyperlink" Target="https://itnext.io/keep-you-kubernetes-cluster-balanced-the-secret-to-high-availability-17edf60d9cb7" TargetMode="External"/><Relationship Id="rId6" Type="http://schemas.openxmlformats.org/officeDocument/2006/relationships/hyperlink" Target="https://stackoverflow.com/questions/47964571/what-is-the-benefit-of-the-taint-model-over-node-selector" TargetMode="External"/><Relationship Id="rId7" Type="http://schemas.openxmlformats.org/officeDocument/2006/relationships/hyperlink" Target="https://medium.com/@betz.mark/herding-pods-taints-tolerations-and-affinity-in-kubernetes-2279cef1f982" TargetMode="External"/><Relationship Id="rId8" Type="http://schemas.openxmlformats.org/officeDocument/2006/relationships/slideLayout" Target="../slideLayouts/slideLayout6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1080000" y="2034360"/>
            <a:ext cx="8208000" cy="2933640"/>
          </a:xfrm>
          <a:prstGeom prst="rect">
            <a:avLst/>
          </a:prstGeom>
          <a:noFill/>
          <a:ln>
            <a:noFill/>
          </a:ln>
        </p:spPr>
        <p:txBody>
          <a:bodyPr lIns="0" rIns="0" tIns="0" bIns="0" anchor="ctr">
            <a:normAutofit/>
          </a:bodyPr>
          <a:p>
            <a:pPr algn="ctr"/>
            <a:r>
              <a:rPr b="1" lang="en-IN" sz="4800" spc="-1" strike="noStrike">
                <a:solidFill>
                  <a:srgbClr val="333333"/>
                </a:solidFill>
                <a:latin typeface="Noto Sans Regular"/>
              </a:rPr>
              <a:t>Resource Management in K8s</a:t>
            </a:r>
            <a:endParaRPr b="1" lang="en-IN" sz="4800" spc="-1" strike="noStrike">
              <a:solidFill>
                <a:srgbClr val="333333"/>
              </a:solidFill>
              <a:latin typeface="Noto Sans Regular"/>
            </a:endParaRPr>
          </a:p>
        </p:txBody>
      </p:sp>
      <p:sp>
        <p:nvSpPr>
          <p:cNvPr id="263" name="TextShape 2"/>
          <p:cNvSpPr txBox="1"/>
          <p:nvPr/>
        </p:nvSpPr>
        <p:spPr>
          <a:xfrm>
            <a:off x="1872000" y="90360"/>
            <a:ext cx="6696000" cy="1421640"/>
          </a:xfrm>
          <a:prstGeom prst="rect">
            <a:avLst/>
          </a:prstGeom>
          <a:noFill/>
          <a:ln>
            <a:noFill/>
          </a:ln>
        </p:spPr>
        <p:txBody>
          <a:bodyPr lIns="0" rIns="0" tIns="0" bIns="0" anchor="ctr">
            <a:normAutofit/>
          </a:bodyPr>
          <a:p>
            <a:r>
              <a:rPr b="1" lang="en-IN" sz="4000" spc="-1" strike="noStrike">
                <a:solidFill>
                  <a:srgbClr val="00a65d"/>
                </a:solidFill>
                <a:latin typeface="Noto Sans Regular"/>
              </a:rPr>
              <a:t>K8s Modern Practices</a:t>
            </a:r>
            <a:endParaRPr b="1" lang="en-IN" sz="4000" spc="-1" strike="noStrike">
              <a:solidFill>
                <a:srgbClr val="333333"/>
              </a:solidFill>
              <a:latin typeface="Noto Sans Regular"/>
            </a:endParaRPr>
          </a:p>
        </p:txBody>
      </p:sp>
      <p:sp>
        <p:nvSpPr>
          <p:cNvPr id="264" name="TextShape 3"/>
          <p:cNvSpPr txBox="1"/>
          <p:nvPr/>
        </p:nvSpPr>
        <p:spPr>
          <a:xfrm>
            <a:off x="6408000" y="4981680"/>
            <a:ext cx="2808000" cy="402840"/>
          </a:xfrm>
          <a:prstGeom prst="rect">
            <a:avLst/>
          </a:prstGeom>
          <a:noFill/>
          <a:ln>
            <a:noFill/>
          </a:ln>
        </p:spPr>
        <p:txBody>
          <a:bodyPr lIns="90000" rIns="90000" tIns="45000" bIns="45000"/>
          <a:p>
            <a:r>
              <a:rPr b="0" lang="en-IN" sz="2200" spc="-1" strike="noStrike">
                <a:solidFill>
                  <a:srgbClr val="000000"/>
                </a:solidFill>
                <a:latin typeface="Arial"/>
              </a:rPr>
              <a:t>- Nitin Gadekar</a:t>
            </a:r>
            <a:endParaRPr b="0" lang="en-IN" sz="2200" spc="-1" strike="noStrike">
              <a:solidFill>
                <a:srgbClr val="ffffff"/>
              </a:solid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061640" y="4278240"/>
            <a:ext cx="1233720" cy="1842480"/>
          </a:xfrm>
          <a:custGeom>
            <a:avLst/>
            <a:gdLst/>
            <a:ahLst/>
            <a:rect l="0" t="0" r="r" b="b"/>
            <a:pathLst>
              <a:path w="3429" h="5120">
                <a:moveTo>
                  <a:pt x="571" y="0"/>
                </a:moveTo>
                <a:cubicBezTo>
                  <a:pt x="285" y="0"/>
                  <a:pt x="0" y="285"/>
                  <a:pt x="0" y="571"/>
                </a:cubicBezTo>
                <a:lnTo>
                  <a:pt x="0" y="4547"/>
                </a:lnTo>
                <a:cubicBezTo>
                  <a:pt x="0" y="4833"/>
                  <a:pt x="285" y="5119"/>
                  <a:pt x="571" y="5119"/>
                </a:cubicBezTo>
                <a:lnTo>
                  <a:pt x="2856" y="5119"/>
                </a:lnTo>
                <a:cubicBezTo>
                  <a:pt x="3142" y="5119"/>
                  <a:pt x="3428" y="4833"/>
                  <a:pt x="3428" y="4547"/>
                </a:cubicBezTo>
                <a:lnTo>
                  <a:pt x="3428" y="571"/>
                </a:lnTo>
                <a:cubicBezTo>
                  <a:pt x="3428" y="285"/>
                  <a:pt x="3142" y="0"/>
                  <a:pt x="2856" y="0"/>
                </a:cubicBezTo>
                <a:lnTo>
                  <a:pt x="571" y="0"/>
                </a:lnTo>
              </a:path>
            </a:pathLst>
          </a:custGeom>
          <a:solidFill>
            <a:srgbClr val="cfe7f5"/>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000000"/>
                </a:solidFill>
                <a:latin typeface="Arial"/>
              </a:rPr>
              <a:t>Node A</a:t>
            </a:r>
            <a:endParaRPr b="0" lang="en-IN" sz="1800" spc="-1" strike="noStrike">
              <a:solidFill>
                <a:srgbClr val="ffffff"/>
              </a:solidFill>
              <a:latin typeface="Arial"/>
            </a:endParaRPr>
          </a:p>
        </p:txBody>
      </p:sp>
      <p:sp>
        <p:nvSpPr>
          <p:cNvPr id="291" name="CustomShape 2"/>
          <p:cNvSpPr/>
          <p:nvPr/>
        </p:nvSpPr>
        <p:spPr>
          <a:xfrm>
            <a:off x="3684960" y="4309200"/>
            <a:ext cx="1233720" cy="1842480"/>
          </a:xfrm>
          <a:custGeom>
            <a:avLst/>
            <a:gdLst/>
            <a:ahLst/>
            <a:rect l="0" t="0" r="r" b="b"/>
            <a:pathLst>
              <a:path w="3429" h="5120">
                <a:moveTo>
                  <a:pt x="571" y="0"/>
                </a:moveTo>
                <a:cubicBezTo>
                  <a:pt x="285" y="0"/>
                  <a:pt x="0" y="285"/>
                  <a:pt x="0" y="571"/>
                </a:cubicBezTo>
                <a:lnTo>
                  <a:pt x="0" y="4547"/>
                </a:lnTo>
                <a:cubicBezTo>
                  <a:pt x="0" y="4833"/>
                  <a:pt x="285" y="5119"/>
                  <a:pt x="571" y="5119"/>
                </a:cubicBezTo>
                <a:lnTo>
                  <a:pt x="2856" y="5119"/>
                </a:lnTo>
                <a:cubicBezTo>
                  <a:pt x="3142" y="5119"/>
                  <a:pt x="3428" y="4833"/>
                  <a:pt x="3428" y="4547"/>
                </a:cubicBezTo>
                <a:lnTo>
                  <a:pt x="3428" y="571"/>
                </a:lnTo>
                <a:cubicBezTo>
                  <a:pt x="3428" y="285"/>
                  <a:pt x="3142" y="0"/>
                  <a:pt x="2856" y="0"/>
                </a:cubicBezTo>
                <a:lnTo>
                  <a:pt x="571" y="0"/>
                </a:lnTo>
              </a:path>
            </a:pathLst>
          </a:custGeom>
          <a:solidFill>
            <a:srgbClr val="cfe7f5"/>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000000"/>
                </a:solidFill>
                <a:latin typeface="Arial"/>
              </a:rPr>
              <a:t>Node B</a:t>
            </a:r>
            <a:endParaRPr b="0" lang="en-IN" sz="1800" spc="-1" strike="noStrike">
              <a:solidFill>
                <a:srgbClr val="ffffff"/>
              </a:solidFill>
              <a:latin typeface="Arial"/>
            </a:endParaRPr>
          </a:p>
        </p:txBody>
      </p:sp>
      <p:sp>
        <p:nvSpPr>
          <p:cNvPr id="292" name="CustomShape 3"/>
          <p:cNvSpPr/>
          <p:nvPr/>
        </p:nvSpPr>
        <p:spPr>
          <a:xfrm>
            <a:off x="6339240" y="4246920"/>
            <a:ext cx="1233720" cy="1842480"/>
          </a:xfrm>
          <a:custGeom>
            <a:avLst/>
            <a:gdLst/>
            <a:ahLst/>
            <a:rect l="0" t="0" r="r" b="b"/>
            <a:pathLst>
              <a:path w="3429" h="5120">
                <a:moveTo>
                  <a:pt x="571" y="0"/>
                </a:moveTo>
                <a:cubicBezTo>
                  <a:pt x="285" y="0"/>
                  <a:pt x="0" y="285"/>
                  <a:pt x="0" y="571"/>
                </a:cubicBezTo>
                <a:lnTo>
                  <a:pt x="0" y="4547"/>
                </a:lnTo>
                <a:cubicBezTo>
                  <a:pt x="0" y="4833"/>
                  <a:pt x="285" y="5119"/>
                  <a:pt x="571" y="5119"/>
                </a:cubicBezTo>
                <a:lnTo>
                  <a:pt x="2856" y="5119"/>
                </a:lnTo>
                <a:cubicBezTo>
                  <a:pt x="3142" y="5119"/>
                  <a:pt x="3428" y="4833"/>
                  <a:pt x="3428" y="4547"/>
                </a:cubicBezTo>
                <a:lnTo>
                  <a:pt x="3428" y="571"/>
                </a:lnTo>
                <a:cubicBezTo>
                  <a:pt x="3428" y="285"/>
                  <a:pt x="3142" y="0"/>
                  <a:pt x="2856" y="0"/>
                </a:cubicBezTo>
                <a:lnTo>
                  <a:pt x="571" y="0"/>
                </a:lnTo>
              </a:path>
            </a:pathLst>
          </a:custGeom>
          <a:solidFill>
            <a:srgbClr val="cfe7f5"/>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000000"/>
                </a:solidFill>
                <a:latin typeface="Arial"/>
              </a:rPr>
              <a:t>Node C</a:t>
            </a:r>
            <a:endParaRPr b="0" lang="en-IN" sz="1800" spc="-1" strike="noStrike">
              <a:solidFill>
                <a:srgbClr val="ffffff"/>
              </a:solidFill>
              <a:latin typeface="Arial"/>
            </a:endParaRPr>
          </a:p>
        </p:txBody>
      </p:sp>
      <p:sp>
        <p:nvSpPr>
          <p:cNvPr id="293" name="CustomShape 4"/>
          <p:cNvSpPr/>
          <p:nvPr/>
        </p:nvSpPr>
        <p:spPr>
          <a:xfrm>
            <a:off x="1670760" y="999360"/>
            <a:ext cx="640080" cy="561960"/>
          </a:xfrm>
          <a:prstGeom prst="cube">
            <a:avLst>
              <a:gd name="adj" fmla="val 250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000000"/>
                </a:solidFill>
                <a:latin typeface="Arial"/>
              </a:rPr>
              <a:t>A</a:t>
            </a:r>
            <a:endParaRPr b="0" lang="en-IN" sz="1800" spc="-1" strike="noStrike">
              <a:solidFill>
                <a:srgbClr val="ffffff"/>
              </a:solidFill>
              <a:latin typeface="Arial"/>
            </a:endParaRPr>
          </a:p>
        </p:txBody>
      </p:sp>
      <p:sp>
        <p:nvSpPr>
          <p:cNvPr id="294" name="CustomShape 5"/>
          <p:cNvSpPr/>
          <p:nvPr/>
        </p:nvSpPr>
        <p:spPr>
          <a:xfrm>
            <a:off x="3841200" y="936720"/>
            <a:ext cx="640080" cy="561960"/>
          </a:xfrm>
          <a:prstGeom prst="cube">
            <a:avLst>
              <a:gd name="adj" fmla="val 250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000000"/>
                </a:solidFill>
                <a:latin typeface="Arial"/>
              </a:rPr>
              <a:t>B</a:t>
            </a:r>
            <a:endParaRPr b="0" lang="en-IN" sz="1800" spc="-1" strike="noStrike">
              <a:solidFill>
                <a:srgbClr val="ffffff"/>
              </a:solidFill>
              <a:latin typeface="Arial"/>
            </a:endParaRPr>
          </a:p>
        </p:txBody>
      </p:sp>
      <p:sp>
        <p:nvSpPr>
          <p:cNvPr id="295" name="CustomShape 6"/>
          <p:cNvSpPr/>
          <p:nvPr/>
        </p:nvSpPr>
        <p:spPr>
          <a:xfrm>
            <a:off x="5949360" y="952560"/>
            <a:ext cx="640080" cy="561960"/>
          </a:xfrm>
          <a:prstGeom prst="cube">
            <a:avLst>
              <a:gd name="adj" fmla="val 250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000000"/>
                </a:solidFill>
                <a:latin typeface="Arial"/>
              </a:rPr>
              <a:t>C</a:t>
            </a:r>
            <a:endParaRPr b="0" lang="en-IN" sz="1800" spc="-1" strike="noStrike">
              <a:solidFill>
                <a:srgbClr val="ffffff"/>
              </a:solidFill>
              <a:latin typeface="Arial"/>
            </a:endParaRPr>
          </a:p>
        </p:txBody>
      </p:sp>
      <p:sp>
        <p:nvSpPr>
          <p:cNvPr id="296" name="TextShape 7"/>
          <p:cNvSpPr txBox="1"/>
          <p:nvPr/>
        </p:nvSpPr>
        <p:spPr>
          <a:xfrm>
            <a:off x="1092960" y="5543280"/>
            <a:ext cx="1155600" cy="405720"/>
          </a:xfrm>
          <a:prstGeom prst="rect">
            <a:avLst/>
          </a:prstGeom>
          <a:noFill/>
          <a:ln>
            <a:noFill/>
          </a:ln>
        </p:spPr>
        <p:txBody>
          <a:bodyPr lIns="90000" rIns="90000" tIns="45000" bIns="45000"/>
          <a:p>
            <a:r>
              <a:rPr b="0" lang="en-IN" sz="1800" spc="-1" strike="noStrike">
                <a:solidFill>
                  <a:srgbClr val="ed1c24"/>
                </a:solidFill>
                <a:latin typeface="Arial"/>
              </a:rPr>
              <a:t>Taint = A</a:t>
            </a:r>
            <a:endParaRPr b="0" lang="en-IN" sz="1800" spc="-1" strike="noStrike">
              <a:solidFill>
                <a:srgbClr val="ffffff"/>
              </a:solidFill>
              <a:latin typeface="Arial"/>
            </a:endParaRPr>
          </a:p>
        </p:txBody>
      </p:sp>
      <p:sp>
        <p:nvSpPr>
          <p:cNvPr id="297" name="TextShape 8"/>
          <p:cNvSpPr txBox="1"/>
          <p:nvPr/>
        </p:nvSpPr>
        <p:spPr>
          <a:xfrm>
            <a:off x="3794400" y="5481000"/>
            <a:ext cx="1139760" cy="346320"/>
          </a:xfrm>
          <a:prstGeom prst="rect">
            <a:avLst/>
          </a:prstGeom>
          <a:noFill/>
          <a:ln>
            <a:noFill/>
          </a:ln>
        </p:spPr>
        <p:txBody>
          <a:bodyPr lIns="90000" rIns="90000" tIns="45000" bIns="45000"/>
          <a:p>
            <a:r>
              <a:rPr b="0" lang="en-IN" sz="1800" spc="-1" strike="noStrike">
                <a:solidFill>
                  <a:srgbClr val="00a65d"/>
                </a:solidFill>
                <a:latin typeface="Arial"/>
              </a:rPr>
              <a:t>Taint=B</a:t>
            </a:r>
            <a:endParaRPr b="0" lang="en-IN" sz="1800" spc="-1" strike="noStrike">
              <a:solidFill>
                <a:srgbClr val="ffffff"/>
              </a:solidFill>
              <a:latin typeface="Arial"/>
            </a:endParaRPr>
          </a:p>
        </p:txBody>
      </p:sp>
    </p:spTree>
  </p:cSld>
  <p:timing>
    <p:tnLst>
      <p:par>
        <p:cTn id="52" dur="indefinite" restart="never" nodeType="tmRoot">
          <p:childTnLst>
            <p:seq>
              <p:cTn id="53" dur="indefinite" nodeType="mainSeq">
                <p:childTnLst>
                  <p:par>
                    <p:cTn id="54" fill="hold">
                      <p:stCondLst>
                        <p:cond delay="indefinite"/>
                      </p:stCondLst>
                      <p:childTnLst>
                        <p:par>
                          <p:cTn id="55" fill="hold">
                            <p:stCondLst>
                              <p:cond delay="0"/>
                            </p:stCondLst>
                            <p:childTnLst>
                              <p:par>
                                <p:cTn id="56" nodeType="clickEffect" fill="hold" presetClass="entr" presetID="2" presetSubtype="4">
                                  <p:stCondLst>
                                    <p:cond delay="0"/>
                                  </p:stCondLst>
                                  <p:childTnLst>
                                    <p:set>
                                      <p:cBhvr>
                                        <p:cTn id="57" dur="1" fill="hold">
                                          <p:stCondLst>
                                            <p:cond delay="0"/>
                                          </p:stCondLst>
                                        </p:cTn>
                                        <p:tgtEl>
                                          <p:spTgt spid="296">
                                            <p:txEl>
                                              <p:pRg st="0" end="0"/>
                                            </p:txEl>
                                          </p:spTgt>
                                        </p:tgtEl>
                                        <p:attrNameLst>
                                          <p:attrName>style.visibility</p:attrName>
                                        </p:attrNameLst>
                                      </p:cBhvr>
                                      <p:to>
                                        <p:strVal val="visible"/>
                                      </p:to>
                                    </p:set>
                                    <p:anim calcmode="lin" valueType="num">
                                      <p:cBhvr additive="repl">
                                        <p:cTn id="58" dur="500" fill="hold"/>
                                        <p:tgtEl>
                                          <p:spTgt spid="296">
                                            <p:txEl>
                                              <p:pRg st="0" end="0"/>
                                            </p:txEl>
                                          </p:spTgt>
                                        </p:tgtEl>
                                        <p:attrNameLst>
                                          <p:attrName>ppt_x</p:attrName>
                                        </p:attrNameLst>
                                      </p:cBhvr>
                                      <p:tavLst>
                                        <p:tav tm="0">
                                          <p:val>
                                            <p:strVal val="#ppt_x"/>
                                          </p:val>
                                        </p:tav>
                                        <p:tav tm="100000">
                                          <p:val>
                                            <p:strVal val="#ppt_x"/>
                                          </p:val>
                                        </p:tav>
                                      </p:tavLst>
                                    </p:anim>
                                    <p:anim calcmode="lin" valueType="num">
                                      <p:cBhvr additive="repl">
                                        <p:cTn id="59" dur="500" fill="hold"/>
                                        <p:tgtEl>
                                          <p:spTgt spid="2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nodeType="clickEffect" fill="hold" presetClass="path">
                                  <p:stCondLst>
                                    <p:cond delay="0"/>
                                  </p:stCondLst>
                                  <p:childTnLst>
                                    <p:animMotion path="M0.005430316887571 0.0104255926878035c-0.0213997356293094 0.00842616395315624-0.0304732929492914 0.0382282079511663-0.0449430173984495 0.0577930115205179-0.0146825030939138 0.0198525058267806-0.0222847885461124 0.0450936604355239-0.0371905255260619 0.0640293249547748-0.0149610107224753 0.0190058821171193-0.023717823243719 0.0439913537366929-0.0356543174591833 0.0660763591354851-0.0135359797624817 0.0250443874672225-0.0289271716276741 0.0481881035343667-0.0433710835625737 0.072265067123679-0.0136008219488647 0.0226715931475811-0.0292193469011572 0.0424673788460072-0.0402986674288164 0.0681233933161953-0.00649775857750612 0.0150466436702602-0.0386224218477288 0.0838330789995137-0.0371905255260619 0.0185661239645816 0.000818827131891242-0.0373227815379229 0.0336898777266573-0.00339105420158503 0.0511593012039584-0.00204703418071028 0.0289383536163022 0.00222638867745123 0.0115733828359487-0.0603585337363566-0.00468007573863027-0.0702180329429687-0.0120770773271473-0.00732606748150438-0.0309824368519656-0.0779173948771113 0.00468007573863027-0.0371322479291631 0.0195338041210451 0.0223396786613219 0.0182561621894967 0.0792996987633289 0.0433710835625737 0.0805008092925831 0.0256513990443491 0.00122676734776861 0.00527870438021499-0.0468890808619462 0.00153620806687862-0.0722650671236789-0.00554620428149127-0.037606023324688 0.0217927437423565-0.0248114691322727 0.0325461755564289-0.0247548319527754 0.016362430394674 8.6179177335971E-005 0.0326842095850633-0.00513380410147421 0.048051159301204 0.0123774159763877 0.0157144713967395 0.0179072341693509 0.0301304315200251 0.0375997585313617 0.0387267335929406 0.0619346853280015 0.00719449306385575 0.0203666018903038 0.0133563611738949 0.0413229889082405 0.0170411918116537 0.0640293249547748 0.00363895233573517 0.0224236288489993 0.000821692686935086 0.0441778539464915 0.0046443499696331 0.0660763591354851l0.00157193383587582 0.0185661239645816">
                                      <p:cBhvr>
                                        <p:cTn id="63" dur="2000" fill="hold"/>
                                        <p:tgtEl>
                                          <p:spTgt spid="294"/>
                                        </p:tgtEl>
                                      </p:cBhvr>
                                    </p:animMotion>
                                  </p:childTnLst>
                                </p:cTn>
                              </p:par>
                            </p:childTnLst>
                          </p:cTn>
                        </p:par>
                      </p:childTnLst>
                    </p:cTn>
                  </p:par>
                  <p:par>
                    <p:cTn id="64" fill="hold">
                      <p:stCondLst>
                        <p:cond delay="indefinite"/>
                      </p:stCondLst>
                      <p:childTnLst>
                        <p:par>
                          <p:cTn id="65" fill="hold">
                            <p:stCondLst>
                              <p:cond delay="0"/>
                            </p:stCondLst>
                            <p:childTnLst>
                              <p:par>
                                <p:cTn id="66" nodeType="clickEffect" fill="hold" presetClass="path">
                                  <p:stCondLst>
                                    <p:cond delay="0"/>
                                  </p:stCondLst>
                                  <p:childTnLst>
                                    <p:animMotion path="M-0.0131828087599586 0.00623631343425688c-3.5725768997177E-005 0.0268018661334857 0 0.0537465486051604 0 0.0805484147386461 0 0.0219937160811197 0 0.0440350376083024 0 0.0660763591354851 0 0.0240407502618299 0.000158412150727904 0.0482244894379371 0 0.0722650671236789-0.000163119885619857 0.0247550220378549 0.000523857299735782 0.0495554867280845-0.00153620806687864 0.0743121013043892-0.00179831861162186 0.0216111010236942-0.00275276455878225 0.0439863432131881-0.00928869993926619 0.0640293249547748-0.00686122809318481 0.0210405185166293-0.00950305455324926 0.0435589831476721-0.010860633775142 0.0660763591354851l-0.00310814190275446 0.0123774159763878">
                                      <p:cBhvr>
                                        <p:cTn id="67" dur="2000" fill="hold"/>
                                        <p:tgtEl>
                                          <p:spTgt spid="293"/>
                                        </p:tgtEl>
                                      </p:cBhvr>
                                    </p:animMotion>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2" presetSubtype="4">
                                  <p:stCondLst>
                                    <p:cond delay="0"/>
                                  </p:stCondLst>
                                  <p:childTnLst>
                                    <p:set>
                                      <p:cBhvr>
                                        <p:cTn id="71" dur="1" fill="hold">
                                          <p:stCondLst>
                                            <p:cond delay="0"/>
                                          </p:stCondLst>
                                        </p:cTn>
                                        <p:tgtEl>
                                          <p:spTgt spid="297">
                                            <p:txEl>
                                              <p:pRg st="0" end="0"/>
                                            </p:txEl>
                                          </p:spTgt>
                                        </p:tgtEl>
                                        <p:attrNameLst>
                                          <p:attrName>style.visibility</p:attrName>
                                        </p:attrNameLst>
                                      </p:cBhvr>
                                      <p:to>
                                        <p:strVal val="visible"/>
                                      </p:to>
                                    </p:set>
                                    <p:anim calcmode="lin" valueType="num">
                                      <p:cBhvr additive="repl">
                                        <p:cTn id="72" dur="500" fill="hold"/>
                                        <p:tgtEl>
                                          <p:spTgt spid="297">
                                            <p:txEl>
                                              <p:pRg st="0" end="0"/>
                                            </p:txEl>
                                          </p:spTgt>
                                        </p:tgtEl>
                                        <p:attrNameLst>
                                          <p:attrName>ppt_x</p:attrName>
                                        </p:attrNameLst>
                                      </p:cBhvr>
                                      <p:tavLst>
                                        <p:tav tm="0">
                                          <p:val>
                                            <p:strVal val="#ppt_x"/>
                                          </p:val>
                                        </p:tav>
                                        <p:tav tm="100000">
                                          <p:val>
                                            <p:strVal val="#ppt_x"/>
                                          </p:val>
                                        </p:tav>
                                      </p:tavLst>
                                    </p:anim>
                                    <p:anim calcmode="lin" valueType="num">
                                      <p:cBhvr additive="repl">
                                        <p:cTn id="73" dur="500" fill="hold"/>
                                        <p:tgtEl>
                                          <p:spTgt spid="2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nodeType="clickEffect" fill="hold" presetClass="path">
                                  <p:stCondLst>
                                    <p:cond delay="0"/>
                                  </p:stCondLst>
                                  <p:childTnLst>
                                    <p:animMotion path="M-0.0116466006930799 0.00418927925354661c-0.0221499767782501 0.0165666952299343-0.0468009072106431 0.0230875204971814-0.0712729091493694 0.028896505760259-0.0284735877419707 0.0067588525039428-0.0543024391522594 0.021805132898704-0.079025401021757 0.0392268875559364-0.0186481217826275 0.0131409417783376-0.0372322966584732 0.0263151061518057-0.0542317173377157 0.04336856136342-0.0207269948360459 0.0207928778737429-0.0426951183959453 0.040312842548965-0.0666285591797363 0.0536989431590974-0.0216883682168274 0.0121304195933528-0.0410871071397106 0.0299874311391691-0.058911793076346 0.0495572693516138-0.0189014050834982 0.0207519751420518-0.0347973859703335 0.045891068559272-0.0511235754349612 0.0701704274969056-0.0175418395559546 0.0260872030137937-0.0356615527666576 0.05479153709283-0.0418348754956951 0.0888317623536132-0.00236513695525448 0.0130415658249601 0.0565887740380606 0.0176154785432009 0.0232574756171627-0.0165190897838712-0.010504220214149-0.0107573673876946-0.0432321363334848-0.0744418514105366 0.00307241613375731-0.0495572693516139 0.0207527192955561 0.0111527424138565 0.0811298502273122 0.107734883258427 0.00310814190275444-0.0165190897838712-0.00582667224559219-0.00927930433307678-0.0688438556851809-0.0755953082240857-0.0139330499088993-0.0619822907740646 0.0218995976500312 0.00542916099561389 0.030803719559454 0.12320791726733 0.0557679254045943 0.0516519089783871 0.00861801812078072-0.0247022068280571 0.0292250670037396-0.0404265122739169 0.0495873673680826-0.0351328191945158 0.0190074996492589 0.00494147849455151 0.0406924939000911-0.0107119967129622 0.0558036511735915 0.0186137294106446 0.0131479260270959 0.0255157477872469 0.0286915211703719 0.0493173104003211 0.037190525526062 0.0784537751118728 0.0111501688105352 0.0382252422142245 0.0798491727428235 0.0777807235209434-0.0402986674288164 0.0103303817956774-0.159263399333064-0.0894096031522199-0.00871697594796733-0.0668864697063465 0.0201493337144082-0.0598876511472912 0.0435855498747508 0.0105675910408332-0.0197569150526582 0.0144244979761241-0.0201493337144082 0.00618870798819382-0.00117951517630943-0.0247547841795775 0.043665536408289 0.0336582042286221 0.048051159301204-0.0247548319527754 0.00350977224738802-0.0467473967281477 0.0529831961193217 0.00614713052838783 0.079025401021757-0.00828334761496713 0.0172574281078865-0.00956266721863042 0.0348326262178437-0.0124731062710873 0.0526597835018399-0.0123774159763878 0.0176485313374985 9.47314895917706E-005 0.0391992564991158-0.012380840893779 0.048051159301204 0.0247548319527754 0.00608146955418524 0.0255130980129189 0.0257697237766612 0.0386489612178178 0.0340823836233075 0.0640293249547748 0.00812119692929163 0.0247957856868206 0.0203636883283913 0.0475578406169666 0.0356543174591833 0.0660763591354851l0.0155049837447751 0.0165190897838712 0.0154692579757779 0.0206607635913549 0.00157193383587581 0.00204703418071028">
                                      <p:cBhvr>
                                        <p:cTn id="77" dur="2000" fill="hold"/>
                                        <p:tgtEl>
                                          <p:spTgt spid="295"/>
                                        </p:tgtEl>
                                      </p:cBhvr>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760680" y="471240"/>
            <a:ext cx="8565120" cy="98280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Taint the nodes</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Tolerate the Pods</a:t>
            </a:r>
            <a:endParaRPr b="0" lang="en-IN" sz="2400" spc="-1" strike="noStrike">
              <a:solidFill>
                <a:srgbClr val="333333"/>
              </a:solidFill>
              <a:latin typeface="Noto Sans Bold"/>
            </a:endParaRPr>
          </a:p>
        </p:txBody>
      </p:sp>
      <p:sp>
        <p:nvSpPr>
          <p:cNvPr id="299" name="TextShape 2"/>
          <p:cNvSpPr txBox="1"/>
          <p:nvPr/>
        </p:nvSpPr>
        <p:spPr>
          <a:xfrm>
            <a:off x="952560" y="1998720"/>
            <a:ext cx="8260200" cy="346320"/>
          </a:xfrm>
          <a:prstGeom prst="rect">
            <a:avLst/>
          </a:prstGeom>
          <a:noFill/>
          <a:ln>
            <a:noFill/>
          </a:ln>
        </p:spPr>
        <p:txBody>
          <a:bodyPr lIns="90000" rIns="90000" tIns="45000" bIns="45000"/>
          <a:p>
            <a:r>
              <a:rPr b="1" lang="en-IN" sz="1800" spc="-1" strike="noStrike">
                <a:solidFill>
                  <a:srgbClr val="000000"/>
                </a:solidFill>
                <a:latin typeface="Arial"/>
              </a:rPr>
              <a:t>kubectl taint nodes node1 </a:t>
            </a:r>
            <a:r>
              <a:rPr b="1" lang="en-IN" sz="1800" spc="-1" strike="noStrike">
                <a:solidFill>
                  <a:srgbClr val="ce181e"/>
                </a:solidFill>
                <a:latin typeface="Arial"/>
              </a:rPr>
              <a:t>key</a:t>
            </a:r>
            <a:r>
              <a:rPr b="1" lang="en-IN" sz="1800" spc="-1" strike="noStrike">
                <a:solidFill>
                  <a:srgbClr val="000000"/>
                </a:solidFill>
                <a:latin typeface="Arial"/>
              </a:rPr>
              <a:t>=</a:t>
            </a:r>
            <a:r>
              <a:rPr b="1" lang="en-IN" sz="1800" spc="-1" strike="noStrike">
                <a:solidFill>
                  <a:srgbClr val="ce181e"/>
                </a:solidFill>
                <a:latin typeface="Arial"/>
              </a:rPr>
              <a:t>value</a:t>
            </a:r>
            <a:r>
              <a:rPr b="1" lang="en-IN" sz="1800" spc="-1" strike="noStrike">
                <a:solidFill>
                  <a:srgbClr val="000000"/>
                </a:solidFill>
                <a:latin typeface="Arial"/>
              </a:rPr>
              <a:t>:</a:t>
            </a:r>
            <a:r>
              <a:rPr b="1" lang="en-IN" sz="1800" spc="-1" strike="noStrike">
                <a:solidFill>
                  <a:srgbClr val="ce181e"/>
                </a:solidFill>
                <a:latin typeface="Arial"/>
              </a:rPr>
              <a:t>Noschedule</a:t>
            </a:r>
            <a:endParaRPr b="0" lang="en-IN" sz="1800" spc="-1" strike="noStrike">
              <a:solidFill>
                <a:srgbClr val="ffffff"/>
              </a:solidFill>
              <a:latin typeface="Arial"/>
            </a:endParaRPr>
          </a:p>
        </p:txBody>
      </p:sp>
      <p:sp>
        <p:nvSpPr>
          <p:cNvPr id="300" name="TextShape 3"/>
          <p:cNvSpPr txBox="1"/>
          <p:nvPr/>
        </p:nvSpPr>
        <p:spPr>
          <a:xfrm>
            <a:off x="952560" y="2345040"/>
            <a:ext cx="7713720" cy="346320"/>
          </a:xfrm>
          <a:prstGeom prst="rect">
            <a:avLst/>
          </a:prstGeom>
          <a:noFill/>
          <a:ln>
            <a:noFill/>
          </a:ln>
        </p:spPr>
        <p:txBody>
          <a:bodyPr lIns="90000" rIns="90000" tIns="45000" bIns="45000"/>
          <a:p>
            <a:r>
              <a:rPr b="1" lang="en-IN" sz="1800" spc="-1" strike="noStrike">
                <a:solidFill>
                  <a:srgbClr val="000000"/>
                </a:solidFill>
                <a:latin typeface="Arial"/>
              </a:rPr>
              <a:t>kubectl taint nodes</a:t>
            </a:r>
            <a:r>
              <a:rPr b="0" lang="en-IN" sz="1800" spc="-1" strike="noStrike">
                <a:solidFill>
                  <a:srgbClr val="000000"/>
                </a:solidFill>
                <a:latin typeface="Arial"/>
              </a:rPr>
              <a:t> &lt;node name&gt; &lt;key&gt;=&lt;value&gt;:&lt;Effect&gt;</a:t>
            </a:r>
            <a:endParaRPr b="0" lang="en-IN" sz="1800" spc="-1" strike="noStrike">
              <a:solidFill>
                <a:srgbClr val="ffffff"/>
              </a:solidFill>
              <a:latin typeface="Arial"/>
            </a:endParaRPr>
          </a:p>
        </p:txBody>
      </p:sp>
      <p:sp>
        <p:nvSpPr>
          <p:cNvPr id="301" name="CustomShape 4"/>
          <p:cNvSpPr/>
          <p:nvPr/>
        </p:nvSpPr>
        <p:spPr>
          <a:xfrm>
            <a:off x="744840" y="1750680"/>
            <a:ext cx="8135280" cy="1153800"/>
          </a:xfrm>
          <a:prstGeom prst="flowChartProcess">
            <a:avLst/>
          </a:prstGeom>
          <a:noFill/>
          <a:ln>
            <a:solidFill>
              <a:srgbClr val="808080"/>
            </a:solidFill>
          </a:ln>
        </p:spPr>
        <p:style>
          <a:lnRef idx="0"/>
          <a:fillRef idx="0"/>
          <a:effectRef idx="0"/>
          <a:fontRef idx="minor"/>
        </p:style>
      </p:sp>
      <p:sp>
        <p:nvSpPr>
          <p:cNvPr id="302" name="TextShape 5"/>
          <p:cNvSpPr txBox="1"/>
          <p:nvPr/>
        </p:nvSpPr>
        <p:spPr>
          <a:xfrm>
            <a:off x="3669480" y="3044880"/>
            <a:ext cx="5199840" cy="4185720"/>
          </a:xfrm>
          <a:prstGeom prst="rect">
            <a:avLst/>
          </a:prstGeom>
          <a:noFill/>
          <a:ln>
            <a:noFill/>
          </a:ln>
        </p:spPr>
        <p:txBody>
          <a:bodyPr lIns="90000" rIns="90000" tIns="45000" bIns="45000"/>
          <a:p>
            <a:r>
              <a:rPr b="0" lang="en-IN" sz="1800" spc="-1" strike="noStrike">
                <a:solidFill>
                  <a:srgbClr val="000000"/>
                </a:solidFill>
                <a:latin typeface="Arial"/>
              </a:rPr>
              <a:t>apiVersion: v1</a:t>
            </a:r>
            <a:endParaRPr b="0" lang="en-IN" sz="1800" spc="-1" strike="noStrike">
              <a:solidFill>
                <a:srgbClr val="ffffff"/>
              </a:solidFill>
              <a:latin typeface="Arial"/>
            </a:endParaRPr>
          </a:p>
          <a:p>
            <a:r>
              <a:rPr b="0" lang="en-IN" sz="1800" spc="-1" strike="noStrike">
                <a:solidFill>
                  <a:srgbClr val="000000"/>
                </a:solidFill>
                <a:latin typeface="Arial"/>
              </a:rPr>
              <a:t>kind: Pod</a:t>
            </a:r>
            <a:endParaRPr b="0" lang="en-IN" sz="1800" spc="-1" strike="noStrike">
              <a:solidFill>
                <a:srgbClr val="ffffff"/>
              </a:solidFill>
              <a:latin typeface="Arial"/>
            </a:endParaRPr>
          </a:p>
          <a:p>
            <a:r>
              <a:rPr b="0" lang="en-IN" sz="1800" spc="-1" strike="noStrike">
                <a:solidFill>
                  <a:srgbClr val="000000"/>
                </a:solidFill>
                <a:latin typeface="Arial"/>
              </a:rPr>
              <a:t>metadata:</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name: nginx</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labels: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env: test</a:t>
            </a:r>
            <a:endParaRPr b="0" lang="en-IN" sz="1800" spc="-1" strike="noStrike">
              <a:solidFill>
                <a:srgbClr val="ffffff"/>
              </a:solidFill>
              <a:latin typeface="Arial"/>
            </a:endParaRPr>
          </a:p>
          <a:p>
            <a:r>
              <a:rPr b="0" lang="en-IN" sz="1800" spc="-1" strike="noStrike">
                <a:solidFill>
                  <a:srgbClr val="000000"/>
                </a:solidFill>
                <a:latin typeface="Arial"/>
              </a:rPr>
              <a:t>spec:</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containers: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 name: nginx</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image: nginx</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imagePullPolicy: IfNotPresent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tolerations: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 key: "</a:t>
            </a:r>
            <a:r>
              <a:rPr b="0" lang="en-IN" sz="1800" spc="-1" strike="noStrike">
                <a:solidFill>
                  <a:srgbClr val="ce181e"/>
                </a:solidFill>
                <a:latin typeface="Arial"/>
              </a:rPr>
              <a:t>key</a:t>
            </a:r>
            <a:r>
              <a:rPr b="0" lang="en-IN" sz="1800" spc="-1" strike="noStrike">
                <a:solidFill>
                  <a:srgbClr val="000000"/>
                </a:solidFill>
                <a:latin typeface="Arial"/>
              </a:rPr>
              <a: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operator: "</a:t>
            </a:r>
            <a:r>
              <a:rPr b="0" lang="en-IN" sz="1800" spc="-1" strike="noStrike">
                <a:solidFill>
                  <a:srgbClr val="ce181e"/>
                </a:solidFill>
                <a:latin typeface="Arial"/>
              </a:rPr>
              <a:t>Equal</a:t>
            </a:r>
            <a:r>
              <a:rPr b="0" lang="en-IN" sz="1800" spc="-1" strike="noStrike">
                <a:solidFill>
                  <a:srgbClr val="000000"/>
                </a:solidFill>
                <a:latin typeface="Arial"/>
              </a:rPr>
              <a: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value: "</a:t>
            </a:r>
            <a:r>
              <a:rPr b="0" lang="en-IN" sz="1800" spc="-1" strike="noStrike">
                <a:solidFill>
                  <a:srgbClr val="ce181e"/>
                </a:solidFill>
                <a:latin typeface="Arial"/>
              </a:rPr>
              <a:t>value</a:t>
            </a:r>
            <a:r>
              <a:rPr b="0" lang="en-IN" sz="1800" spc="-1" strike="noStrike">
                <a:solidFill>
                  <a:srgbClr val="000000"/>
                </a:solidFill>
                <a:latin typeface="Arial"/>
              </a:rPr>
              <a: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effect: "</a:t>
            </a:r>
            <a:r>
              <a:rPr b="0" lang="en-IN" sz="1800" spc="-1" strike="noStrike">
                <a:solidFill>
                  <a:srgbClr val="ce181e"/>
                </a:solidFill>
                <a:latin typeface="Arial"/>
              </a:rPr>
              <a:t>NoSchedule</a:t>
            </a:r>
            <a:r>
              <a:rPr b="0" lang="en-IN" sz="1800" spc="-1" strike="noStrike">
                <a:solidFill>
                  <a:srgbClr val="000000"/>
                </a:solidFill>
                <a:latin typeface="Arial"/>
              </a:rPr>
              <a:t>"</a:t>
            </a:r>
            <a:endParaRPr b="0" lang="en-IN" sz="1800" spc="-1" strike="noStrike">
              <a:solidFill>
                <a:srgbClr val="ffffff"/>
              </a:solidFill>
              <a:latin typeface="Arial"/>
            </a:endParaRPr>
          </a:p>
        </p:txBody>
      </p:sp>
      <p:sp>
        <p:nvSpPr>
          <p:cNvPr id="303" name="CustomShape 6"/>
          <p:cNvSpPr/>
          <p:nvPr/>
        </p:nvSpPr>
        <p:spPr>
          <a:xfrm>
            <a:off x="2950920" y="2951280"/>
            <a:ext cx="5199840" cy="4512600"/>
          </a:xfrm>
          <a:prstGeom prst="flowChartProcess">
            <a:avLst/>
          </a:prstGeom>
          <a:noFill/>
          <a:ln>
            <a:solidFill>
              <a:srgbClr val="808080"/>
            </a:solidFill>
          </a:ln>
        </p:spPr>
        <p:style>
          <a:lnRef idx="0"/>
          <a:fillRef idx="0"/>
          <a:effectRef idx="0"/>
          <a:fontRef idx="minor"/>
        </p:style>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1077480" y="1905120"/>
            <a:ext cx="8556840" cy="3435120"/>
          </a:xfrm>
          <a:prstGeom prst="rect">
            <a:avLst/>
          </a:prstGeom>
          <a:noFill/>
          <a:ln>
            <a:noFill/>
          </a:ln>
        </p:spPr>
        <p:txBody>
          <a:bodyPr lIns="90000" rIns="90000" tIns="45000" bIns="45000"/>
          <a:p>
            <a:r>
              <a:rPr b="1" lang="en-IN" sz="2200" spc="-1" strike="noStrike">
                <a:solidFill>
                  <a:srgbClr val="000000"/>
                </a:solidFill>
                <a:latin typeface="Arial"/>
              </a:rPr>
              <a:t>Effects: </a:t>
            </a:r>
            <a:endParaRPr b="0" lang="en-IN" sz="2200" spc="-1" strike="noStrike">
              <a:solidFill>
                <a:srgbClr val="ffffff"/>
              </a:solidFill>
              <a:latin typeface="Arial"/>
            </a:endParaRPr>
          </a:p>
          <a:p>
            <a:endParaRPr b="0" lang="en-IN" sz="2200" spc="-1" strike="noStrike">
              <a:solidFill>
                <a:srgbClr val="ffffff"/>
              </a:solidFill>
              <a:latin typeface="Arial"/>
            </a:endParaRPr>
          </a:p>
          <a:p>
            <a:endParaRPr b="0" lang="en-IN" sz="2200" spc="-1" strike="noStrike">
              <a:solidFill>
                <a:srgbClr val="ffffff"/>
              </a:solidFill>
              <a:latin typeface="Arial"/>
            </a:endParaRPr>
          </a:p>
          <a:p>
            <a:r>
              <a:rPr b="1" lang="en-IN" sz="1800" spc="-1" strike="noStrike">
                <a:solidFill>
                  <a:srgbClr val="000000"/>
                </a:solidFill>
                <a:latin typeface="Arial"/>
              </a:rPr>
              <a:t>NoSchedule</a:t>
            </a:r>
            <a:r>
              <a:rPr b="0" lang="en-IN" sz="1800" spc="-1" strike="noStrike">
                <a:solidFill>
                  <a:srgbClr val="000000"/>
                </a:solidFill>
                <a:latin typeface="Arial"/>
              </a:rPr>
              <a:t>: Pods that do not tolerate this taint are not scheduled on the node.</a:t>
            </a:r>
            <a:endParaRPr b="0" lang="en-IN" sz="1800" spc="-1" strike="noStrike">
              <a:solidFill>
                <a:srgbClr val="ffffff"/>
              </a:solidFill>
              <a:latin typeface="Arial"/>
            </a:endParaRPr>
          </a:p>
          <a:p>
            <a:endParaRPr b="0" lang="en-IN" sz="1800" spc="-1" strike="noStrike">
              <a:solidFill>
                <a:srgbClr val="ffffff"/>
              </a:solidFill>
              <a:latin typeface="Arial"/>
            </a:endParaRPr>
          </a:p>
          <a:p>
            <a:r>
              <a:rPr b="1" lang="en-IN" sz="1800" spc="-1" strike="noStrike">
                <a:solidFill>
                  <a:srgbClr val="000000"/>
                </a:solidFill>
                <a:latin typeface="Arial"/>
              </a:rPr>
              <a:t>PreferNoSchedule</a:t>
            </a:r>
            <a:r>
              <a:rPr b="0" lang="en-IN" sz="1800" spc="-1" strike="noStrike">
                <a:solidFill>
                  <a:srgbClr val="000000"/>
                </a:solidFill>
                <a:latin typeface="Arial"/>
              </a:rPr>
              <a:t>: Kubernetes avoids scheduling Pods that do not tolerate this taint onto the node. This one basically means, do it, if possible.</a:t>
            </a:r>
            <a:endParaRPr b="0" lang="en-IN" sz="1800" spc="-1" strike="noStrike">
              <a:solidFill>
                <a:srgbClr val="ffffff"/>
              </a:solidFill>
              <a:latin typeface="Arial"/>
            </a:endParaRPr>
          </a:p>
          <a:p>
            <a:endParaRPr b="0" lang="en-IN" sz="1800" spc="-1" strike="noStrike">
              <a:solidFill>
                <a:srgbClr val="ffffff"/>
              </a:solidFill>
              <a:latin typeface="Arial"/>
            </a:endParaRPr>
          </a:p>
          <a:p>
            <a:r>
              <a:rPr b="1" lang="en-IN" sz="1800" spc="-1" strike="noStrike">
                <a:solidFill>
                  <a:srgbClr val="000000"/>
                </a:solidFill>
                <a:latin typeface="Arial"/>
              </a:rPr>
              <a:t>NoExecute</a:t>
            </a:r>
            <a:r>
              <a:rPr b="0" lang="en-IN" sz="1800" spc="-1" strike="noStrike">
                <a:solidFill>
                  <a:srgbClr val="000000"/>
                </a:solidFill>
                <a:latin typeface="Arial"/>
              </a:rPr>
              <a:t>: Pod is evicted from the node if it is already running on the node, and is not scheduled onto the node if it is not yet running on the node.</a:t>
            </a:r>
            <a:endParaRPr b="0" lang="en-IN" sz="1800" spc="-1" strike="noStrike">
              <a:solidFill>
                <a:srgbClr val="ffffff"/>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791640" y="513720"/>
            <a:ext cx="8565120" cy="6678000"/>
          </a:xfrm>
          <a:prstGeom prst="rect">
            <a:avLst/>
          </a:prstGeom>
          <a:noFill/>
          <a:ln>
            <a:noFill/>
          </a:ln>
        </p:spPr>
        <p:txBody>
          <a:bodyPr lIns="0" rIns="0" tIns="0" bIns="0"/>
          <a:p>
            <a:r>
              <a:rPr b="0" lang="en-IN" sz="3200" spc="-1" strike="noStrike">
                <a:latin typeface="Noto Sans Regular"/>
              </a:rPr>
              <a:t>Taints and Tolerations will not insure that the tolerated pods wont get placed in the  non-tainted nodes. </a:t>
            </a:r>
            <a:endParaRPr b="0" lang="en-IN" sz="3200" spc="-1" strike="noStrike">
              <a:latin typeface="Noto Sans Regular"/>
            </a:endParaRPr>
          </a:p>
        </p:txBody>
      </p:sp>
      <p:sp>
        <p:nvSpPr>
          <p:cNvPr id="306" name="CustomShape 2"/>
          <p:cNvSpPr/>
          <p:nvPr/>
        </p:nvSpPr>
        <p:spPr>
          <a:xfrm>
            <a:off x="2061360" y="4247280"/>
            <a:ext cx="1545840" cy="2139120"/>
          </a:xfrm>
          <a:custGeom>
            <a:avLst/>
            <a:gdLst/>
            <a:ahLst/>
            <a:rect l="0" t="0" r="r" b="b"/>
            <a:pathLst>
              <a:path w="4296" h="5943">
                <a:moveTo>
                  <a:pt x="715" y="0"/>
                </a:moveTo>
                <a:cubicBezTo>
                  <a:pt x="357" y="0"/>
                  <a:pt x="0" y="357"/>
                  <a:pt x="0" y="715"/>
                </a:cubicBezTo>
                <a:lnTo>
                  <a:pt x="0" y="5227"/>
                </a:lnTo>
                <a:cubicBezTo>
                  <a:pt x="0" y="5584"/>
                  <a:pt x="357" y="5942"/>
                  <a:pt x="715" y="5942"/>
                </a:cubicBezTo>
                <a:lnTo>
                  <a:pt x="3579" y="5942"/>
                </a:lnTo>
                <a:cubicBezTo>
                  <a:pt x="3937" y="5942"/>
                  <a:pt x="4295" y="5584"/>
                  <a:pt x="4295" y="5227"/>
                </a:cubicBezTo>
                <a:lnTo>
                  <a:pt x="4295" y="715"/>
                </a:lnTo>
                <a:cubicBezTo>
                  <a:pt x="4295" y="357"/>
                  <a:pt x="3937" y="0"/>
                  <a:pt x="3579" y="0"/>
                </a:cubicBezTo>
                <a:lnTo>
                  <a:pt x="715" y="0"/>
                </a:lnTo>
              </a:path>
            </a:pathLst>
          </a:custGeom>
          <a:solidFill>
            <a:srgbClr val="cfe7f5"/>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000000"/>
                </a:solidFill>
                <a:latin typeface="Arial"/>
              </a:rPr>
              <a:t>Taint=red</a:t>
            </a:r>
            <a:endParaRPr b="0" lang="en-IN" sz="1800" spc="-1" strike="noStrike">
              <a:solidFill>
                <a:srgbClr val="ffffff"/>
              </a:solidFill>
              <a:latin typeface="Arial"/>
            </a:endParaRPr>
          </a:p>
        </p:txBody>
      </p:sp>
      <p:sp>
        <p:nvSpPr>
          <p:cNvPr id="307" name="CustomShape 3"/>
          <p:cNvSpPr/>
          <p:nvPr/>
        </p:nvSpPr>
        <p:spPr>
          <a:xfrm>
            <a:off x="2233080" y="4309920"/>
            <a:ext cx="390240" cy="359280"/>
          </a:xfrm>
          <a:prstGeom prst="cube">
            <a:avLst>
              <a:gd name="adj" fmla="val 25000"/>
            </a:avLst>
          </a:prstGeom>
          <a:solidFill>
            <a:srgbClr val="f3715a"/>
          </a:solidFill>
          <a:ln>
            <a:solidFill>
              <a:srgbClr val="808080"/>
            </a:solidFill>
          </a:ln>
        </p:spPr>
        <p:style>
          <a:lnRef idx="0"/>
          <a:fillRef idx="0"/>
          <a:effectRef idx="0"/>
          <a:fontRef idx="minor"/>
        </p:style>
      </p:sp>
      <p:sp>
        <p:nvSpPr>
          <p:cNvPr id="308" name="CustomShape 4"/>
          <p:cNvSpPr/>
          <p:nvPr/>
        </p:nvSpPr>
        <p:spPr>
          <a:xfrm>
            <a:off x="3076560" y="4294440"/>
            <a:ext cx="390240" cy="359280"/>
          </a:xfrm>
          <a:prstGeom prst="cube">
            <a:avLst>
              <a:gd name="adj" fmla="val 25000"/>
            </a:avLst>
          </a:prstGeom>
          <a:solidFill>
            <a:srgbClr val="f3715a"/>
          </a:solidFill>
          <a:ln>
            <a:solidFill>
              <a:srgbClr val="808080"/>
            </a:solidFill>
          </a:ln>
        </p:spPr>
        <p:style>
          <a:lnRef idx="0"/>
          <a:fillRef idx="0"/>
          <a:effectRef idx="0"/>
          <a:fontRef idx="minor"/>
        </p:style>
      </p:sp>
      <p:sp>
        <p:nvSpPr>
          <p:cNvPr id="309" name="CustomShape 5"/>
          <p:cNvSpPr/>
          <p:nvPr/>
        </p:nvSpPr>
        <p:spPr>
          <a:xfrm>
            <a:off x="2561400" y="4762800"/>
            <a:ext cx="390240" cy="359280"/>
          </a:xfrm>
          <a:prstGeom prst="cube">
            <a:avLst>
              <a:gd name="adj" fmla="val 25000"/>
            </a:avLst>
          </a:prstGeom>
          <a:solidFill>
            <a:srgbClr val="f3715a"/>
          </a:solidFill>
          <a:ln>
            <a:solidFill>
              <a:srgbClr val="808080"/>
            </a:solidFill>
          </a:ln>
        </p:spPr>
        <p:style>
          <a:lnRef idx="0"/>
          <a:fillRef idx="0"/>
          <a:effectRef idx="0"/>
          <a:fontRef idx="minor"/>
        </p:style>
      </p:sp>
      <p:sp>
        <p:nvSpPr>
          <p:cNvPr id="310" name="CustomShape 6"/>
          <p:cNvSpPr/>
          <p:nvPr/>
        </p:nvSpPr>
        <p:spPr>
          <a:xfrm>
            <a:off x="4575600" y="2498760"/>
            <a:ext cx="390240" cy="359280"/>
          </a:xfrm>
          <a:prstGeom prst="cube">
            <a:avLst>
              <a:gd name="adj" fmla="val 25000"/>
            </a:avLst>
          </a:prstGeom>
          <a:solidFill>
            <a:srgbClr val="f3715a"/>
          </a:solidFill>
          <a:ln>
            <a:solidFill>
              <a:srgbClr val="808080"/>
            </a:solidFill>
          </a:ln>
        </p:spPr>
        <p:style>
          <a:lnRef idx="0"/>
          <a:fillRef idx="0"/>
          <a:effectRef idx="0"/>
          <a:fontRef idx="minor"/>
        </p:style>
      </p:sp>
      <p:sp>
        <p:nvSpPr>
          <p:cNvPr id="311" name="CustomShape 7"/>
          <p:cNvSpPr/>
          <p:nvPr/>
        </p:nvSpPr>
        <p:spPr>
          <a:xfrm>
            <a:off x="4559760" y="4294080"/>
            <a:ext cx="1545840" cy="2139120"/>
          </a:xfrm>
          <a:custGeom>
            <a:avLst/>
            <a:gdLst/>
            <a:ahLst/>
            <a:rect l="0" t="0" r="r" b="b"/>
            <a:pathLst>
              <a:path w="4296" h="5943">
                <a:moveTo>
                  <a:pt x="715" y="0"/>
                </a:moveTo>
                <a:cubicBezTo>
                  <a:pt x="357" y="0"/>
                  <a:pt x="0" y="357"/>
                  <a:pt x="0" y="715"/>
                </a:cubicBezTo>
                <a:lnTo>
                  <a:pt x="0" y="5227"/>
                </a:lnTo>
                <a:cubicBezTo>
                  <a:pt x="0" y="5584"/>
                  <a:pt x="357" y="5942"/>
                  <a:pt x="715" y="5942"/>
                </a:cubicBezTo>
                <a:lnTo>
                  <a:pt x="3579" y="5942"/>
                </a:lnTo>
                <a:cubicBezTo>
                  <a:pt x="3937" y="5942"/>
                  <a:pt x="4295" y="5584"/>
                  <a:pt x="4295" y="5227"/>
                </a:cubicBezTo>
                <a:lnTo>
                  <a:pt x="4295" y="715"/>
                </a:lnTo>
                <a:cubicBezTo>
                  <a:pt x="4295" y="357"/>
                  <a:pt x="3937" y="0"/>
                  <a:pt x="3579" y="0"/>
                </a:cubicBezTo>
                <a:lnTo>
                  <a:pt x="715" y="0"/>
                </a:lnTo>
              </a:path>
            </a:pathLst>
          </a:custGeom>
          <a:solidFill>
            <a:srgbClr val="cfe7f5">
              <a:alpha val="6000"/>
            </a:srgbClr>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000000"/>
                </a:solidFill>
                <a:latin typeface="Arial"/>
              </a:rPr>
              <a:t>No Taint</a:t>
            </a:r>
            <a:endParaRPr b="0" lang="en-IN" sz="1800" spc="-1" strike="noStrike">
              <a:solidFill>
                <a:srgbClr val="ffffff"/>
              </a:solidFill>
              <a:latin typeface="Arial"/>
            </a:endParaRPr>
          </a:p>
        </p:txBody>
      </p:sp>
    </p:spTree>
  </p:cSld>
  <p:timing>
    <p:tnLst>
      <p:par>
        <p:cTn id="78" dur="indefinite" restart="never" nodeType="tmRoot">
          <p:childTnLst>
            <p:seq>
              <p:cTn id="79" dur="indefinite" nodeType="mainSeq">
                <p:childTnLst>
                  <p:par>
                    <p:cTn id="80" fill="hold">
                      <p:stCondLst>
                        <p:cond delay="indefinite"/>
                      </p:stCondLst>
                      <p:childTnLst>
                        <p:par>
                          <p:cTn id="81" fill="hold">
                            <p:stCondLst>
                              <p:cond delay="0"/>
                            </p:stCondLst>
                            <p:childTnLst>
                              <p:par>
                                <p:cTn id="82" nodeType="clickEffect" fill="hold" presetClass="path">
                                  <p:stCondLst>
                                    <p:cond delay="0"/>
                                  </p:stCondLst>
                                  <p:childTnLst>
                                    <p:animMotion path="M0.000750241148940731-0.00109492525944968c-0.000392983458968954 0.0377035132819194-0.00178602357266438 0.0770254890248 0.00775249187238755 0.113586594306389 0.00839582059248074 0.0321811588370653 0.00928869993926619 0.0671236789488717 0.0185773998785324 0.0991145387032277l0.00621628380550892 0.0227077977720651 0.0046443499696331 0.0206607635913549 0.00928869993926619 0.0206131581452918">
                                      <p:cBhvr>
                                        <p:cTn id="83" dur="2000" fill="hold"/>
                                        <p:tgtEl>
                                          <p:spTgt spid="310"/>
                                        </p:tgtEl>
                                      </p:cBhvr>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666720" y="357480"/>
            <a:ext cx="8565120" cy="1079280"/>
          </a:xfrm>
          <a:prstGeom prst="rect">
            <a:avLst/>
          </a:prstGeom>
          <a:noFill/>
          <a:ln>
            <a:noFill/>
          </a:ln>
        </p:spPr>
        <p:txBody>
          <a:bodyPr lIns="0" rIns="0" tIns="0" bIns="0" anchor="ctr">
            <a:normAutofit/>
          </a:bodyPr>
          <a:p>
            <a:r>
              <a:rPr b="1" lang="en-IN" sz="4800" spc="-1" strike="noStrike">
                <a:solidFill>
                  <a:srgbClr val="333333"/>
                </a:solidFill>
                <a:latin typeface="Noto Sans Regular"/>
              </a:rPr>
              <a:t>Node Affinity</a:t>
            </a:r>
            <a:endParaRPr b="1" lang="en-IN" sz="4800" spc="-1" strike="noStrike">
              <a:solidFill>
                <a:srgbClr val="333333"/>
              </a:solidFill>
              <a:latin typeface="Noto Sans Regular"/>
            </a:endParaRPr>
          </a:p>
        </p:txBody>
      </p:sp>
      <p:sp>
        <p:nvSpPr>
          <p:cNvPr id="313" name="TextShape 2"/>
          <p:cNvSpPr txBox="1"/>
          <p:nvPr/>
        </p:nvSpPr>
        <p:spPr>
          <a:xfrm>
            <a:off x="932040" y="1751760"/>
            <a:ext cx="8565120" cy="426024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Node affinity is more expessive compared to node selectors</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Rules with severity and preferences can be added so that there is no hard cutoff for scheduling.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endParaRPr b="0" lang="en-IN" sz="2400" spc="-1" strike="noStrike">
              <a:solidFill>
                <a:srgbClr val="333333"/>
              </a:solidFill>
              <a:latin typeface="Noto Sans Bold"/>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807120" y="1202400"/>
            <a:ext cx="2362320" cy="3071880"/>
          </a:xfrm>
          <a:prstGeom prst="rect">
            <a:avLst/>
          </a:prstGeom>
          <a:noFill/>
          <a:ln>
            <a:noFill/>
          </a:ln>
        </p:spPr>
        <p:txBody>
          <a:bodyPr lIns="0" rIns="0" tIns="0" bIns="0"/>
          <a:p>
            <a:pPr>
              <a:lnSpc>
                <a:spcPct val="100000"/>
              </a:lnSpc>
            </a:pPr>
            <a:r>
              <a:rPr b="0" lang="en-IN" sz="1800" spc="-1" strike="noStrike">
                <a:solidFill>
                  <a:srgbClr val="000000"/>
                </a:solidFill>
                <a:latin typeface="Arial"/>
              </a:rPr>
              <a:t>apiVersion: v1</a:t>
            </a:r>
            <a:endParaRPr b="0" lang="en-IN" sz="1800" spc="-1" strike="noStrike">
              <a:solidFill>
                <a:srgbClr val="333333"/>
              </a:solidFill>
              <a:latin typeface="Noto Sans Bold"/>
            </a:endParaRPr>
          </a:p>
          <a:p>
            <a:pPr>
              <a:lnSpc>
                <a:spcPct val="100000"/>
              </a:lnSpc>
            </a:pPr>
            <a:r>
              <a:rPr b="0" lang="en-IN" sz="1800" spc="-1" strike="noStrike">
                <a:solidFill>
                  <a:srgbClr val="000000"/>
                </a:solidFill>
                <a:latin typeface="Arial"/>
              </a:rPr>
              <a:t>kind: Pod</a:t>
            </a:r>
            <a:endParaRPr b="0" lang="en-IN" sz="1800" spc="-1" strike="noStrike">
              <a:solidFill>
                <a:srgbClr val="333333"/>
              </a:solidFill>
              <a:latin typeface="Noto Sans Bold"/>
            </a:endParaRPr>
          </a:p>
          <a:p>
            <a:pPr>
              <a:lnSpc>
                <a:spcPct val="100000"/>
              </a:lnSpc>
            </a:pPr>
            <a:r>
              <a:rPr b="0" lang="en-IN" sz="1800" spc="-1" strike="noStrike">
                <a:solidFill>
                  <a:srgbClr val="000000"/>
                </a:solidFill>
                <a:latin typeface="Arial"/>
              </a:rPr>
              <a:t>metadata:</a:t>
            </a:r>
            <a:endParaRPr b="0" lang="en-IN" sz="1800" spc="-1" strike="noStrike">
              <a:solidFill>
                <a:srgbClr val="333333"/>
              </a:solidFill>
              <a:latin typeface="Noto Sans Bold"/>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name: my-pod</a:t>
            </a:r>
            <a:endParaRPr b="0" lang="en-IN" sz="1800" spc="-1" strike="noStrike">
              <a:solidFill>
                <a:srgbClr val="333333"/>
              </a:solidFill>
              <a:latin typeface="Noto Sans Bold"/>
            </a:endParaRPr>
          </a:p>
          <a:p>
            <a:pPr>
              <a:lnSpc>
                <a:spcPct val="100000"/>
              </a:lnSpc>
            </a:pPr>
            <a:r>
              <a:rPr b="0" lang="en-IN" sz="1800" spc="-1" strike="noStrike">
                <a:solidFill>
                  <a:srgbClr val="000000"/>
                </a:solidFill>
                <a:latin typeface="Arial"/>
              </a:rPr>
              <a:t>spec:</a:t>
            </a:r>
            <a:endParaRPr b="0" lang="en-IN" sz="1800" spc="-1" strike="noStrike">
              <a:solidFill>
                <a:srgbClr val="333333"/>
              </a:solidFill>
              <a:latin typeface="Noto Sans Bold"/>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containers:</a:t>
            </a:r>
            <a:endParaRPr b="0" lang="en-IN" sz="1800" spc="-1" strike="noStrike">
              <a:solidFill>
                <a:srgbClr val="333333"/>
              </a:solidFill>
              <a:latin typeface="Noto Sans Bold"/>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 name: my-nginx</a:t>
            </a:r>
            <a:endParaRPr b="0" lang="en-IN" sz="1800" spc="-1" strike="noStrike">
              <a:solidFill>
                <a:srgbClr val="333333"/>
              </a:solidFill>
              <a:latin typeface="Noto Sans Bold"/>
            </a:endParaRPr>
          </a:p>
          <a:p>
            <a:r>
              <a:rPr b="0" lang="en-IN" sz="1800" spc="-1" strike="noStrike">
                <a:solidFill>
                  <a:srgbClr val="000000"/>
                </a:solidFill>
                <a:latin typeface="Arial"/>
              </a:rPr>
              <a:t>    </a:t>
            </a:r>
            <a:r>
              <a:rPr b="0" lang="en-IN" sz="1800" spc="-1" strike="noStrike">
                <a:solidFill>
                  <a:srgbClr val="000000"/>
                </a:solidFill>
                <a:latin typeface="Arial"/>
              </a:rPr>
              <a:t>image: nginx</a:t>
            </a:r>
            <a:endParaRPr b="0" lang="en-IN" sz="1800" spc="-1" strike="noStrike">
              <a:solidFill>
                <a:srgbClr val="333333"/>
              </a:solidFill>
              <a:latin typeface="Noto Sans Bold"/>
            </a:endParaRPr>
          </a:p>
          <a:p>
            <a:r>
              <a:rPr b="0" lang="en-IN" sz="1800" spc="-1" strike="noStrike">
                <a:solidFill>
                  <a:srgbClr val="000000"/>
                </a:solidFill>
                <a:latin typeface="Arial"/>
              </a:rPr>
              <a:t> </a:t>
            </a:r>
            <a:r>
              <a:rPr b="1" lang="en-IN" sz="1800" spc="-1" strike="noStrike">
                <a:solidFill>
                  <a:srgbClr val="000000"/>
                </a:solidFill>
                <a:latin typeface="Arial"/>
              </a:rPr>
              <a:t>nodeSelector</a:t>
            </a:r>
            <a:r>
              <a:rPr b="0" lang="en-IN" sz="1800" spc="-1" strike="noStrike">
                <a:solidFill>
                  <a:srgbClr val="000000"/>
                </a:solidFill>
                <a:latin typeface="Arial"/>
              </a:rPr>
              <a:t>:</a:t>
            </a:r>
            <a:endParaRPr b="0" lang="en-IN" sz="1800" spc="-1" strike="noStrike">
              <a:solidFill>
                <a:srgbClr val="333333"/>
              </a:solidFill>
              <a:latin typeface="Noto Sans Bold"/>
            </a:endParaRPr>
          </a:p>
          <a:p>
            <a:r>
              <a:rPr b="0" lang="en-IN" sz="1800" spc="-1" strike="noStrike">
                <a:solidFill>
                  <a:srgbClr val="000000"/>
                </a:solidFill>
                <a:latin typeface="Arial"/>
              </a:rPr>
              <a:t>   </a:t>
            </a:r>
            <a:r>
              <a:rPr b="0" lang="en-IN" sz="1800" spc="-1" strike="noStrike">
                <a:solidFill>
                  <a:srgbClr val="ce181e"/>
                </a:solidFill>
                <a:latin typeface="Arial"/>
              </a:rPr>
              <a:t>color = red</a:t>
            </a:r>
            <a:endParaRPr b="0" lang="en-IN" sz="1800" spc="-1" strike="noStrike">
              <a:solidFill>
                <a:srgbClr val="333333"/>
              </a:solidFill>
              <a:latin typeface="Noto Sans Bold"/>
            </a:endParaRPr>
          </a:p>
          <a:p>
            <a:endParaRPr b="0" lang="en-IN" sz="1800" spc="-1" strike="noStrike">
              <a:solidFill>
                <a:srgbClr val="333333"/>
              </a:solidFill>
              <a:latin typeface="Noto Sans Bold"/>
            </a:endParaRPr>
          </a:p>
          <a:p>
            <a:endParaRPr b="0" lang="en-IN" sz="1800" spc="-1" strike="noStrike">
              <a:solidFill>
                <a:srgbClr val="333333"/>
              </a:solidFill>
              <a:latin typeface="Noto Sans Bold"/>
            </a:endParaRPr>
          </a:p>
        </p:txBody>
      </p:sp>
      <p:sp>
        <p:nvSpPr>
          <p:cNvPr id="315" name="TextShape 2"/>
          <p:cNvSpPr txBox="1"/>
          <p:nvPr/>
        </p:nvSpPr>
        <p:spPr>
          <a:xfrm>
            <a:off x="3279240" y="1124640"/>
            <a:ext cx="6386400" cy="5225400"/>
          </a:xfrm>
          <a:prstGeom prst="rect">
            <a:avLst/>
          </a:prstGeom>
          <a:noFill/>
          <a:ln>
            <a:noFill/>
          </a:ln>
        </p:spPr>
        <p:txBody>
          <a:bodyPr lIns="90000" rIns="90000" tIns="45000" bIns="45000"/>
          <a:p>
            <a:r>
              <a:rPr b="0" lang="en-IN" sz="1800" spc="-1" strike="noStrike">
                <a:solidFill>
                  <a:srgbClr val="000000"/>
                </a:solidFill>
                <a:latin typeface="Arial"/>
              </a:rPr>
              <a:t>apiVersion: v1</a:t>
            </a:r>
            <a:endParaRPr b="0" lang="en-IN" sz="1800" spc="-1" strike="noStrike">
              <a:solidFill>
                <a:srgbClr val="ffffff"/>
              </a:solidFill>
              <a:latin typeface="Arial"/>
            </a:endParaRPr>
          </a:p>
          <a:p>
            <a:r>
              <a:rPr b="0" lang="en-IN" sz="1800" spc="-1" strike="noStrike">
                <a:solidFill>
                  <a:srgbClr val="000000"/>
                </a:solidFill>
                <a:latin typeface="Arial"/>
              </a:rPr>
              <a:t>kind: Pod</a:t>
            </a:r>
            <a:endParaRPr b="0" lang="en-IN" sz="1800" spc="-1" strike="noStrike">
              <a:solidFill>
                <a:srgbClr val="ffffff"/>
              </a:solidFill>
              <a:latin typeface="Arial"/>
            </a:endParaRPr>
          </a:p>
          <a:p>
            <a:r>
              <a:rPr b="0" lang="en-IN" sz="1800" spc="-1" strike="noStrike">
                <a:solidFill>
                  <a:srgbClr val="000000"/>
                </a:solidFill>
                <a:latin typeface="Arial"/>
              </a:rPr>
              <a:t>metadata:</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name: my-pod</a:t>
            </a:r>
            <a:endParaRPr b="0" lang="en-IN" sz="1800" spc="-1" strike="noStrike">
              <a:solidFill>
                <a:srgbClr val="ffffff"/>
              </a:solidFill>
              <a:latin typeface="Arial"/>
            </a:endParaRPr>
          </a:p>
          <a:p>
            <a:r>
              <a:rPr b="0" lang="en-IN" sz="1800" spc="-1" strike="noStrike">
                <a:solidFill>
                  <a:srgbClr val="000000"/>
                </a:solidFill>
                <a:latin typeface="Arial"/>
              </a:rPr>
              <a:t>spec:</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containers: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 name: my-nginx</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image: nginx</a:t>
            </a:r>
            <a:endParaRPr b="0" lang="en-IN" sz="1800" spc="-1" strike="noStrike">
              <a:solidFill>
                <a:srgbClr val="ffffff"/>
              </a:solidFill>
              <a:latin typeface="Arial"/>
            </a:endParaRPr>
          </a:p>
          <a:p>
            <a:r>
              <a:rPr b="0" lang="en-IN" sz="1800" spc="-1" strike="noStrike">
                <a:solidFill>
                  <a:srgbClr val="000000"/>
                </a:solidFill>
                <a:latin typeface="Arial"/>
              </a:rPr>
              <a:t>  </a:t>
            </a:r>
            <a:r>
              <a:rPr b="1" lang="en-IN" sz="1800" spc="-1" strike="noStrike">
                <a:solidFill>
                  <a:srgbClr val="000000"/>
                </a:solidFill>
                <a:latin typeface="Arial"/>
              </a:rPr>
              <a:t>affinity:</a:t>
            </a:r>
            <a:r>
              <a:rPr b="0" lang="en-IN" sz="1800" spc="-1" strike="noStrike">
                <a:solidFill>
                  <a:srgbClr val="000000"/>
                </a:solidFill>
                <a:latin typeface="Arial"/>
              </a:rPr>
              <a:t> </a:t>
            </a:r>
            <a:endParaRPr b="0" lang="en-IN" sz="1800" spc="-1" strike="noStrike">
              <a:solidFill>
                <a:srgbClr val="ffffff"/>
              </a:solidFill>
              <a:latin typeface="Arial"/>
            </a:endParaRPr>
          </a:p>
          <a:p>
            <a:r>
              <a:rPr b="0" lang="en-IN" sz="1800" spc="-1" strike="noStrike">
                <a:solidFill>
                  <a:srgbClr val="000000"/>
                </a:solidFill>
                <a:latin typeface="Arial"/>
              </a:rPr>
              <a:t>     </a:t>
            </a:r>
            <a:r>
              <a:rPr b="1" lang="en-IN" sz="1800" spc="-1" strike="noStrike">
                <a:solidFill>
                  <a:srgbClr val="000000"/>
                </a:solidFill>
                <a:latin typeface="Arial"/>
              </a:rPr>
              <a:t>NodeAffinity:</a:t>
            </a:r>
            <a:endParaRPr b="0" lang="en-IN" sz="1800" spc="-1" strike="noStrike">
              <a:solidFill>
                <a:srgbClr val="ffffff"/>
              </a:solidFill>
              <a:latin typeface="Arial"/>
            </a:endParaRPr>
          </a:p>
          <a:p>
            <a:r>
              <a:rPr b="1" lang="en-IN" sz="1800" spc="-1" strike="noStrike">
                <a:solidFill>
                  <a:srgbClr val="000000"/>
                </a:solidFill>
                <a:latin typeface="Arial"/>
              </a:rPr>
              <a:t>        </a:t>
            </a:r>
            <a:r>
              <a:rPr b="1" lang="en-IN" sz="1800" spc="-1" strike="noStrike">
                <a:solidFill>
                  <a:srgbClr val="000000"/>
                </a:solidFill>
                <a:latin typeface="Arial"/>
              </a:rPr>
              <a:t>requiredDuringSchedulingIgnoredDuringExecution:</a:t>
            </a:r>
            <a:endParaRPr b="0" lang="en-IN" sz="1800" spc="-1" strike="noStrike">
              <a:solidFill>
                <a:srgbClr val="ffffff"/>
              </a:solidFill>
              <a:latin typeface="Arial"/>
            </a:endParaRPr>
          </a:p>
          <a:p>
            <a:r>
              <a:rPr b="1" lang="en-IN" sz="1800" spc="-1" strike="noStrike">
                <a:solidFill>
                  <a:srgbClr val="000000"/>
                </a:solidFill>
                <a:latin typeface="Arial"/>
              </a:rPr>
              <a:t>             </a:t>
            </a:r>
            <a:r>
              <a:rPr b="1" lang="en-IN" sz="1800" spc="-1" strike="noStrike">
                <a:solidFill>
                  <a:srgbClr val="000000"/>
                </a:solidFill>
                <a:latin typeface="Arial"/>
              </a:rPr>
              <a:t>nodeSelectorTerms:</a:t>
            </a:r>
            <a:endParaRPr b="0" lang="en-IN" sz="1800" spc="-1" strike="noStrike">
              <a:solidFill>
                <a:srgbClr val="ffffff"/>
              </a:solidFill>
              <a:latin typeface="Arial"/>
            </a:endParaRPr>
          </a:p>
          <a:p>
            <a:r>
              <a:rPr b="1" lang="en-IN" sz="1800" spc="-1" strike="noStrike">
                <a:solidFill>
                  <a:srgbClr val="000000"/>
                </a:solidFill>
                <a:latin typeface="Arial"/>
              </a:rPr>
              <a:t>             </a:t>
            </a:r>
            <a:r>
              <a:rPr b="1" lang="en-IN" sz="1800" spc="-1" strike="noStrike">
                <a:solidFill>
                  <a:srgbClr val="000000"/>
                </a:solidFill>
                <a:latin typeface="Arial"/>
              </a:rPr>
              <a:t>- matchExpressions: </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ce181e"/>
                </a:solidFill>
                <a:latin typeface="Arial"/>
              </a:rPr>
              <a:t>- key: color</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operator: In</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ce181e"/>
                </a:solidFill>
                <a:latin typeface="Arial"/>
              </a:rPr>
              <a:t> </a:t>
            </a:r>
            <a:r>
              <a:rPr b="0" lang="en-IN" sz="1800" spc="-1" strike="noStrike">
                <a:solidFill>
                  <a:srgbClr val="ce181e"/>
                </a:solidFill>
                <a:latin typeface="Arial"/>
              </a:rPr>
              <a:t>values: </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ce181e"/>
                </a:solidFill>
                <a:latin typeface="Arial"/>
              </a:rPr>
              <a:t> </a:t>
            </a:r>
            <a:r>
              <a:rPr b="0" lang="en-IN" sz="1800" spc="-1" strike="noStrike">
                <a:solidFill>
                  <a:srgbClr val="ce181e"/>
                </a:solidFill>
                <a:latin typeface="Arial"/>
              </a:rPr>
              <a:t>- red</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	</a:t>
            </a:r>
            <a:endParaRPr b="0" lang="en-IN" sz="1800" spc="-1" strike="noStrike">
              <a:solidFill>
                <a:srgbClr val="ffffff"/>
              </a:solidFill>
              <a:latin typeface="Arial"/>
            </a:endParaRPr>
          </a:p>
          <a:p>
            <a:endParaRPr b="0" lang="en-IN" sz="1800" spc="-1" strike="noStrike">
              <a:solidFill>
                <a:srgbClr val="ffffff"/>
              </a:solidFill>
              <a:latin typeface="Arial"/>
            </a:endParaRPr>
          </a:p>
          <a:p>
            <a:endParaRPr b="0" lang="en-IN" sz="1800" spc="-1" strike="noStrike">
              <a:solidFill>
                <a:srgbClr val="ffffff"/>
              </a:solidFill>
              <a:latin typeface="Arial"/>
            </a:endParaRPr>
          </a:p>
        </p:txBody>
      </p:sp>
      <p:sp>
        <p:nvSpPr>
          <p:cNvPr id="316" name="TextShape 3"/>
          <p:cNvSpPr txBox="1"/>
          <p:nvPr/>
        </p:nvSpPr>
        <p:spPr>
          <a:xfrm>
            <a:off x="765000" y="468720"/>
            <a:ext cx="1951920" cy="346320"/>
          </a:xfrm>
          <a:prstGeom prst="rect">
            <a:avLst/>
          </a:prstGeom>
          <a:noFill/>
          <a:ln>
            <a:noFill/>
          </a:ln>
        </p:spPr>
        <p:txBody>
          <a:bodyPr lIns="90000" rIns="90000" tIns="45000" bIns="45000"/>
          <a:p>
            <a:r>
              <a:rPr b="1" lang="en-IN" sz="1800" spc="-1" strike="noStrike">
                <a:solidFill>
                  <a:srgbClr val="1c1c1c"/>
                </a:solidFill>
                <a:latin typeface="Arial"/>
              </a:rPr>
              <a:t>Node Selectors</a:t>
            </a:r>
            <a:endParaRPr b="0" lang="en-IN" sz="1800" spc="-1" strike="noStrike">
              <a:solidFill>
                <a:srgbClr val="ffffff"/>
              </a:solidFill>
              <a:latin typeface="Arial"/>
            </a:endParaRPr>
          </a:p>
        </p:txBody>
      </p:sp>
      <p:sp>
        <p:nvSpPr>
          <p:cNvPr id="317" name="TextShape 4"/>
          <p:cNvSpPr txBox="1"/>
          <p:nvPr/>
        </p:nvSpPr>
        <p:spPr>
          <a:xfrm>
            <a:off x="3310200" y="484560"/>
            <a:ext cx="1951920" cy="346320"/>
          </a:xfrm>
          <a:prstGeom prst="rect">
            <a:avLst/>
          </a:prstGeom>
          <a:noFill/>
          <a:ln>
            <a:noFill/>
          </a:ln>
        </p:spPr>
        <p:txBody>
          <a:bodyPr lIns="90000" rIns="90000" tIns="45000" bIns="45000"/>
          <a:p>
            <a:r>
              <a:rPr b="1" lang="en-IN" sz="1800" spc="-1" strike="noStrike">
                <a:solidFill>
                  <a:srgbClr val="1c1c1c"/>
                </a:solidFill>
                <a:latin typeface="Arial"/>
              </a:rPr>
              <a:t>Node</a:t>
            </a:r>
            <a:r>
              <a:rPr b="0" lang="en-IN" sz="1800" spc="-1" strike="noStrike">
                <a:solidFill>
                  <a:srgbClr val="1c1c1c"/>
                </a:solidFill>
                <a:latin typeface="Arial"/>
              </a:rPr>
              <a:t> </a:t>
            </a:r>
            <a:r>
              <a:rPr b="1" lang="en-IN" sz="1800" spc="-1" strike="noStrike">
                <a:solidFill>
                  <a:srgbClr val="1c1c1c"/>
                </a:solidFill>
                <a:latin typeface="Arial"/>
              </a:rPr>
              <a:t>Affinity</a:t>
            </a:r>
            <a:endParaRPr b="0" lang="en-IN" sz="1800" spc="-1" strike="noStrike">
              <a:solidFill>
                <a:srgbClr val="ffffff"/>
              </a:solid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791640" y="201600"/>
            <a:ext cx="8565120" cy="797760"/>
          </a:xfrm>
          <a:prstGeom prst="rect">
            <a:avLst/>
          </a:prstGeom>
          <a:noFill/>
          <a:ln>
            <a:noFill/>
          </a:ln>
        </p:spPr>
        <p:txBody>
          <a:bodyPr lIns="0" rIns="0" tIns="0" bIns="0" anchor="ctr">
            <a:normAutofit/>
          </a:bodyPr>
          <a:p>
            <a:r>
              <a:rPr b="1" lang="en-IN" sz="2400" spc="-1" strike="noStrike">
                <a:solidFill>
                  <a:srgbClr val="333333"/>
                </a:solidFill>
                <a:latin typeface="Noto Sans Regular"/>
              </a:rPr>
              <a:t>Types of Node Affinity rules</a:t>
            </a:r>
            <a:endParaRPr b="1" lang="en-IN" sz="2400" spc="-1" strike="noStrike">
              <a:solidFill>
                <a:srgbClr val="333333"/>
              </a:solidFill>
              <a:latin typeface="Noto Sans Regular"/>
            </a:endParaRPr>
          </a:p>
        </p:txBody>
      </p:sp>
      <p:sp>
        <p:nvSpPr>
          <p:cNvPr id="319" name="TextShape 2"/>
          <p:cNvSpPr txBox="1"/>
          <p:nvPr/>
        </p:nvSpPr>
        <p:spPr>
          <a:xfrm>
            <a:off x="776160" y="1267920"/>
            <a:ext cx="8565120" cy="274536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ce181e"/>
                </a:solidFill>
                <a:latin typeface="Noto Sans Bold"/>
              </a:rPr>
              <a:t>required</a:t>
            </a:r>
            <a:r>
              <a:rPr b="0" lang="en-IN" sz="2400" spc="-1" strike="noStrike">
                <a:solidFill>
                  <a:srgbClr val="333333"/>
                </a:solidFill>
                <a:latin typeface="Noto Sans Bold"/>
              </a:rPr>
              <a:t>DuringSchedulingIgnoredDuringExecution</a:t>
            </a:r>
            <a:endParaRPr b="0" lang="en-IN" sz="2400" spc="-1" strike="noStrike">
              <a:solidFill>
                <a:srgbClr val="333333"/>
              </a:solidFill>
              <a:latin typeface="Noto Sans Bold"/>
            </a:endParaRPr>
          </a:p>
          <a:p>
            <a:pPr lvl="1" marL="864000" indent="-324000">
              <a:spcAft>
                <a:spcPts val="1497"/>
              </a:spcAft>
              <a:buClr>
                <a:srgbClr val="ffffff"/>
              </a:buClr>
              <a:buSzPct val="75000"/>
              <a:buFont typeface="Symbol" charset="2"/>
              <a:buChar char=""/>
            </a:pPr>
            <a:r>
              <a:rPr b="0" lang="en-IN" sz="2400" spc="-1" strike="noStrike">
                <a:solidFill>
                  <a:srgbClr val="333333"/>
                </a:solidFill>
                <a:latin typeface="Noto Sans Bold"/>
              </a:rPr>
              <a:t>Hard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00a65d"/>
                </a:solidFill>
                <a:latin typeface="Noto Sans Bold"/>
              </a:rPr>
              <a:t>Preferred</a:t>
            </a:r>
            <a:r>
              <a:rPr b="0" lang="en-IN" sz="2400" spc="-1" strike="noStrike">
                <a:solidFill>
                  <a:srgbClr val="333333"/>
                </a:solidFill>
                <a:latin typeface="Noto Sans Bold"/>
              </a:rPr>
              <a:t>DuringSchedulingIgnoredDuringExecution</a:t>
            </a:r>
            <a:endParaRPr b="0" lang="en-IN" sz="2400" spc="-1" strike="noStrike">
              <a:solidFill>
                <a:srgbClr val="333333"/>
              </a:solidFill>
              <a:latin typeface="Noto Sans Bold"/>
            </a:endParaRPr>
          </a:p>
          <a:p>
            <a:pPr lvl="1" marL="864000" indent="-324000">
              <a:spcAft>
                <a:spcPts val="1497"/>
              </a:spcAft>
              <a:buClr>
                <a:srgbClr val="ffffff"/>
              </a:buClr>
              <a:buSzPct val="75000"/>
              <a:buFont typeface="Symbol" charset="2"/>
              <a:buChar char=""/>
            </a:pPr>
            <a:r>
              <a:rPr b="0" lang="en-IN" sz="2400" spc="-1" strike="noStrike">
                <a:solidFill>
                  <a:srgbClr val="333333"/>
                </a:solidFill>
                <a:latin typeface="Noto Sans Bold"/>
              </a:rPr>
              <a:t>Soft</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requiredDuringScheduling</a:t>
            </a:r>
            <a:r>
              <a:rPr b="0" lang="en-IN" sz="2400" spc="-1" strike="noStrike">
                <a:solidFill>
                  <a:srgbClr val="ce181e"/>
                </a:solidFill>
                <a:latin typeface="Noto Sans Bold"/>
              </a:rPr>
              <a:t>Required</a:t>
            </a:r>
            <a:r>
              <a:rPr b="0" lang="en-IN" sz="2400" spc="-1" strike="noStrike">
                <a:solidFill>
                  <a:srgbClr val="333333"/>
                </a:solidFill>
                <a:latin typeface="Noto Sans Bold"/>
              </a:rPr>
              <a:t>DuringExecution</a:t>
            </a:r>
            <a:endParaRPr b="0" lang="en-IN" sz="2400" spc="-1" strike="noStrike">
              <a:solidFill>
                <a:srgbClr val="333333"/>
              </a:solidFill>
              <a:latin typeface="Noto Sans Bold"/>
            </a:endParaRPr>
          </a:p>
        </p:txBody>
      </p:sp>
      <p:sp>
        <p:nvSpPr>
          <p:cNvPr id="320" name="TextShape 3"/>
          <p:cNvSpPr txBox="1"/>
          <p:nvPr/>
        </p:nvSpPr>
        <p:spPr>
          <a:xfrm>
            <a:off x="697680" y="4403160"/>
            <a:ext cx="8565120" cy="797760"/>
          </a:xfrm>
          <a:prstGeom prst="rect">
            <a:avLst/>
          </a:prstGeom>
          <a:noFill/>
          <a:ln>
            <a:noFill/>
          </a:ln>
        </p:spPr>
        <p:txBody>
          <a:bodyPr lIns="0" rIns="0" tIns="0" bIns="0" anchor="ctr">
            <a:normAutofit/>
          </a:bodyPr>
          <a:p>
            <a:r>
              <a:rPr b="1" lang="en-IN" sz="2400" spc="-1" strike="noStrike">
                <a:solidFill>
                  <a:srgbClr val="333333"/>
                </a:solidFill>
                <a:latin typeface="Noto Sans Regular"/>
              </a:rPr>
              <a:t>Operators</a:t>
            </a:r>
            <a:endParaRPr b="1" lang="en-IN" sz="2400" spc="-1" strike="noStrike">
              <a:solidFill>
                <a:srgbClr val="333333"/>
              </a:solidFill>
              <a:latin typeface="Noto Sans Regular"/>
            </a:endParaRPr>
          </a:p>
        </p:txBody>
      </p:sp>
      <p:sp>
        <p:nvSpPr>
          <p:cNvPr id="321" name="TextShape 4"/>
          <p:cNvSpPr txBox="1"/>
          <p:nvPr/>
        </p:nvSpPr>
        <p:spPr>
          <a:xfrm>
            <a:off x="807480" y="5655600"/>
            <a:ext cx="8565120" cy="51228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In, NotIn, Exists, DoesNotExist, Gt, Lt</a:t>
            </a:r>
            <a:endParaRPr b="0" lang="en-IN" sz="2400" spc="-1" strike="noStrike">
              <a:solidFill>
                <a:srgbClr val="333333"/>
              </a:solidFill>
              <a:latin typeface="Noto Sans Bold"/>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666720" y="591480"/>
            <a:ext cx="8565120" cy="1440360"/>
          </a:xfrm>
          <a:prstGeom prst="rect">
            <a:avLst/>
          </a:prstGeom>
          <a:noFill/>
          <a:ln>
            <a:noFill/>
          </a:ln>
        </p:spPr>
        <p:txBody>
          <a:bodyPr lIns="0" rIns="0" tIns="0" bIns="0" anchor="ctr">
            <a:normAutofit/>
          </a:bodyPr>
          <a:p>
            <a:r>
              <a:rPr b="1" lang="en-IN" sz="3600" spc="-1" strike="noStrike">
                <a:solidFill>
                  <a:srgbClr val="333333"/>
                </a:solidFill>
                <a:latin typeface="Noto Sans Regular"/>
              </a:rPr>
              <a:t>Pod Disruption Budget (PDB)</a:t>
            </a:r>
            <a:endParaRPr b="1" lang="en-IN" sz="3600" spc="-1" strike="noStrike">
              <a:solidFill>
                <a:srgbClr val="333333"/>
              </a:solidFill>
              <a:latin typeface="Noto Sans Regular"/>
            </a:endParaRPr>
          </a:p>
        </p:txBody>
      </p:sp>
      <p:sp>
        <p:nvSpPr>
          <p:cNvPr id="323" name="TextShape 2"/>
          <p:cNvSpPr txBox="1"/>
          <p:nvPr/>
        </p:nvSpPr>
        <p:spPr>
          <a:xfrm>
            <a:off x="588600" y="2392200"/>
            <a:ext cx="8565120" cy="265140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Disruption: Destroying or deleting pods for manaintenance of nodes or cleanup.</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Voluntary  Disruptions</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Involuntary Disruptions</a:t>
            </a:r>
            <a:endParaRPr b="0" lang="en-IN" sz="2400" spc="-1" strike="noStrike">
              <a:solidFill>
                <a:srgbClr val="333333"/>
              </a:solidFill>
              <a:latin typeface="Noto Sans Bold"/>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713520" y="326160"/>
            <a:ext cx="8565120" cy="1440360"/>
          </a:xfrm>
          <a:prstGeom prst="rect">
            <a:avLst/>
          </a:prstGeom>
          <a:noFill/>
          <a:ln>
            <a:noFill/>
          </a:ln>
        </p:spPr>
        <p:txBody>
          <a:bodyPr lIns="0" rIns="0" tIns="0" bIns="0" anchor="ctr">
            <a:normAutofit/>
          </a:bodyPr>
          <a:p>
            <a:r>
              <a:rPr b="1" lang="en-IN" sz="2800" spc="-1" strike="noStrike">
                <a:solidFill>
                  <a:srgbClr val="333333"/>
                </a:solidFill>
                <a:latin typeface="Noto Sans Regular"/>
              </a:rPr>
              <a:t>Involuntary Disruptions</a:t>
            </a:r>
            <a:endParaRPr b="1" lang="en-IN" sz="2800" spc="-1" strike="noStrike">
              <a:solidFill>
                <a:srgbClr val="333333"/>
              </a:solidFill>
              <a:latin typeface="Noto Sans Regular"/>
            </a:endParaRPr>
          </a:p>
        </p:txBody>
      </p:sp>
      <p:sp>
        <p:nvSpPr>
          <p:cNvPr id="325" name="TextShape 2"/>
          <p:cNvSpPr txBox="1"/>
          <p:nvPr/>
        </p:nvSpPr>
        <p:spPr>
          <a:xfrm>
            <a:off x="744480" y="1577160"/>
            <a:ext cx="8565120" cy="501228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i="1" lang="en-IN" sz="2400" spc="-1" strike="noStrike">
                <a:solidFill>
                  <a:srgbClr val="333333"/>
                </a:solidFill>
                <a:latin typeface="Noto Sans Bold"/>
              </a:rPr>
              <a:t>Unavoidable disruptions like:</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a hardware failure of the physical machine backing the node</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cluster administrator deletes VM (instance) by mistake</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cloud provider or hypervisor failure makes VM disappear</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a kernel panic</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the node disappears from the cluster due to cluster network partition</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eviction of a pod due to the node being out-of-resources.</a:t>
            </a:r>
            <a:endParaRPr b="0" lang="en-IN" sz="2400" spc="-1" strike="noStrike">
              <a:solidFill>
                <a:srgbClr val="333333"/>
              </a:solidFill>
              <a:latin typeface="Noto Sans Bold"/>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854280" y="545040"/>
            <a:ext cx="8565120" cy="1440360"/>
          </a:xfrm>
          <a:prstGeom prst="rect">
            <a:avLst/>
          </a:prstGeom>
          <a:noFill/>
          <a:ln>
            <a:noFill/>
          </a:ln>
        </p:spPr>
        <p:txBody>
          <a:bodyPr lIns="0" rIns="0" tIns="0" bIns="0" anchor="ctr">
            <a:normAutofit/>
          </a:bodyPr>
          <a:p>
            <a:r>
              <a:rPr b="1" lang="en-IN" sz="2800" spc="-1" strike="noStrike">
                <a:solidFill>
                  <a:srgbClr val="333333"/>
                </a:solidFill>
                <a:latin typeface="Noto Sans Regular"/>
              </a:rPr>
              <a:t>Voluntary Disruptions</a:t>
            </a:r>
            <a:endParaRPr b="1" lang="en-IN" sz="2800" spc="-1" strike="noStrike">
              <a:solidFill>
                <a:srgbClr val="333333"/>
              </a:solidFill>
              <a:latin typeface="Noto Sans Regular"/>
            </a:endParaRPr>
          </a:p>
        </p:txBody>
      </p:sp>
      <p:sp>
        <p:nvSpPr>
          <p:cNvPr id="327" name="TextShape 2"/>
          <p:cNvSpPr txBox="1"/>
          <p:nvPr/>
        </p:nvSpPr>
        <p:spPr>
          <a:xfrm>
            <a:off x="682920" y="1939320"/>
            <a:ext cx="8565120" cy="173016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i="1" lang="en-IN" sz="2400" spc="-1" strike="noStrike">
                <a:solidFill>
                  <a:srgbClr val="333333"/>
                </a:solidFill>
                <a:latin typeface="Noto Sans Bold"/>
              </a:rPr>
              <a:t>Actions by application owner</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deleting the deployment or other controller that manages the pod</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updating a deployment’s pod template causing a restart</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directly deleting a pod (e.g. by accident)</a:t>
            </a:r>
            <a:endParaRPr b="0" lang="en-IN" sz="2400" spc="-1" strike="noStrike">
              <a:solidFill>
                <a:srgbClr val="333333"/>
              </a:solidFill>
              <a:latin typeface="Noto Sans Bold"/>
            </a:endParaRPr>
          </a:p>
        </p:txBody>
      </p:sp>
      <p:sp>
        <p:nvSpPr>
          <p:cNvPr id="328" name="TextShape 3"/>
          <p:cNvSpPr txBox="1"/>
          <p:nvPr/>
        </p:nvSpPr>
        <p:spPr>
          <a:xfrm>
            <a:off x="651600" y="3997440"/>
            <a:ext cx="8565120" cy="221760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i="1" lang="en-IN" sz="2400" spc="-1" strike="noStrike">
                <a:solidFill>
                  <a:srgbClr val="333333"/>
                </a:solidFill>
                <a:latin typeface="Noto Sans Bold"/>
              </a:rPr>
              <a:t>Actions by Cluster Administrator</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Draining a node for repair or upgrade.</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Draining a node from a cluster to scale the cluster down (learn about Cluster Autoscaling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Removing a pod from a node to permit something else to fit on that node.</a:t>
            </a:r>
            <a:endParaRPr b="0" lang="en-IN" sz="2400" spc="-1" strike="noStrike">
              <a:solidFill>
                <a:srgbClr val="333333"/>
              </a:solidFill>
              <a:latin typeface="Noto Sans Bold"/>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578880" y="359640"/>
            <a:ext cx="8565120" cy="1440360"/>
          </a:xfrm>
          <a:prstGeom prst="rect">
            <a:avLst/>
          </a:prstGeom>
          <a:noFill/>
          <a:ln>
            <a:noFill/>
          </a:ln>
        </p:spPr>
        <p:txBody>
          <a:bodyPr lIns="0" rIns="0" tIns="0" bIns="0" anchor="ctr">
            <a:normAutofit/>
          </a:bodyPr>
          <a:p>
            <a:r>
              <a:rPr b="1" lang="en-IN" sz="4800" spc="-1" strike="noStrike">
                <a:solidFill>
                  <a:srgbClr val="333333"/>
                </a:solidFill>
                <a:latin typeface="Noto Sans Regular"/>
              </a:rPr>
              <a:t>Traditional Scheduling</a:t>
            </a:r>
            <a:endParaRPr b="1" lang="en-IN" sz="4800" spc="-1" strike="noStrike">
              <a:solidFill>
                <a:srgbClr val="333333"/>
              </a:solidFill>
              <a:latin typeface="Noto Sans Regular"/>
            </a:endParaRPr>
          </a:p>
        </p:txBody>
      </p:sp>
      <p:sp>
        <p:nvSpPr>
          <p:cNvPr id="266" name="TextShape 2"/>
          <p:cNvSpPr txBox="1"/>
          <p:nvPr/>
        </p:nvSpPr>
        <p:spPr>
          <a:xfrm>
            <a:off x="578880" y="1652040"/>
            <a:ext cx="8565120" cy="4971960"/>
          </a:xfrm>
          <a:prstGeom prst="rect">
            <a:avLst/>
          </a:prstGeom>
          <a:noFill/>
          <a:ln>
            <a:noFill/>
          </a:ln>
        </p:spPr>
        <p:txBody>
          <a:bodyPr lIns="0" rIns="0" tIns="0" bIns="0" anchor="ctr"/>
          <a:p>
            <a:pPr>
              <a:buClr>
                <a:srgbClr val="000000"/>
              </a:buClr>
              <a:buSzPct val="45000"/>
              <a:buFont typeface="Wingdings" charset="2"/>
              <a:buChar char=""/>
            </a:pPr>
            <a:r>
              <a:rPr b="0" lang="en-IN" sz="3200" spc="-1" strike="noStrike">
                <a:latin typeface="Noto Sans Regular"/>
              </a:rPr>
              <a:t>Pod requests a set of resources (RAM, CPU)</a:t>
            </a:r>
            <a:endParaRPr b="0" lang="en-IN" sz="3200" spc="-1" strike="noStrike">
              <a:latin typeface="Noto Sans Regular"/>
            </a:endParaRPr>
          </a:p>
          <a:p>
            <a:pPr>
              <a:buClr>
                <a:srgbClr val="000000"/>
              </a:buClr>
              <a:buSzPct val="45000"/>
              <a:buFont typeface="Wingdings" charset="2"/>
              <a:buChar char=""/>
            </a:pPr>
            <a:r>
              <a:rPr b="0" lang="en-IN" sz="3200" spc="-1" strike="noStrike">
                <a:latin typeface="Noto Sans Regular"/>
              </a:rPr>
              <a:t>Scheduler checks for those resources in all the available nodes.</a:t>
            </a:r>
            <a:endParaRPr b="0" lang="en-IN" sz="3200" spc="-1" strike="noStrike">
              <a:latin typeface="Noto Sans Regular"/>
            </a:endParaRPr>
          </a:p>
          <a:p>
            <a:pPr>
              <a:buClr>
                <a:srgbClr val="000000"/>
              </a:buClr>
              <a:buSzPct val="45000"/>
              <a:buFont typeface="Wingdings" charset="2"/>
              <a:buChar char=""/>
            </a:pPr>
            <a:r>
              <a:rPr b="0" lang="en-IN" sz="3200" spc="-1" strike="noStrike">
                <a:latin typeface="Noto Sans Regular"/>
              </a:rPr>
              <a:t>Places the pod in one of the node with sufficient resources. </a:t>
            </a:r>
            <a:endParaRPr b="0" lang="en-IN" sz="3200" spc="-1" strike="noStrike">
              <a:latin typeface="Noto Sans Regular"/>
            </a:endParaRPr>
          </a:p>
          <a:p>
            <a:pPr>
              <a:buClr>
                <a:srgbClr val="000000"/>
              </a:buClr>
              <a:buSzPct val="45000"/>
              <a:buFont typeface="Wingdings" charset="2"/>
              <a:buChar char=""/>
            </a:pPr>
            <a:r>
              <a:rPr b="0" lang="en-IN" sz="3200" spc="-1" strike="noStrike">
                <a:latin typeface="Noto Sans Regular"/>
              </a:rPr>
              <a:t>OR returns error of insufficient resources.</a:t>
            </a:r>
            <a:endParaRPr b="0" lang="en-IN" sz="3200" spc="-1" strike="noStrike">
              <a:latin typeface="Noto Sans Regular"/>
            </a:endParaRPr>
          </a:p>
          <a:p>
            <a:endParaRPr b="0" lang="en-IN" sz="3200" spc="-1" strike="noStrike">
              <a:latin typeface="Noto Sans Regul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853920" y="676080"/>
            <a:ext cx="8565120" cy="709200"/>
          </a:xfrm>
          <a:prstGeom prst="rect">
            <a:avLst/>
          </a:prstGeom>
          <a:noFill/>
          <a:ln>
            <a:noFill/>
          </a:ln>
        </p:spPr>
        <p:txBody>
          <a:bodyPr lIns="0" rIns="0" tIns="0" bIns="0" anchor="ctr">
            <a:normAutofit/>
          </a:bodyPr>
          <a:p>
            <a:r>
              <a:rPr b="1" lang="en-IN" sz="2800" spc="-1" strike="noStrike">
                <a:solidFill>
                  <a:srgbClr val="333333"/>
                </a:solidFill>
                <a:latin typeface="Noto Sans Regular"/>
              </a:rPr>
              <a:t>PDB</a:t>
            </a:r>
            <a:r>
              <a:rPr b="1" lang="en-IN" sz="4800" spc="-1" strike="noStrike">
                <a:solidFill>
                  <a:srgbClr val="333333"/>
                </a:solidFill>
                <a:latin typeface="Noto Sans Regular"/>
              </a:rPr>
              <a:t> </a:t>
            </a:r>
            <a:endParaRPr b="1" lang="en-IN" sz="4800" spc="-1" strike="noStrike">
              <a:solidFill>
                <a:srgbClr val="333333"/>
              </a:solidFill>
              <a:latin typeface="Noto Sans Regular"/>
            </a:endParaRPr>
          </a:p>
        </p:txBody>
      </p:sp>
      <p:sp>
        <p:nvSpPr>
          <p:cNvPr id="330" name="TextShape 2"/>
          <p:cNvSpPr txBox="1"/>
          <p:nvPr/>
        </p:nvSpPr>
        <p:spPr>
          <a:xfrm>
            <a:off x="853920" y="1655280"/>
            <a:ext cx="8565120" cy="187560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A PDB limits the number of pods of a replicated application that are down simultaneously from voluntary disruptions</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For example, a quorum-based application would like to ensure that the number of replicas running is never brought below the number needed for a quorum.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A web front end might want to ensure that the number of replicas serving load never falls below a certain percentage of the total.</a:t>
            </a:r>
            <a:endParaRPr b="0" lang="en-IN" sz="2400" spc="-1" strike="noStrike">
              <a:solidFill>
                <a:srgbClr val="333333"/>
              </a:solidFill>
              <a:latin typeface="Noto Sans Bold"/>
            </a:endParaRPr>
          </a:p>
        </p:txBody>
      </p:sp>
      <p:sp>
        <p:nvSpPr>
          <p:cNvPr id="331" name="TextShape 3"/>
          <p:cNvSpPr txBox="1"/>
          <p:nvPr/>
        </p:nvSpPr>
        <p:spPr>
          <a:xfrm>
            <a:off x="1639440" y="3935160"/>
            <a:ext cx="3997440" cy="2394000"/>
          </a:xfrm>
          <a:prstGeom prst="rect">
            <a:avLst/>
          </a:prstGeom>
          <a:noFill/>
          <a:ln>
            <a:noFill/>
          </a:ln>
        </p:spPr>
        <p:txBody>
          <a:bodyPr lIns="90000" rIns="90000" tIns="45000" bIns="45000"/>
          <a:p>
            <a:r>
              <a:rPr b="0" lang="en-IN" sz="1800" spc="-1" strike="noStrike">
                <a:solidFill>
                  <a:srgbClr val="000000"/>
                </a:solidFill>
                <a:latin typeface="Arial"/>
              </a:rPr>
              <a:t>apiVersion: policy/v1beta1</a:t>
            </a:r>
            <a:endParaRPr b="0" lang="en-IN" sz="1800" spc="-1" strike="noStrike">
              <a:solidFill>
                <a:srgbClr val="ffffff"/>
              </a:solidFill>
              <a:latin typeface="Arial"/>
            </a:endParaRPr>
          </a:p>
          <a:p>
            <a:r>
              <a:rPr b="0" lang="en-IN" sz="1800" spc="-1" strike="noStrike">
                <a:solidFill>
                  <a:srgbClr val="000000"/>
                </a:solidFill>
                <a:latin typeface="Arial"/>
              </a:rPr>
              <a:t>kind: PodDisruptionBudget</a:t>
            </a:r>
            <a:endParaRPr b="0" lang="en-IN" sz="1800" spc="-1" strike="noStrike">
              <a:solidFill>
                <a:srgbClr val="ffffff"/>
              </a:solidFill>
              <a:latin typeface="Arial"/>
            </a:endParaRPr>
          </a:p>
          <a:p>
            <a:r>
              <a:rPr b="0" lang="en-IN" sz="1800" spc="-1" strike="noStrike">
                <a:solidFill>
                  <a:srgbClr val="000000"/>
                </a:solidFill>
                <a:latin typeface="Arial"/>
              </a:rPr>
              <a:t>metadata:</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name: nginxpdb</a:t>
            </a:r>
            <a:endParaRPr b="0" lang="en-IN" sz="1800" spc="-1" strike="noStrike">
              <a:solidFill>
                <a:srgbClr val="ffffff"/>
              </a:solidFill>
              <a:latin typeface="Arial"/>
            </a:endParaRPr>
          </a:p>
          <a:p>
            <a:r>
              <a:rPr b="0" lang="en-IN" sz="1800" spc="-1" strike="noStrike">
                <a:solidFill>
                  <a:srgbClr val="000000"/>
                </a:solidFill>
                <a:latin typeface="Arial"/>
              </a:rPr>
              <a:t>spec:</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MinAvailable: (</a:t>
            </a:r>
            <a:r>
              <a:rPr b="0" lang="en-IN" sz="1800" spc="-1" strike="noStrike">
                <a:solidFill>
                  <a:srgbClr val="ce181e"/>
                </a:solidFill>
                <a:latin typeface="Arial"/>
              </a:rPr>
              <a:t>2 or 50%)</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selector:</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matchLabels: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app: nginx</a:t>
            </a:r>
            <a:endParaRPr b="0" lang="en-IN" sz="1800" spc="-1" strike="noStrike">
              <a:solidFill>
                <a:srgbClr val="ffffff"/>
              </a:solidFill>
              <a:latin typeface="Arial"/>
            </a:endParaRPr>
          </a:p>
        </p:txBody>
      </p:sp>
      <p:sp>
        <p:nvSpPr>
          <p:cNvPr id="332" name="CustomShape 4"/>
          <p:cNvSpPr/>
          <p:nvPr/>
        </p:nvSpPr>
        <p:spPr>
          <a:xfrm>
            <a:off x="1374120" y="3685320"/>
            <a:ext cx="4215960" cy="3185280"/>
          </a:xfrm>
          <a:prstGeom prst="rect">
            <a:avLst/>
          </a:prstGeom>
          <a:noFill/>
          <a:ln>
            <a:solidFill>
              <a:srgbClr val="ed1c24"/>
            </a:solidFill>
          </a:ln>
        </p:spPr>
        <p:style>
          <a:lnRef idx="0"/>
          <a:fillRef idx="0"/>
          <a:effectRef idx="0"/>
          <a:fontRef idx="minor"/>
        </p:style>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3" name="" descr=""/>
          <p:cNvPicPr/>
          <p:nvPr/>
        </p:nvPicPr>
        <p:blipFill>
          <a:blip r:embed="rId1"/>
          <a:stretch/>
        </p:blipFill>
        <p:spPr>
          <a:xfrm>
            <a:off x="5400" y="552240"/>
            <a:ext cx="10076400" cy="648396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557280" y="452880"/>
            <a:ext cx="8565120" cy="1297800"/>
          </a:xfrm>
          <a:prstGeom prst="rect">
            <a:avLst/>
          </a:prstGeom>
          <a:noFill/>
          <a:ln>
            <a:noFill/>
          </a:ln>
        </p:spPr>
        <p:txBody>
          <a:bodyPr lIns="0" rIns="0" tIns="0" bIns="0" anchor="ctr">
            <a:normAutofit/>
          </a:bodyPr>
          <a:p>
            <a:r>
              <a:rPr b="1" lang="en-IN" sz="4800" spc="-1" strike="noStrike">
                <a:solidFill>
                  <a:srgbClr val="333333"/>
                </a:solidFill>
                <a:latin typeface="Noto Sans Regular"/>
              </a:rPr>
              <a:t>Priority Class</a:t>
            </a:r>
            <a:endParaRPr b="1" lang="en-IN" sz="4800" spc="-1" strike="noStrike">
              <a:solidFill>
                <a:srgbClr val="333333"/>
              </a:solidFill>
              <a:latin typeface="Noto Sans Regular"/>
            </a:endParaRPr>
          </a:p>
        </p:txBody>
      </p:sp>
      <p:sp>
        <p:nvSpPr>
          <p:cNvPr id="335" name="TextShape 2"/>
          <p:cNvSpPr txBox="1"/>
          <p:nvPr/>
        </p:nvSpPr>
        <p:spPr>
          <a:xfrm>
            <a:off x="651240" y="2048400"/>
            <a:ext cx="8565120" cy="265176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Pods can be assigned with priority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This will define the </a:t>
            </a:r>
            <a:r>
              <a:rPr b="1" lang="en-IN" sz="2400" spc="-1" strike="noStrike">
                <a:solidFill>
                  <a:srgbClr val="333333"/>
                </a:solidFill>
                <a:latin typeface="Noto Sans Bold"/>
              </a:rPr>
              <a:t>importance</a:t>
            </a:r>
            <a:r>
              <a:rPr b="0" lang="en-IN" sz="2400" spc="-1" strike="noStrike">
                <a:solidFill>
                  <a:srgbClr val="333333"/>
                </a:solidFill>
                <a:latin typeface="Noto Sans Bold"/>
              </a:rPr>
              <a:t> of pod compared to rest of the pods while scheduling.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At the time of limited resources, pods with highest will be scheduled and lower priority pods may get evicted to make space for higher priority pods.</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 </a:t>
            </a:r>
            <a:endParaRPr b="0" lang="en-IN" sz="2400" spc="-1" strike="noStrike">
              <a:solidFill>
                <a:srgbClr val="333333"/>
              </a:solidFill>
              <a:latin typeface="Noto Sans Bold"/>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901080" y="420120"/>
            <a:ext cx="8565120" cy="860400"/>
          </a:xfrm>
          <a:prstGeom prst="rect">
            <a:avLst/>
          </a:prstGeom>
          <a:noFill/>
          <a:ln>
            <a:noFill/>
          </a:ln>
        </p:spPr>
        <p:txBody>
          <a:bodyPr lIns="0" rIns="0" tIns="0" bIns="0" anchor="ctr">
            <a:normAutofit/>
          </a:bodyPr>
          <a:p>
            <a:r>
              <a:rPr b="1" lang="en-IN" sz="2600" spc="-1" strike="noStrike">
                <a:solidFill>
                  <a:srgbClr val="333333"/>
                </a:solidFill>
                <a:latin typeface="Noto Sans Regular"/>
              </a:rPr>
              <a:t>How to use priority class ??</a:t>
            </a:r>
            <a:endParaRPr b="1" lang="en-IN" sz="2600" spc="-1" strike="noStrike">
              <a:solidFill>
                <a:srgbClr val="333333"/>
              </a:solidFill>
              <a:latin typeface="Noto Sans Regular"/>
            </a:endParaRPr>
          </a:p>
        </p:txBody>
      </p:sp>
      <p:sp>
        <p:nvSpPr>
          <p:cNvPr id="337" name="TextShape 2"/>
          <p:cNvSpPr txBox="1"/>
          <p:nvPr/>
        </p:nvSpPr>
        <p:spPr>
          <a:xfrm>
            <a:off x="901080" y="1280520"/>
            <a:ext cx="8327160" cy="106992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Add one or more PriorityClasses.</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Create Pods withpriorityClassName set to one of the added PriorityClasses. </a:t>
            </a:r>
            <a:endParaRPr b="0" lang="en-IN" sz="2400" spc="-1" strike="noStrike">
              <a:solidFill>
                <a:srgbClr val="333333"/>
              </a:solidFill>
              <a:latin typeface="Noto Sans Bold"/>
            </a:endParaRPr>
          </a:p>
        </p:txBody>
      </p:sp>
      <p:sp>
        <p:nvSpPr>
          <p:cNvPr id="338" name="TextShape 3"/>
          <p:cNvSpPr txBox="1"/>
          <p:nvPr/>
        </p:nvSpPr>
        <p:spPr>
          <a:xfrm>
            <a:off x="1061640" y="2607480"/>
            <a:ext cx="3841200" cy="2732760"/>
          </a:xfrm>
          <a:prstGeom prst="rect">
            <a:avLst/>
          </a:prstGeom>
          <a:noFill/>
          <a:ln>
            <a:solidFill>
              <a:srgbClr val="ed1c24"/>
            </a:solidFill>
          </a:ln>
        </p:spPr>
        <p:txBody>
          <a:bodyPr lIns="90000" rIns="90000" tIns="45000" bIns="45000"/>
          <a:p>
            <a:r>
              <a:rPr b="0" lang="en-IN" sz="1800" spc="-1" strike="noStrike">
                <a:solidFill>
                  <a:srgbClr val="000000"/>
                </a:solidFill>
                <a:latin typeface="Arial"/>
              </a:rPr>
              <a:t>apiVersion: scheduling.k8s.io/v1</a:t>
            </a:r>
            <a:endParaRPr b="0" lang="en-IN" sz="1800" spc="-1" strike="noStrike">
              <a:solidFill>
                <a:srgbClr val="ffffff"/>
              </a:solidFill>
              <a:latin typeface="Arial"/>
            </a:endParaRPr>
          </a:p>
          <a:p>
            <a:r>
              <a:rPr b="0" lang="en-IN" sz="1800" spc="-1" strike="noStrike">
                <a:solidFill>
                  <a:srgbClr val="000000"/>
                </a:solidFill>
                <a:latin typeface="Arial"/>
              </a:rPr>
              <a:t>kind: PriorityClass</a:t>
            </a:r>
            <a:endParaRPr b="0" lang="en-IN" sz="1800" spc="-1" strike="noStrike">
              <a:solidFill>
                <a:srgbClr val="ffffff"/>
              </a:solidFill>
              <a:latin typeface="Arial"/>
            </a:endParaRPr>
          </a:p>
          <a:p>
            <a:r>
              <a:rPr b="0" lang="en-IN" sz="1800" spc="-1" strike="noStrike">
                <a:solidFill>
                  <a:srgbClr val="000000"/>
                </a:solidFill>
                <a:latin typeface="Arial"/>
              </a:rPr>
              <a:t>metadata:</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name: </a:t>
            </a:r>
            <a:r>
              <a:rPr b="0" lang="en-IN" sz="1800" spc="-1" strike="noStrike">
                <a:solidFill>
                  <a:srgbClr val="72bf44"/>
                </a:solidFill>
                <a:latin typeface="Arial"/>
              </a:rPr>
              <a:t>high-priority</a:t>
            </a:r>
            <a:endParaRPr b="0" lang="en-IN" sz="1800" spc="-1" strike="noStrike">
              <a:solidFill>
                <a:srgbClr val="ffffff"/>
              </a:solidFill>
              <a:latin typeface="Arial"/>
            </a:endParaRPr>
          </a:p>
          <a:p>
            <a:r>
              <a:rPr b="0" lang="en-IN" sz="1800" spc="-1" strike="noStrike">
                <a:solidFill>
                  <a:srgbClr val="000000"/>
                </a:solidFill>
                <a:latin typeface="Arial"/>
              </a:rPr>
              <a:t>value: </a:t>
            </a:r>
            <a:r>
              <a:rPr b="0" lang="en-IN" sz="1800" spc="-1" strike="noStrike">
                <a:solidFill>
                  <a:srgbClr val="ed1c24"/>
                </a:solidFill>
                <a:latin typeface="Arial"/>
              </a:rPr>
              <a:t>1000000</a:t>
            </a:r>
            <a:endParaRPr b="0" lang="en-IN" sz="1800" spc="-1" strike="noStrike">
              <a:solidFill>
                <a:srgbClr val="ffffff"/>
              </a:solidFill>
              <a:latin typeface="Arial"/>
            </a:endParaRPr>
          </a:p>
          <a:p>
            <a:r>
              <a:rPr b="1" lang="en-IN" sz="1800" spc="-1" strike="noStrike">
                <a:solidFill>
                  <a:srgbClr val="000000"/>
                </a:solidFill>
                <a:latin typeface="Arial"/>
              </a:rPr>
              <a:t>globalDefault</a:t>
            </a:r>
            <a:r>
              <a:rPr b="0" lang="en-IN" sz="1800" spc="-1" strike="noStrike">
                <a:solidFill>
                  <a:srgbClr val="000000"/>
                </a:solidFill>
                <a:latin typeface="Arial"/>
              </a:rPr>
              <a:t>: false</a:t>
            </a:r>
            <a:endParaRPr b="0" lang="en-IN" sz="1800" spc="-1" strike="noStrike">
              <a:solidFill>
                <a:srgbClr val="ffffff"/>
              </a:solidFill>
              <a:latin typeface="Arial"/>
            </a:endParaRPr>
          </a:p>
          <a:p>
            <a:r>
              <a:rPr b="0" lang="en-IN" sz="1800" spc="-1" strike="noStrike">
                <a:solidFill>
                  <a:srgbClr val="000000"/>
                </a:solidFill>
                <a:latin typeface="Arial"/>
              </a:rPr>
              <a:t>description: "This priority class should be used for XYZ service pods only."</a:t>
            </a:r>
            <a:endParaRPr b="0" lang="en-IN" sz="1800" spc="-1" strike="noStrike">
              <a:solidFill>
                <a:srgbClr val="ffffff"/>
              </a:solidFill>
              <a:latin typeface="Arial"/>
            </a:endParaRPr>
          </a:p>
        </p:txBody>
      </p:sp>
      <p:sp>
        <p:nvSpPr>
          <p:cNvPr id="339" name="TextShape 4"/>
          <p:cNvSpPr txBox="1"/>
          <p:nvPr/>
        </p:nvSpPr>
        <p:spPr>
          <a:xfrm>
            <a:off x="5090400" y="2592000"/>
            <a:ext cx="4028400" cy="3557880"/>
          </a:xfrm>
          <a:prstGeom prst="rect">
            <a:avLst/>
          </a:prstGeom>
          <a:noFill/>
          <a:ln>
            <a:solidFill>
              <a:srgbClr val="72bf44"/>
            </a:solidFill>
          </a:ln>
        </p:spPr>
        <p:txBody>
          <a:bodyPr lIns="90000" rIns="90000" tIns="45000" bIns="45000"/>
          <a:p>
            <a:r>
              <a:rPr b="0" lang="en-IN" sz="1800" spc="-1" strike="noStrike">
                <a:solidFill>
                  <a:srgbClr val="000000"/>
                </a:solidFill>
                <a:latin typeface="Arial"/>
              </a:rPr>
              <a:t>apiVersion: v1</a:t>
            </a:r>
            <a:endParaRPr b="0" lang="en-IN" sz="1800" spc="-1" strike="noStrike">
              <a:solidFill>
                <a:srgbClr val="ffffff"/>
              </a:solidFill>
              <a:latin typeface="Arial"/>
            </a:endParaRPr>
          </a:p>
          <a:p>
            <a:r>
              <a:rPr b="0" lang="en-IN" sz="1800" spc="-1" strike="noStrike">
                <a:solidFill>
                  <a:srgbClr val="000000"/>
                </a:solidFill>
                <a:latin typeface="Arial"/>
              </a:rPr>
              <a:t>kind: Pod</a:t>
            </a:r>
            <a:endParaRPr b="0" lang="en-IN" sz="1800" spc="-1" strike="noStrike">
              <a:solidFill>
                <a:srgbClr val="ffffff"/>
              </a:solidFill>
              <a:latin typeface="Arial"/>
            </a:endParaRPr>
          </a:p>
          <a:p>
            <a:r>
              <a:rPr b="0" lang="en-IN" sz="1800" spc="-1" strike="noStrike">
                <a:solidFill>
                  <a:srgbClr val="000000"/>
                </a:solidFill>
                <a:latin typeface="Arial"/>
              </a:rPr>
              <a:t>metadata:</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name: nginx</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labels: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env: test</a:t>
            </a:r>
            <a:endParaRPr b="0" lang="en-IN" sz="1800" spc="-1" strike="noStrike">
              <a:solidFill>
                <a:srgbClr val="ffffff"/>
              </a:solidFill>
              <a:latin typeface="Arial"/>
            </a:endParaRPr>
          </a:p>
          <a:p>
            <a:r>
              <a:rPr b="0" lang="en-IN" sz="1800" spc="-1" strike="noStrike">
                <a:solidFill>
                  <a:srgbClr val="000000"/>
                </a:solidFill>
                <a:latin typeface="Arial"/>
              </a:rPr>
              <a:t>spec:</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containers: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 name: nginx</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image: nginx</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imagePullPolicy: IfNotPresent</a:t>
            </a:r>
            <a:endParaRPr b="0" lang="en-IN" sz="1800" spc="-1" strike="noStrike">
              <a:solidFill>
                <a:srgbClr val="ffffff"/>
              </a:solidFill>
              <a:latin typeface="Arial"/>
            </a:endParaRPr>
          </a:p>
          <a:p>
            <a:r>
              <a:rPr b="0" lang="en-IN" sz="1800" spc="-1" strike="noStrike">
                <a:solidFill>
                  <a:srgbClr val="00a65d"/>
                </a:solidFill>
                <a:latin typeface="Arial"/>
              </a:rPr>
              <a:t>  </a:t>
            </a:r>
            <a:r>
              <a:rPr b="0" lang="en-IN" sz="1800" spc="-1" strike="noStrike">
                <a:solidFill>
                  <a:srgbClr val="00a65d"/>
                </a:solidFill>
                <a:latin typeface="Arial"/>
              </a:rPr>
              <a:t>priorityClassName: high-priority</a:t>
            </a:r>
            <a:endParaRPr b="0" lang="en-IN" sz="1800" spc="-1" strike="noStrike">
              <a:solidFill>
                <a:srgbClr val="ffffff"/>
              </a:solidFill>
              <a:latin typeface="Arial"/>
            </a:endParaRPr>
          </a:p>
        </p:txBody>
      </p:sp>
      <p:sp>
        <p:nvSpPr>
          <p:cNvPr id="340" name="TextShape 5"/>
          <p:cNvSpPr txBox="1"/>
          <p:nvPr/>
        </p:nvSpPr>
        <p:spPr>
          <a:xfrm>
            <a:off x="499320" y="6214680"/>
            <a:ext cx="8931960" cy="858240"/>
          </a:xfrm>
          <a:prstGeom prst="rect">
            <a:avLst/>
          </a:prstGeom>
          <a:noFill/>
          <a:ln>
            <a:noFill/>
          </a:ln>
        </p:spPr>
        <p:txBody>
          <a:bodyPr lIns="90000" rIns="90000" tIns="45000" bIns="45000"/>
          <a:p>
            <a:pPr algn="ctr"/>
            <a:r>
              <a:rPr b="0" lang="en-IN" sz="1800" spc="-1" strike="noStrike">
                <a:solidFill>
                  <a:srgbClr val="000000"/>
                </a:solidFill>
                <a:latin typeface="Arial"/>
              </a:rPr>
              <a:t>The </a:t>
            </a:r>
            <a:r>
              <a:rPr b="1" lang="en-IN" sz="1800" spc="-1" strike="noStrike">
                <a:solidFill>
                  <a:srgbClr val="000000"/>
                </a:solidFill>
                <a:latin typeface="Arial"/>
              </a:rPr>
              <a:t>globalDefault</a:t>
            </a:r>
            <a:r>
              <a:rPr b="0" lang="en-IN" sz="1800" spc="-1" strike="noStrike">
                <a:solidFill>
                  <a:srgbClr val="000000"/>
                </a:solidFill>
                <a:latin typeface="Arial"/>
              </a:rPr>
              <a:t> field indicates that the value of this PriorityClass should be used for Pods </a:t>
            </a:r>
            <a:r>
              <a:rPr b="1" lang="en-IN" sz="1800" spc="-1" strike="noStrike">
                <a:solidFill>
                  <a:srgbClr val="000000"/>
                </a:solidFill>
                <a:latin typeface="Arial"/>
              </a:rPr>
              <a:t>without</a:t>
            </a:r>
            <a:r>
              <a:rPr b="0" lang="en-IN" sz="1800" spc="-1" strike="noStrike">
                <a:solidFill>
                  <a:srgbClr val="000000"/>
                </a:solidFill>
                <a:latin typeface="Arial"/>
              </a:rPr>
              <a:t> a </a:t>
            </a:r>
            <a:r>
              <a:rPr b="1" lang="en-IN" sz="1800" spc="-1" strike="noStrike">
                <a:solidFill>
                  <a:srgbClr val="000000"/>
                </a:solidFill>
                <a:latin typeface="Arial"/>
              </a:rPr>
              <a:t>priorityClassName</a:t>
            </a:r>
            <a:endParaRPr b="0" lang="en-IN" sz="1800" spc="-1" strike="noStrike">
              <a:solidFill>
                <a:srgbClr val="ffffff"/>
              </a:solidFill>
              <a:latin typeface="Arial"/>
            </a:endParaRPr>
          </a:p>
          <a:p>
            <a:endParaRPr b="0" lang="en-IN" sz="1800" spc="-1" strike="noStrike">
              <a:solidFill>
                <a:srgbClr val="ffffff"/>
              </a:solid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932400" y="560520"/>
            <a:ext cx="8565120" cy="1440360"/>
          </a:xfrm>
          <a:prstGeom prst="rect">
            <a:avLst/>
          </a:prstGeom>
          <a:noFill/>
          <a:ln>
            <a:noFill/>
          </a:ln>
        </p:spPr>
        <p:txBody>
          <a:bodyPr lIns="0" rIns="0" tIns="0" bIns="0" anchor="ctr">
            <a:normAutofit/>
          </a:bodyPr>
          <a:p>
            <a:r>
              <a:rPr b="1" lang="en-IN" sz="4800" spc="-1" strike="noStrike">
                <a:solidFill>
                  <a:srgbClr val="333333"/>
                </a:solidFill>
                <a:latin typeface="Noto Sans Regular"/>
              </a:rPr>
              <a:t>Quality of Service</a:t>
            </a:r>
            <a:endParaRPr b="1" lang="en-IN" sz="4800" spc="-1" strike="noStrike">
              <a:solidFill>
                <a:srgbClr val="333333"/>
              </a:solidFill>
              <a:latin typeface="Noto Sans Regular"/>
            </a:endParaRPr>
          </a:p>
        </p:txBody>
      </p:sp>
      <p:sp>
        <p:nvSpPr>
          <p:cNvPr id="342" name="TextShape 2"/>
          <p:cNvSpPr txBox="1"/>
          <p:nvPr/>
        </p:nvSpPr>
        <p:spPr>
          <a:xfrm>
            <a:off x="1010520" y="2376360"/>
            <a:ext cx="8565120" cy="393192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This is more of a computed value based on the resources allocation.</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Scheduler uses this value to take the decision of scheduling and evicting the pods in case of resource shortage.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endParaRPr b="0" lang="en-IN" sz="2400" spc="-1" strike="noStrike">
              <a:solidFill>
                <a:srgbClr val="333333"/>
              </a:solidFill>
              <a:latin typeface="Noto Sans Bold"/>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963360" y="310320"/>
            <a:ext cx="8565120" cy="689040"/>
          </a:xfrm>
          <a:prstGeom prst="rect">
            <a:avLst/>
          </a:prstGeom>
          <a:noFill/>
          <a:ln>
            <a:noFill/>
          </a:ln>
        </p:spPr>
        <p:txBody>
          <a:bodyPr lIns="0" rIns="0" tIns="0" bIns="0" anchor="ctr">
            <a:normAutofit/>
          </a:bodyPr>
          <a:p>
            <a:r>
              <a:rPr b="1" lang="en-IN" sz="3200" spc="-1" strike="noStrike">
                <a:solidFill>
                  <a:srgbClr val="333333"/>
                </a:solidFill>
                <a:latin typeface="Noto Sans Regular"/>
              </a:rPr>
              <a:t>Request and Limits</a:t>
            </a:r>
            <a:endParaRPr b="1" lang="en-IN" sz="3200" spc="-1" strike="noStrike">
              <a:solidFill>
                <a:srgbClr val="333333"/>
              </a:solidFill>
              <a:latin typeface="Noto Sans Regular"/>
            </a:endParaRPr>
          </a:p>
        </p:txBody>
      </p:sp>
      <p:sp>
        <p:nvSpPr>
          <p:cNvPr id="344" name="TextShape 2"/>
          <p:cNvSpPr txBox="1"/>
          <p:nvPr/>
        </p:nvSpPr>
        <p:spPr>
          <a:xfrm>
            <a:off x="885240" y="1190160"/>
            <a:ext cx="8233560" cy="113652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Request is the amount of that resource that the system will guarantee to the container</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 </a:t>
            </a:r>
            <a:r>
              <a:rPr b="0" lang="en-IN" sz="2400" spc="-1" strike="noStrike">
                <a:solidFill>
                  <a:srgbClr val="333333"/>
                </a:solidFill>
                <a:latin typeface="Noto Sans Bold"/>
              </a:rPr>
              <a:t>Limit which is the maximum amount that the system will allow the container to use.</a:t>
            </a:r>
            <a:endParaRPr b="0" lang="en-IN" sz="2400" spc="-1" strike="noStrike">
              <a:solidFill>
                <a:srgbClr val="333333"/>
              </a:solidFill>
              <a:latin typeface="Noto Sans Bold"/>
            </a:endParaRPr>
          </a:p>
        </p:txBody>
      </p:sp>
      <p:sp>
        <p:nvSpPr>
          <p:cNvPr id="345" name="TextShape 3"/>
          <p:cNvSpPr txBox="1"/>
          <p:nvPr/>
        </p:nvSpPr>
        <p:spPr>
          <a:xfrm>
            <a:off x="1514520" y="2669760"/>
            <a:ext cx="6511320" cy="3929760"/>
          </a:xfrm>
          <a:prstGeom prst="rect">
            <a:avLst/>
          </a:prstGeom>
          <a:noFill/>
          <a:ln>
            <a:noFill/>
          </a:ln>
        </p:spPr>
        <p:txBody>
          <a:bodyPr lIns="90000" rIns="90000" tIns="45000" bIns="45000"/>
          <a:p>
            <a:r>
              <a:rPr b="0" lang="en-IN" sz="1800" spc="-1" strike="noStrike">
                <a:latin typeface="Arial"/>
              </a:rPr>
              <a:t>apiVersion: v1</a:t>
            </a:r>
            <a:endParaRPr b="0" lang="en-IN" sz="1800" spc="-1" strike="noStrike">
              <a:solidFill>
                <a:srgbClr val="ffffff"/>
              </a:solidFill>
              <a:latin typeface="Arial"/>
            </a:endParaRPr>
          </a:p>
          <a:p>
            <a:r>
              <a:rPr b="0" lang="en-IN" sz="1800" spc="-1" strike="noStrike">
                <a:latin typeface="Arial"/>
              </a:rPr>
              <a:t>kind: Pod</a:t>
            </a:r>
            <a:endParaRPr b="0" lang="en-IN" sz="1800" spc="-1" strike="noStrike">
              <a:solidFill>
                <a:srgbClr val="ffffff"/>
              </a:solidFill>
              <a:latin typeface="Arial"/>
            </a:endParaRPr>
          </a:p>
          <a:p>
            <a:r>
              <a:rPr b="0" lang="en-IN" sz="1800" spc="-1" strike="noStrike">
                <a:latin typeface="Arial"/>
              </a:rPr>
              <a:t>metadata:</a:t>
            </a:r>
            <a:endParaRPr b="0" lang="en-IN" sz="1800" spc="-1" strike="noStrike">
              <a:solidFill>
                <a:srgbClr val="ffffff"/>
              </a:solidFill>
              <a:latin typeface="Arial"/>
            </a:endParaRPr>
          </a:p>
          <a:p>
            <a:r>
              <a:rPr b="0" lang="en-IN" sz="1800" spc="-1" strike="noStrike">
                <a:latin typeface="Arial"/>
              </a:rPr>
              <a:t>  </a:t>
            </a:r>
            <a:r>
              <a:rPr b="0" lang="en-IN" sz="1800" spc="-1" strike="noStrike">
                <a:latin typeface="Arial"/>
              </a:rPr>
              <a:t>name: nginx</a:t>
            </a:r>
            <a:endParaRPr b="0" lang="en-IN" sz="1800" spc="-1" strike="noStrike">
              <a:solidFill>
                <a:srgbClr val="ffffff"/>
              </a:solidFill>
              <a:latin typeface="Arial"/>
            </a:endParaRPr>
          </a:p>
          <a:p>
            <a:r>
              <a:rPr b="0" lang="en-IN" sz="1800" spc="-1" strike="noStrike">
                <a:latin typeface="Arial"/>
              </a:rPr>
              <a:t>spec:</a:t>
            </a:r>
            <a:endParaRPr b="0" lang="en-IN" sz="1800" spc="-1" strike="noStrike">
              <a:solidFill>
                <a:srgbClr val="ffffff"/>
              </a:solidFill>
              <a:latin typeface="Arial"/>
            </a:endParaRPr>
          </a:p>
          <a:p>
            <a:r>
              <a:rPr b="0" lang="en-IN" sz="1800" spc="-1" strike="noStrike">
                <a:latin typeface="Arial"/>
              </a:rPr>
              <a:t>  </a:t>
            </a:r>
            <a:r>
              <a:rPr b="0" lang="en-IN" sz="1800" spc="-1" strike="noStrike">
                <a:latin typeface="Arial"/>
              </a:rPr>
              <a:t>containers:</a:t>
            </a:r>
            <a:endParaRPr b="0" lang="en-IN" sz="1800" spc="-1" strike="noStrike">
              <a:solidFill>
                <a:srgbClr val="ffffff"/>
              </a:solidFill>
              <a:latin typeface="Arial"/>
            </a:endParaRPr>
          </a:p>
          <a:p>
            <a:r>
              <a:rPr b="0" lang="en-IN" sz="1800" spc="-1" strike="noStrike">
                <a:latin typeface="Arial"/>
              </a:rPr>
              <a:t>  </a:t>
            </a:r>
            <a:r>
              <a:rPr b="0" lang="en-IN" sz="1800" spc="-1" strike="noStrike">
                <a:latin typeface="Arial"/>
              </a:rPr>
              <a:t>- name: nginx-demo</a:t>
            </a:r>
            <a:endParaRPr b="0" lang="en-IN" sz="1800" spc="-1" strike="noStrike">
              <a:solidFill>
                <a:srgbClr val="ffffff"/>
              </a:solidFill>
              <a:latin typeface="Arial"/>
            </a:endParaRPr>
          </a:p>
          <a:p>
            <a:r>
              <a:rPr b="0" lang="en-IN" sz="1800" spc="-1" strike="noStrike">
                <a:latin typeface="Arial"/>
              </a:rPr>
              <a:t>    </a:t>
            </a:r>
            <a:r>
              <a:rPr b="0" lang="en-IN" sz="1800" spc="-1" strike="noStrike">
                <a:latin typeface="Arial"/>
              </a:rPr>
              <a:t>image: nginx</a:t>
            </a:r>
            <a:endParaRPr b="0" lang="en-IN" sz="1800" spc="-1" strike="noStrike">
              <a:solidFill>
                <a:srgbClr val="ffffff"/>
              </a:solidFill>
              <a:latin typeface="Arial"/>
            </a:endParaRPr>
          </a:p>
          <a:p>
            <a:r>
              <a:rPr b="0" lang="en-IN" sz="1800" spc="-1" strike="noStrike">
                <a:latin typeface="Arial"/>
              </a:rPr>
              <a:t>    </a:t>
            </a:r>
            <a:r>
              <a:rPr b="0" lang="en-IN" sz="1800" spc="-1" strike="noStrike">
                <a:latin typeface="Arial"/>
              </a:rPr>
              <a:t>resources:</a:t>
            </a:r>
            <a:endParaRPr b="0" lang="en-IN" sz="1800" spc="-1" strike="noStrike">
              <a:solidFill>
                <a:srgbClr val="ffffff"/>
              </a:solidFill>
              <a:latin typeface="Arial"/>
            </a:endParaRPr>
          </a:p>
          <a:p>
            <a:r>
              <a:rPr b="0" lang="en-IN" sz="1800" spc="-1" strike="noStrike">
                <a:latin typeface="Arial"/>
              </a:rPr>
              <a:t>      </a:t>
            </a:r>
            <a:r>
              <a:rPr b="0" lang="en-IN" sz="1800" spc="-1" strike="noStrike">
                <a:solidFill>
                  <a:srgbClr val="ed1c24"/>
                </a:solidFill>
                <a:latin typeface="Arial"/>
              </a:rPr>
              <a:t>limits:</a:t>
            </a:r>
            <a:endParaRPr b="0" lang="en-IN" sz="1800" spc="-1" strike="noStrike">
              <a:solidFill>
                <a:srgbClr val="ffffff"/>
              </a:solidFill>
              <a:latin typeface="Arial"/>
            </a:endParaRPr>
          </a:p>
          <a:p>
            <a:r>
              <a:rPr b="0" lang="en-IN" sz="1800" spc="-1" strike="noStrike">
                <a:solidFill>
                  <a:srgbClr val="ed1c24"/>
                </a:solidFill>
                <a:latin typeface="Arial"/>
              </a:rPr>
              <a:t>        </a:t>
            </a:r>
            <a:r>
              <a:rPr b="0" lang="en-IN" sz="1800" spc="-1" strike="noStrike">
                <a:solidFill>
                  <a:srgbClr val="ed1c24"/>
                </a:solidFill>
                <a:latin typeface="Arial"/>
              </a:rPr>
              <a:t>memory: "200Mi"</a:t>
            </a:r>
            <a:endParaRPr b="0" lang="en-IN" sz="1800" spc="-1" strike="noStrike">
              <a:solidFill>
                <a:srgbClr val="ffffff"/>
              </a:solidFill>
              <a:latin typeface="Arial"/>
            </a:endParaRPr>
          </a:p>
          <a:p>
            <a:r>
              <a:rPr b="0" lang="en-IN" sz="1800" spc="-1" strike="noStrike">
                <a:solidFill>
                  <a:srgbClr val="ed1c24"/>
                </a:solidFill>
                <a:latin typeface="Arial"/>
              </a:rPr>
              <a:t>        </a:t>
            </a:r>
            <a:r>
              <a:rPr b="0" lang="en-IN" sz="1800" spc="-1" strike="noStrike">
                <a:solidFill>
                  <a:srgbClr val="ed1c24"/>
                </a:solidFill>
                <a:latin typeface="Arial"/>
              </a:rPr>
              <a:t>cpu: "700m"</a:t>
            </a:r>
            <a:endParaRPr b="0" lang="en-IN" sz="1800" spc="-1" strike="noStrike">
              <a:solidFill>
                <a:srgbClr val="ffffff"/>
              </a:solidFill>
              <a:latin typeface="Arial"/>
            </a:endParaRPr>
          </a:p>
          <a:p>
            <a:r>
              <a:rPr b="0" lang="en-IN" sz="1800" spc="-1" strike="noStrike">
                <a:latin typeface="Arial"/>
              </a:rPr>
              <a:t>      </a:t>
            </a:r>
            <a:r>
              <a:rPr b="0" lang="en-IN" sz="1800" spc="-1" strike="noStrike">
                <a:solidFill>
                  <a:srgbClr val="00a65d"/>
                </a:solidFill>
                <a:latin typeface="Arial"/>
              </a:rPr>
              <a:t>requests:</a:t>
            </a:r>
            <a:endParaRPr b="0" lang="en-IN" sz="1800" spc="-1" strike="noStrike">
              <a:solidFill>
                <a:srgbClr val="ffffff"/>
              </a:solidFill>
              <a:latin typeface="Arial"/>
            </a:endParaRPr>
          </a:p>
          <a:p>
            <a:r>
              <a:rPr b="0" lang="en-IN" sz="1800" spc="-1" strike="noStrike">
                <a:solidFill>
                  <a:srgbClr val="00a65d"/>
                </a:solidFill>
                <a:latin typeface="Arial"/>
              </a:rPr>
              <a:t>        </a:t>
            </a:r>
            <a:r>
              <a:rPr b="0" lang="en-IN" sz="1800" spc="-1" strike="noStrike">
                <a:solidFill>
                  <a:srgbClr val="00a65d"/>
                </a:solidFill>
                <a:latin typeface="Arial"/>
              </a:rPr>
              <a:t>memory: "200Mi"</a:t>
            </a:r>
            <a:endParaRPr b="0" lang="en-IN" sz="1800" spc="-1" strike="noStrike">
              <a:solidFill>
                <a:srgbClr val="ffffff"/>
              </a:solidFill>
              <a:latin typeface="Arial"/>
            </a:endParaRPr>
          </a:p>
          <a:p>
            <a:r>
              <a:rPr b="0" lang="en-IN" sz="1800" spc="-1" strike="noStrike">
                <a:solidFill>
                  <a:srgbClr val="00a65d"/>
                </a:solidFill>
                <a:latin typeface="Arial"/>
              </a:rPr>
              <a:t>        </a:t>
            </a:r>
            <a:r>
              <a:rPr b="0" lang="en-IN" sz="1800" spc="-1" strike="noStrike">
                <a:solidFill>
                  <a:srgbClr val="00a65d"/>
                </a:solidFill>
                <a:latin typeface="Arial"/>
              </a:rPr>
              <a:t>cpu: "700m"</a:t>
            </a:r>
            <a:endParaRPr b="0" lang="en-IN" sz="1800" spc="-1" strike="noStrike">
              <a:solidFill>
                <a:srgbClr val="ffffff"/>
              </a:solid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744480" y="1202400"/>
            <a:ext cx="7749720" cy="766800"/>
          </a:xfrm>
          <a:prstGeom prst="rect">
            <a:avLst/>
          </a:prstGeom>
          <a:noFill/>
          <a:ln>
            <a:noFill/>
          </a:ln>
        </p:spPr>
        <p:txBody>
          <a:bodyPr lIns="0" rIns="0" tIns="0" bIns="0" anchor="ctr">
            <a:normAutofit/>
          </a:bodyPr>
          <a:p>
            <a:r>
              <a:rPr b="1" lang="en-IN" sz="3200" spc="-1" strike="noStrike">
                <a:solidFill>
                  <a:srgbClr val="333333"/>
                </a:solidFill>
                <a:latin typeface="Noto Sans Regular"/>
              </a:rPr>
              <a:t>Qos Classes</a:t>
            </a:r>
            <a:endParaRPr b="1" lang="en-IN" sz="3200" spc="-1" strike="noStrike">
              <a:solidFill>
                <a:srgbClr val="333333"/>
              </a:solidFill>
              <a:latin typeface="Noto Sans Regular"/>
            </a:endParaRPr>
          </a:p>
        </p:txBody>
      </p:sp>
      <p:sp>
        <p:nvSpPr>
          <p:cNvPr id="347" name="TextShape 2"/>
          <p:cNvSpPr txBox="1"/>
          <p:nvPr/>
        </p:nvSpPr>
        <p:spPr>
          <a:xfrm>
            <a:off x="791640" y="2751480"/>
            <a:ext cx="8565120" cy="155808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Guaranteed</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Burstable</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BestEffort</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endParaRPr b="0" lang="en-IN" sz="2400" spc="-1" strike="noStrike">
              <a:solidFill>
                <a:srgbClr val="333333"/>
              </a:solidFill>
              <a:latin typeface="Noto Sans Bold"/>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936720" y="1483560"/>
            <a:ext cx="2638800" cy="3161880"/>
          </a:xfrm>
          <a:prstGeom prst="rect">
            <a:avLst/>
          </a:prstGeom>
          <a:noFill/>
          <a:ln>
            <a:noFill/>
          </a:ln>
        </p:spPr>
        <p:txBody>
          <a:bodyPr lIns="90000" rIns="90000" tIns="45000" bIns="45000"/>
          <a:p>
            <a:r>
              <a:rPr b="0" lang="en-IN" sz="1800" spc="-1" strike="noStrike">
                <a:solidFill>
                  <a:srgbClr val="000000"/>
                </a:solidFill>
                <a:latin typeface="Arial"/>
              </a:rPr>
              <a:t>spec:</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containers: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resources: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ce181e"/>
                </a:solidFill>
                <a:latin typeface="Arial"/>
              </a:rPr>
              <a:t>limits:</a:t>
            </a:r>
            <a:endParaRPr b="0" lang="en-IN" sz="1800" spc="-1" strike="noStrike">
              <a:solidFill>
                <a:srgbClr val="ffffff"/>
              </a:solidFill>
              <a:latin typeface="Arial"/>
            </a:endParaRPr>
          </a:p>
          <a:p>
            <a:r>
              <a:rPr b="0" lang="en-IN" sz="1800" spc="-1" strike="noStrike">
                <a:solidFill>
                  <a:srgbClr val="ce181e"/>
                </a:solidFill>
                <a:latin typeface="Arial"/>
              </a:rPr>
              <a:t>        </a:t>
            </a:r>
            <a:r>
              <a:rPr b="0" lang="en-IN" sz="1800" spc="-1" strike="noStrike">
                <a:solidFill>
                  <a:srgbClr val="ce181e"/>
                </a:solidFill>
                <a:latin typeface="Arial"/>
              </a:rPr>
              <a:t>cpu: </a:t>
            </a:r>
            <a:r>
              <a:rPr b="0" lang="en-IN" sz="1800" spc="-1" strike="noStrike">
                <a:solidFill>
                  <a:srgbClr val="00a65d"/>
                </a:solidFill>
                <a:latin typeface="Arial"/>
              </a:rPr>
              <a:t>700m</a:t>
            </a:r>
            <a:endParaRPr b="0" lang="en-IN" sz="1800" spc="-1" strike="noStrike">
              <a:solidFill>
                <a:srgbClr val="ffffff"/>
              </a:solidFill>
              <a:latin typeface="Arial"/>
            </a:endParaRPr>
          </a:p>
          <a:p>
            <a:r>
              <a:rPr b="0" lang="en-IN" sz="1800" spc="-1" strike="noStrike">
                <a:solidFill>
                  <a:srgbClr val="ce181e"/>
                </a:solidFill>
                <a:latin typeface="Arial"/>
              </a:rPr>
              <a:t>        </a:t>
            </a:r>
            <a:r>
              <a:rPr b="0" lang="en-IN" sz="1800" spc="-1" strike="noStrike">
                <a:solidFill>
                  <a:srgbClr val="ce181e"/>
                </a:solidFill>
                <a:latin typeface="Arial"/>
              </a:rPr>
              <a:t>memory: </a:t>
            </a:r>
            <a:r>
              <a:rPr b="0" lang="en-IN" sz="1800" spc="-1" strike="noStrike">
                <a:solidFill>
                  <a:srgbClr val="00a65d"/>
                </a:solidFill>
                <a:latin typeface="Arial"/>
              </a:rPr>
              <a:t>200Mi</a:t>
            </a:r>
            <a:endParaRPr b="0" lang="en-IN" sz="1800" spc="-1" strike="noStrike">
              <a:solidFill>
                <a:srgbClr val="ffffff"/>
              </a:solidFill>
              <a:latin typeface="Arial"/>
            </a:endParaRPr>
          </a:p>
          <a:p>
            <a:r>
              <a:rPr b="0" lang="en-IN" sz="1800" spc="-1" strike="noStrike">
                <a:solidFill>
                  <a:srgbClr val="ce181e"/>
                </a:solidFill>
                <a:latin typeface="Arial"/>
              </a:rPr>
              <a:t>      </a:t>
            </a:r>
            <a:r>
              <a:rPr b="0" lang="en-IN" sz="1800" spc="-1" strike="noStrike">
                <a:solidFill>
                  <a:srgbClr val="ce181e"/>
                </a:solidFill>
                <a:latin typeface="Arial"/>
              </a:rPr>
              <a:t>requests:</a:t>
            </a:r>
            <a:endParaRPr b="0" lang="en-IN" sz="1800" spc="-1" strike="noStrike">
              <a:solidFill>
                <a:srgbClr val="ffffff"/>
              </a:solidFill>
              <a:latin typeface="Arial"/>
            </a:endParaRPr>
          </a:p>
          <a:p>
            <a:r>
              <a:rPr b="0" lang="en-IN" sz="1800" spc="-1" strike="noStrike">
                <a:solidFill>
                  <a:srgbClr val="ce181e"/>
                </a:solidFill>
                <a:latin typeface="Arial"/>
              </a:rPr>
              <a:t>        </a:t>
            </a:r>
            <a:r>
              <a:rPr b="0" lang="en-IN" sz="1800" spc="-1" strike="noStrike">
                <a:solidFill>
                  <a:srgbClr val="ce181e"/>
                </a:solidFill>
                <a:latin typeface="Arial"/>
              </a:rPr>
              <a:t>cpu: </a:t>
            </a:r>
            <a:r>
              <a:rPr b="0" lang="en-IN" sz="1800" spc="-1" strike="noStrike">
                <a:solidFill>
                  <a:srgbClr val="00a65d"/>
                </a:solidFill>
                <a:latin typeface="Arial"/>
              </a:rPr>
              <a:t>700m</a:t>
            </a:r>
            <a:endParaRPr b="0" lang="en-IN" sz="1800" spc="-1" strike="noStrike">
              <a:solidFill>
                <a:srgbClr val="ffffff"/>
              </a:solidFill>
              <a:latin typeface="Arial"/>
            </a:endParaRPr>
          </a:p>
          <a:p>
            <a:r>
              <a:rPr b="0" lang="en-IN" sz="1800" spc="-1" strike="noStrike">
                <a:solidFill>
                  <a:srgbClr val="ce181e"/>
                </a:solidFill>
                <a:latin typeface="Arial"/>
              </a:rPr>
              <a:t>        </a:t>
            </a:r>
            <a:r>
              <a:rPr b="0" lang="en-IN" sz="1800" spc="-1" strike="noStrike">
                <a:solidFill>
                  <a:srgbClr val="ce181e"/>
                </a:solidFill>
                <a:latin typeface="Arial"/>
              </a:rPr>
              <a:t>memory: </a:t>
            </a:r>
            <a:r>
              <a:rPr b="0" lang="en-IN" sz="1800" spc="-1" strike="noStrike">
                <a:solidFill>
                  <a:srgbClr val="00a65d"/>
                </a:solidFill>
                <a:latin typeface="Arial"/>
              </a:rPr>
              <a:t>200Mi</a:t>
            </a:r>
            <a:endParaRPr b="0" lang="en-IN" sz="1800" spc="-1" strike="noStrike">
              <a:solidFill>
                <a:srgbClr val="ffffff"/>
              </a:solidFill>
              <a:latin typeface="Arial"/>
            </a:endParaRPr>
          </a:p>
          <a:p>
            <a:r>
              <a:rPr b="0" lang="en-IN" sz="1800" spc="-1" strike="noStrike">
                <a:solidFill>
                  <a:srgbClr val="000000"/>
                </a:solidFill>
                <a:latin typeface="Arial"/>
              </a:rPr>
              <a: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qosClass: </a:t>
            </a:r>
            <a:r>
              <a:rPr b="0" lang="en-IN" sz="1800" spc="-1" strike="noStrike">
                <a:solidFill>
                  <a:srgbClr val="000000"/>
                </a:solidFill>
                <a:latin typeface="Arial"/>
              </a:rPr>
              <a:t>Guaranteed</a:t>
            </a:r>
            <a:endParaRPr b="0" lang="en-IN" sz="1800" spc="-1" strike="noStrike">
              <a:solidFill>
                <a:srgbClr val="ffffff"/>
              </a:solidFill>
              <a:latin typeface="Arial"/>
            </a:endParaRPr>
          </a:p>
        </p:txBody>
      </p:sp>
      <p:sp>
        <p:nvSpPr>
          <p:cNvPr id="349" name="TextShape 2"/>
          <p:cNvSpPr txBox="1"/>
          <p:nvPr/>
        </p:nvSpPr>
        <p:spPr>
          <a:xfrm>
            <a:off x="3809880" y="1483200"/>
            <a:ext cx="2685600" cy="3161880"/>
          </a:xfrm>
          <a:prstGeom prst="rect">
            <a:avLst/>
          </a:prstGeom>
          <a:noFill/>
          <a:ln>
            <a:noFill/>
          </a:ln>
        </p:spPr>
        <p:txBody>
          <a:bodyPr lIns="90000" rIns="90000" tIns="45000" bIns="45000"/>
          <a:p>
            <a:r>
              <a:rPr b="0" lang="en-IN" sz="1800" spc="-1" strike="noStrike">
                <a:solidFill>
                  <a:srgbClr val="000000"/>
                </a:solidFill>
                <a:latin typeface="Arial"/>
              </a:rPr>
              <a:t>spec:</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containers: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resources: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ce181e"/>
                </a:solidFill>
                <a:latin typeface="Arial"/>
              </a:rPr>
              <a:t>limits:</a:t>
            </a:r>
            <a:endParaRPr b="0" lang="en-IN" sz="1800" spc="-1" strike="noStrike">
              <a:solidFill>
                <a:srgbClr val="ffffff"/>
              </a:solidFill>
              <a:latin typeface="Arial"/>
            </a:endParaRPr>
          </a:p>
          <a:p>
            <a:r>
              <a:rPr b="0" lang="en-IN" sz="1800" spc="-1" strike="noStrike">
                <a:solidFill>
                  <a:srgbClr val="ce181e"/>
                </a:solidFill>
                <a:latin typeface="Arial"/>
              </a:rPr>
              <a:t>        </a:t>
            </a:r>
            <a:r>
              <a:rPr b="0" lang="en-IN" sz="1800" spc="-1" strike="noStrike">
                <a:solidFill>
                  <a:srgbClr val="ce181e"/>
                </a:solidFill>
                <a:latin typeface="Arial"/>
              </a:rPr>
              <a:t>cpu: 700m</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a65d"/>
                </a:solidFill>
                <a:latin typeface="Arial"/>
              </a:rPr>
              <a:t>requests:</a:t>
            </a:r>
            <a:endParaRPr b="0" lang="en-IN" sz="1800" spc="-1" strike="noStrike">
              <a:solidFill>
                <a:srgbClr val="ffffff"/>
              </a:solidFill>
              <a:latin typeface="Arial"/>
            </a:endParaRPr>
          </a:p>
          <a:p>
            <a:r>
              <a:rPr b="0" lang="en-IN" sz="1800" spc="-1" strike="noStrike">
                <a:solidFill>
                  <a:srgbClr val="00a65d"/>
                </a:solidFill>
                <a:latin typeface="Arial"/>
              </a:rPr>
              <a:t>        </a:t>
            </a:r>
            <a:r>
              <a:rPr b="0" lang="en-IN" sz="1800" spc="-1" strike="noStrike">
                <a:solidFill>
                  <a:srgbClr val="00a65d"/>
                </a:solidFill>
                <a:latin typeface="Arial"/>
              </a:rPr>
              <a:t>cpu: 500m</a:t>
            </a:r>
            <a:endParaRPr b="0" lang="en-IN" sz="1800" spc="-1" strike="noStrike">
              <a:solidFill>
                <a:srgbClr val="ffffff"/>
              </a:solidFill>
              <a:latin typeface="Arial"/>
            </a:endParaRPr>
          </a:p>
          <a:p>
            <a:r>
              <a:rPr b="0" lang="en-IN" sz="1800" spc="-1" strike="noStrike">
                <a:solidFill>
                  <a:srgbClr val="00a65d"/>
                </a:solidFill>
                <a:latin typeface="Arial"/>
              </a:rPr>
              <a:t>        </a:t>
            </a:r>
            <a:r>
              <a:rPr b="0" lang="en-IN" sz="1800" spc="-1" strike="noStrike">
                <a:solidFill>
                  <a:srgbClr val="00a65d"/>
                </a:solidFill>
                <a:latin typeface="Arial"/>
              </a:rPr>
              <a:t>memory: </a:t>
            </a:r>
            <a:r>
              <a:rPr b="0" lang="en-IN" sz="1800" spc="-1" strike="noStrike">
                <a:solidFill>
                  <a:srgbClr val="5c2d91"/>
                </a:solidFill>
                <a:latin typeface="Arial"/>
              </a:rPr>
              <a:t>100Mi</a:t>
            </a:r>
            <a:endParaRPr b="0" lang="en-IN" sz="1800" spc="-1" strike="noStrike">
              <a:solidFill>
                <a:srgbClr val="ffffff"/>
              </a:solidFill>
              <a:latin typeface="Arial"/>
            </a:endParaRPr>
          </a:p>
          <a:p>
            <a:r>
              <a:rPr b="0" lang="en-IN" sz="1800" spc="-1" strike="noStrike">
                <a:solidFill>
                  <a:srgbClr val="000000"/>
                </a:solidFill>
                <a:latin typeface="Arial"/>
              </a:rPr>
              <a: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qosClass: </a:t>
            </a:r>
            <a:r>
              <a:rPr b="0" lang="en-IN" sz="1800" spc="-1" strike="noStrike">
                <a:solidFill>
                  <a:srgbClr val="000000"/>
                </a:solidFill>
                <a:latin typeface="Arial"/>
              </a:rPr>
              <a:t>Burstable</a:t>
            </a:r>
            <a:endParaRPr b="0" lang="en-IN" sz="1800" spc="-1" strike="noStrike">
              <a:solidFill>
                <a:srgbClr val="ffffff"/>
              </a:solidFill>
              <a:latin typeface="Arial"/>
            </a:endParaRPr>
          </a:p>
        </p:txBody>
      </p:sp>
      <p:sp>
        <p:nvSpPr>
          <p:cNvPr id="350" name="TextShape 3"/>
          <p:cNvSpPr txBox="1"/>
          <p:nvPr/>
        </p:nvSpPr>
        <p:spPr>
          <a:xfrm>
            <a:off x="6542280" y="1389960"/>
            <a:ext cx="2764080" cy="3161880"/>
          </a:xfrm>
          <a:prstGeom prst="rect">
            <a:avLst/>
          </a:prstGeom>
          <a:noFill/>
          <a:ln>
            <a:noFill/>
          </a:ln>
        </p:spPr>
        <p:txBody>
          <a:bodyPr lIns="90000" rIns="90000" tIns="45000" bIns="45000"/>
          <a:p>
            <a:r>
              <a:rPr b="0" lang="en-IN" sz="1800" spc="-1" strike="noStrike">
                <a:solidFill>
                  <a:srgbClr val="000000"/>
                </a:solidFill>
                <a:latin typeface="Arial"/>
              </a:rPr>
              <a:t>spec:</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containers: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qosClass: </a:t>
            </a:r>
            <a:r>
              <a:rPr b="0" lang="en-IN" sz="1800" spc="-1" strike="noStrike">
                <a:solidFill>
                  <a:srgbClr val="000000"/>
                </a:solidFill>
                <a:latin typeface="Arial"/>
              </a:rPr>
              <a:t>BestEffort</a:t>
            </a:r>
            <a:endParaRPr b="0" lang="en-IN" sz="1800" spc="-1" strike="noStrike">
              <a:solidFill>
                <a:srgbClr val="ffffff"/>
              </a:solid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1119600" y="2903040"/>
            <a:ext cx="8565120" cy="1440360"/>
          </a:xfrm>
          <a:prstGeom prst="rect">
            <a:avLst/>
          </a:prstGeom>
          <a:noFill/>
          <a:ln>
            <a:noFill/>
          </a:ln>
        </p:spPr>
        <p:txBody>
          <a:bodyPr lIns="0" rIns="0" tIns="0" bIns="0" anchor="ctr">
            <a:normAutofit/>
          </a:bodyPr>
          <a:p>
            <a:r>
              <a:rPr b="1" lang="en-IN" sz="4800" spc="-1" strike="noStrike">
                <a:solidFill>
                  <a:srgbClr val="333333"/>
                </a:solidFill>
                <a:latin typeface="Noto Sans Regular"/>
              </a:rPr>
              <a:t>Questions ??</a:t>
            </a:r>
            <a:endParaRPr b="1" lang="en-IN" sz="4800" spc="-1" strike="noStrike">
              <a:solidFill>
                <a:srgbClr val="333333"/>
              </a:solidFill>
              <a:latin typeface="Noto Sans Regul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635400" y="357480"/>
            <a:ext cx="5844600" cy="564120"/>
          </a:xfrm>
          <a:prstGeom prst="rect">
            <a:avLst/>
          </a:prstGeom>
          <a:noFill/>
          <a:ln>
            <a:noFill/>
          </a:ln>
        </p:spPr>
        <p:txBody>
          <a:bodyPr lIns="0" rIns="0" tIns="0" bIns="0" anchor="ctr">
            <a:normAutofit/>
          </a:bodyPr>
          <a:p>
            <a:r>
              <a:rPr b="1" lang="en-IN" sz="2500" spc="-1" strike="noStrike">
                <a:solidFill>
                  <a:srgbClr val="333333"/>
                </a:solidFill>
                <a:latin typeface="Noto Sans Regular"/>
              </a:rPr>
              <a:t>References</a:t>
            </a:r>
            <a:endParaRPr b="1" lang="en-IN" sz="2500" spc="-1" strike="noStrike">
              <a:solidFill>
                <a:srgbClr val="333333"/>
              </a:solidFill>
              <a:latin typeface="Noto Sans Regular"/>
            </a:endParaRPr>
          </a:p>
        </p:txBody>
      </p:sp>
      <p:sp>
        <p:nvSpPr>
          <p:cNvPr id="353" name="TextShape 2"/>
          <p:cNvSpPr txBox="1"/>
          <p:nvPr/>
        </p:nvSpPr>
        <p:spPr>
          <a:xfrm>
            <a:off x="479160" y="1533240"/>
            <a:ext cx="8565120" cy="251100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hlinkClick r:id="rId1"/>
              </a:rPr>
              <a:t>https://kubernetes.io/docs/concepts/configuration/taint-and-toleration/</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hlinkClick r:id="rId2"/>
              </a:rPr>
              <a:t>https://stackoverflow.com/questions/50966318/what-is-the-difference-between-noexecute-noschedule-prefernoschedule</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hlinkClick r:id="rId3"/>
              </a:rPr>
              <a:t>https://kubernetes.io/docs/concepts/configuration/assign-pod-node/</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hlinkClick r:id="rId4"/>
              </a:rPr>
              <a:t>https://kubernetes.io/docs/concepts/architecture/nodes/</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hlinkClick r:id="rId5"/>
              </a:rPr>
              <a:t>https://itnext.io/keep-you-kubernetes-cluster-balanced-the-secret-to-high-availability-17edf60d9cb7</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hlinkClick r:id="rId6"/>
              </a:rPr>
              <a:t>https://stackoverflow.com/questions/47964571/what-is-the-benefit-of-the-taint-model-over-node-selector</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hlinkClick r:id="rId7"/>
              </a:rPr>
              <a:t>https://medium.com/@betz.mark/herding-pods-taints-tolerations-and-affinity-in-kubernetes-2279cef1f982</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endParaRPr b="0" lang="en-IN" sz="2400" spc="-1" strike="noStrike">
              <a:solidFill>
                <a:srgbClr val="333333"/>
              </a:solidFill>
              <a:latin typeface="Noto Sans Bold"/>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134000" y="4021560"/>
            <a:ext cx="2282760" cy="1995840"/>
          </a:xfrm>
          <a:prstGeom prst="rect">
            <a:avLst/>
          </a:prstGeom>
          <a:solidFill>
            <a:srgbClr val="00a65d"/>
          </a:solidFill>
          <a:ln w="19080">
            <a:solidFill>
              <a:srgbClr val="808080"/>
            </a:solidFill>
            <a:round/>
          </a:ln>
        </p:spPr>
        <p:style>
          <a:lnRef idx="0"/>
          <a:fillRef idx="0"/>
          <a:effectRef idx="0"/>
          <a:fontRef idx="minor"/>
        </p:style>
        <p:txBody>
          <a:bodyPr wrap="none" lIns="99360" rIns="99360" tIns="54360" bIns="54360" anchor="ctr"/>
          <a:p>
            <a:pPr algn="ctr">
              <a:lnSpc>
                <a:spcPct val="100000"/>
              </a:lnSpc>
            </a:pP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gn="ctr">
              <a:lnSpc>
                <a:spcPct val="100000"/>
              </a:lnSpc>
            </a:pPr>
            <a:r>
              <a:rPr b="1" lang="en-IN" sz="1800" spc="-1" strike="noStrike">
                <a:solidFill>
                  <a:srgbClr val="000000"/>
                </a:solidFill>
                <a:latin typeface="Arial"/>
              </a:rPr>
              <a:t>Node1</a:t>
            </a:r>
            <a:endParaRPr b="0" lang="en-IN" sz="1800" spc="-1" strike="noStrike">
              <a:solidFill>
                <a:srgbClr val="ffffff"/>
              </a:solidFill>
              <a:latin typeface="Arial"/>
            </a:endParaRPr>
          </a:p>
          <a:p>
            <a:pPr algn="ctr">
              <a:lnSpc>
                <a:spcPct val="100000"/>
              </a:lnSpc>
            </a:pPr>
            <a:r>
              <a:rPr b="0" lang="en-IN" sz="1800" spc="-1" strike="noStrike">
                <a:solidFill>
                  <a:srgbClr val="000000"/>
                </a:solidFill>
                <a:latin typeface="Arial"/>
              </a:rPr>
              <a:t>Ram: 2Gb</a:t>
            </a:r>
            <a:endParaRPr b="0" lang="en-IN" sz="1800" spc="-1" strike="noStrike">
              <a:solidFill>
                <a:srgbClr val="ffffff"/>
              </a:solidFill>
              <a:latin typeface="Arial"/>
            </a:endParaRPr>
          </a:p>
          <a:p>
            <a:pPr algn="ctr"/>
            <a:r>
              <a:rPr b="0" lang="en-IN" sz="1800" spc="-1" strike="noStrike">
                <a:solidFill>
                  <a:srgbClr val="000000"/>
                </a:solidFill>
                <a:latin typeface="Arial"/>
              </a:rPr>
              <a:t>CPU: 4vCPU</a:t>
            </a:r>
            <a:endParaRPr b="0" lang="en-IN" sz="1800" spc="-1" strike="noStrike">
              <a:solidFill>
                <a:srgbClr val="ffffff"/>
              </a:solidFill>
              <a:latin typeface="Arial"/>
            </a:endParaRPr>
          </a:p>
        </p:txBody>
      </p:sp>
      <p:sp>
        <p:nvSpPr>
          <p:cNvPr id="268" name="CustomShape 2"/>
          <p:cNvSpPr/>
          <p:nvPr/>
        </p:nvSpPr>
        <p:spPr>
          <a:xfrm>
            <a:off x="2343600" y="1512000"/>
            <a:ext cx="710280" cy="680400"/>
          </a:xfrm>
          <a:prstGeom prst="cube">
            <a:avLst>
              <a:gd name="adj" fmla="val 25000"/>
            </a:avLst>
          </a:prstGeom>
          <a:solidFill>
            <a:srgbClr val="89c765"/>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ffffff"/>
                </a:solidFill>
                <a:latin typeface="Arial"/>
              </a:rPr>
              <a:t>A</a:t>
            </a:r>
            <a:endParaRPr b="0" lang="en-IN" sz="1800" spc="-1" strike="noStrike">
              <a:solidFill>
                <a:srgbClr val="ffffff"/>
              </a:solidFill>
              <a:latin typeface="Arial"/>
            </a:endParaRPr>
          </a:p>
        </p:txBody>
      </p:sp>
      <p:sp>
        <p:nvSpPr>
          <p:cNvPr id="269" name="TextShape 3"/>
          <p:cNvSpPr txBox="1"/>
          <p:nvPr/>
        </p:nvSpPr>
        <p:spPr>
          <a:xfrm>
            <a:off x="2071440" y="559440"/>
            <a:ext cx="1466280" cy="858240"/>
          </a:xfrm>
          <a:prstGeom prst="rect">
            <a:avLst/>
          </a:prstGeom>
          <a:noFill/>
          <a:ln>
            <a:noFill/>
          </a:ln>
        </p:spPr>
        <p:txBody>
          <a:bodyPr lIns="90000" rIns="90000" tIns="45000" bIns="45000"/>
          <a:p>
            <a:pPr algn="ctr"/>
            <a:r>
              <a:rPr b="0" lang="en-IN" sz="1800" spc="-1" strike="noStrike">
                <a:solidFill>
                  <a:srgbClr val="000000"/>
                </a:solidFill>
                <a:latin typeface="Arial"/>
              </a:rPr>
              <a:t>500Mb RAM</a:t>
            </a:r>
            <a:endParaRPr b="0" lang="en-IN" sz="1800" spc="-1" strike="noStrike">
              <a:solidFill>
                <a:srgbClr val="ffffff"/>
              </a:solidFill>
              <a:latin typeface="Arial"/>
            </a:endParaRPr>
          </a:p>
          <a:p>
            <a:pPr algn="ctr"/>
            <a:r>
              <a:rPr b="0" lang="en-IN" sz="1800" spc="-1" strike="noStrike">
                <a:solidFill>
                  <a:srgbClr val="000000"/>
                </a:solidFill>
                <a:latin typeface="Arial"/>
              </a:rPr>
              <a:t>1vCPU</a:t>
            </a:r>
            <a:endParaRPr b="0" lang="en-IN" sz="1800" spc="-1" strike="noStrike">
              <a:solidFill>
                <a:srgbClr val="ffffff"/>
              </a:solidFill>
              <a:latin typeface="Arial"/>
            </a:endParaRPr>
          </a:p>
        </p:txBody>
      </p:sp>
      <p:sp>
        <p:nvSpPr>
          <p:cNvPr id="270" name="TextShape 4"/>
          <p:cNvSpPr txBox="1"/>
          <p:nvPr/>
        </p:nvSpPr>
        <p:spPr>
          <a:xfrm>
            <a:off x="5806440" y="604800"/>
            <a:ext cx="1964880" cy="888840"/>
          </a:xfrm>
          <a:prstGeom prst="rect">
            <a:avLst/>
          </a:prstGeom>
          <a:noFill/>
          <a:ln>
            <a:noFill/>
          </a:ln>
        </p:spPr>
        <p:txBody>
          <a:bodyPr lIns="90000" rIns="90000" tIns="45000" bIns="45000"/>
          <a:p>
            <a:pPr algn="ctr"/>
            <a:r>
              <a:rPr b="0" lang="en-IN" sz="1800" spc="-1" strike="noStrike">
                <a:solidFill>
                  <a:srgbClr val="000000"/>
                </a:solidFill>
                <a:latin typeface="Arial"/>
              </a:rPr>
              <a:t>2Gb RAM</a:t>
            </a:r>
            <a:endParaRPr b="0" lang="en-IN" sz="1800" spc="-1" strike="noStrike">
              <a:solidFill>
                <a:srgbClr val="ffffff"/>
              </a:solidFill>
              <a:latin typeface="Arial"/>
            </a:endParaRPr>
          </a:p>
          <a:p>
            <a:pPr algn="ctr"/>
            <a:r>
              <a:rPr b="0" lang="en-IN" sz="1800" spc="-1" strike="noStrike">
                <a:solidFill>
                  <a:srgbClr val="000000"/>
                </a:solidFill>
                <a:latin typeface="Arial"/>
              </a:rPr>
              <a:t>1vCPU</a:t>
            </a:r>
            <a:endParaRPr b="0" lang="en-IN" sz="1800" spc="-1" strike="noStrike">
              <a:solidFill>
                <a:srgbClr val="ffffff"/>
              </a:solidFill>
              <a:latin typeface="Arial"/>
            </a:endParaRPr>
          </a:p>
        </p:txBody>
      </p:sp>
      <p:sp>
        <p:nvSpPr>
          <p:cNvPr id="271" name="CustomShape 5"/>
          <p:cNvSpPr/>
          <p:nvPr/>
        </p:nvSpPr>
        <p:spPr>
          <a:xfrm rot="21523200">
            <a:off x="5939280" y="1515240"/>
            <a:ext cx="1334520" cy="1145160"/>
          </a:xfrm>
          <a:prstGeom prst="cube">
            <a:avLst>
              <a:gd name="adj" fmla="val 25000"/>
            </a:avLst>
          </a:prstGeom>
          <a:solidFill>
            <a:srgbClr val="87d1d1"/>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ffffff"/>
                </a:solidFill>
                <a:latin typeface="Arial"/>
              </a:rPr>
              <a:t>B</a:t>
            </a:r>
            <a:endParaRPr b="0" lang="en-IN" sz="1800" spc="-1" strike="noStrike">
              <a:solidFill>
                <a:srgbClr val="ffffff"/>
              </a:solidFill>
              <a:latin typeface="Arial"/>
            </a:endParaRPr>
          </a:p>
        </p:txBody>
      </p:sp>
      <p:sp>
        <p:nvSpPr>
          <p:cNvPr id="272" name="CustomShape 6"/>
          <p:cNvSpPr/>
          <p:nvPr/>
        </p:nvSpPr>
        <p:spPr>
          <a:xfrm>
            <a:off x="5510880" y="3340080"/>
            <a:ext cx="2646000" cy="2782080"/>
          </a:xfrm>
          <a:prstGeom prst="rect">
            <a:avLst/>
          </a:prstGeom>
          <a:solidFill>
            <a:srgbClr val="1b75bc">
              <a:alpha val="26000"/>
            </a:srgbClr>
          </a:solidFill>
          <a:ln w="19080">
            <a:solidFill>
              <a:srgbClr val="808080"/>
            </a:solidFill>
            <a:round/>
          </a:ln>
        </p:spPr>
        <p:style>
          <a:lnRef idx="0"/>
          <a:fillRef idx="0"/>
          <a:effectRef idx="0"/>
          <a:fontRef idx="minor"/>
        </p:style>
        <p:txBody>
          <a:bodyPr wrap="none" lIns="99360" rIns="99360" tIns="54360" bIns="54360" anchor="ctr"/>
          <a:p>
            <a:pPr algn="ctr">
              <a:lnSpc>
                <a:spcPct val="100000"/>
              </a:lnSpc>
            </a:pP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gn="ctr">
              <a:lnSpc>
                <a:spcPct val="100000"/>
              </a:lnSpc>
            </a:pPr>
            <a:r>
              <a:rPr b="1" lang="en-IN" sz="1800" spc="-1" strike="noStrike">
                <a:solidFill>
                  <a:srgbClr val="000000"/>
                </a:solidFill>
                <a:latin typeface="Arial"/>
              </a:rPr>
              <a:t>Node2</a:t>
            </a:r>
            <a:endParaRPr b="0" lang="en-IN" sz="1800" spc="-1" strike="noStrike">
              <a:solidFill>
                <a:srgbClr val="ffffff"/>
              </a:solidFill>
              <a:latin typeface="Arial"/>
            </a:endParaRPr>
          </a:p>
          <a:p>
            <a:pPr algn="ctr">
              <a:lnSpc>
                <a:spcPct val="100000"/>
              </a:lnSpc>
            </a:pPr>
            <a:r>
              <a:rPr b="0" lang="en-IN" sz="1800" spc="-1" strike="noStrike">
                <a:solidFill>
                  <a:srgbClr val="000000"/>
                </a:solidFill>
                <a:latin typeface="Arial"/>
              </a:rPr>
              <a:t>Ram: 8Gb </a:t>
            </a:r>
            <a:endParaRPr b="0" lang="en-IN" sz="1800" spc="-1" strike="noStrike">
              <a:solidFill>
                <a:srgbClr val="ffffff"/>
              </a:solidFill>
              <a:latin typeface="Arial"/>
            </a:endParaRPr>
          </a:p>
          <a:p>
            <a:pPr algn="ctr"/>
            <a:r>
              <a:rPr b="0" lang="en-IN" sz="1800" spc="-1" strike="noStrike">
                <a:solidFill>
                  <a:srgbClr val="000000"/>
                </a:solidFill>
                <a:latin typeface="Arial"/>
              </a:rPr>
              <a:t>CPU: 4vCPU</a:t>
            </a:r>
            <a:endParaRPr b="0" lang="en-IN" sz="1800" spc="-1" strike="noStrike">
              <a:solidFill>
                <a:srgbClr val="ffffff"/>
              </a:solidFill>
              <a:latin typeface="Arial"/>
            </a:endParaRPr>
          </a:p>
        </p:txBody>
      </p:sp>
      <p:sp>
        <p:nvSpPr>
          <p:cNvPr id="273" name="CustomShape 7"/>
          <p:cNvSpPr/>
          <p:nvPr/>
        </p:nvSpPr>
        <p:spPr>
          <a:xfrm>
            <a:off x="3233880" y="1449360"/>
            <a:ext cx="710280" cy="680400"/>
          </a:xfrm>
          <a:prstGeom prst="cube">
            <a:avLst>
              <a:gd name="adj" fmla="val 25000"/>
            </a:avLst>
          </a:prstGeom>
          <a:solidFill>
            <a:srgbClr val="89c765"/>
          </a:solidFill>
          <a:ln>
            <a:solidFill>
              <a:srgbClr val="808080"/>
            </a:solidFill>
          </a:ln>
        </p:spPr>
        <p:style>
          <a:lnRef idx="0"/>
          <a:fillRef idx="0"/>
          <a:effectRef idx="0"/>
          <a:fontRef idx="minor"/>
        </p:style>
        <p:txBody>
          <a:bodyPr wrap="none" lIns="90000" rIns="90000" tIns="45000" bIns="45000" anchor="ctr"/>
          <a:p>
            <a:pPr algn="ctr"/>
            <a:r>
              <a:rPr b="0" lang="en-IN" sz="1800" spc="-1" strike="noStrike">
                <a:solidFill>
                  <a:srgbClr val="ffffff"/>
                </a:solidFill>
                <a:latin typeface="Arial"/>
              </a:rPr>
              <a:t>A</a:t>
            </a:r>
            <a:endParaRPr b="0" lang="en-IN" sz="1800" spc="-1" strike="noStrike">
              <a:solidFill>
                <a:srgbClr val="ffffff"/>
              </a:solidFill>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67"/>
                                        </p:tgtEl>
                                        <p:attrNameLst>
                                          <p:attrName>style.visibility</p:attrName>
                                        </p:attrNameLst>
                                      </p:cBhvr>
                                      <p:to>
                                        <p:strVal val="visible"/>
                                      </p:to>
                                    </p:set>
                                    <p:animEffect filter="fade" transition="in">
                                      <p:cBhvr additive="repl">
                                        <p:cTn id="7" dur="2000"/>
                                        <p:tgtEl>
                                          <p:spTgt spid="267"/>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268"/>
                                        </p:tgtEl>
                                        <p:attrNameLst>
                                          <p:attrName>style.visibility</p:attrName>
                                        </p:attrNameLst>
                                      </p:cBhvr>
                                      <p:to>
                                        <p:strVal val="visible"/>
                                      </p:to>
                                    </p:set>
                                    <p:animEffect filter="fade" transition="in">
                                      <p:cBhvr additive="repl">
                                        <p:cTn id="12" dur="2000"/>
                                        <p:tgtEl>
                                          <p:spTgt spid="268"/>
                                        </p:tgtEl>
                                      </p:cBhvr>
                                    </p:animEffect>
                                  </p:childTnLst>
                                </p:cTn>
                              </p:par>
                            </p:childTnLst>
                          </p:cTn>
                        </p:par>
                        <p:par>
                          <p:cTn id="13" fill="hold">
                            <p:stCondLst>
                              <p:cond delay="2000"/>
                            </p:stCondLst>
                            <p:childTnLst>
                              <p:par>
                                <p:cTn id="14" nodeType="afterEffect" fill="hold" presetClass="entr" presetID="1">
                                  <p:stCondLst>
                                    <p:cond delay="0"/>
                                  </p:stCondLst>
                                  <p:childTnLst>
                                    <p:set>
                                      <p:cBhvr>
                                        <p:cTn id="15" dur="1" fill="hold">
                                          <p:stCondLst>
                                            <p:cond delay="0"/>
                                          </p:stCondLst>
                                        </p:cTn>
                                        <p:tgtEl>
                                          <p:spTgt spid="269">
                                            <p:txEl>
                                              <p:pRg st="0" end="0"/>
                                            </p:txEl>
                                          </p:spTgt>
                                        </p:tgtEl>
                                        <p:attrNameLst>
                                          <p:attrName>style.visibility</p:attrName>
                                        </p:attrNameLst>
                                      </p:cBhvr>
                                      <p:to>
                                        <p:strVal val="visible"/>
                                      </p:to>
                                    </p:set>
                                  </p:childTnLst>
                                </p:cTn>
                              </p:par>
                            </p:childTnLst>
                          </p:cTn>
                        </p:par>
                        <p:par>
                          <p:cTn id="16" fill="hold">
                            <p:stCondLst>
                              <p:cond delay="2001"/>
                            </p:stCondLst>
                            <p:childTnLst>
                              <p:par>
                                <p:cTn id="17" nodeType="afterEffect" fill="hold" presetClass="entr" presetID="1">
                                  <p:stCondLst>
                                    <p:cond delay="0"/>
                                  </p:stCondLst>
                                  <p:childTnLst>
                                    <p:set>
                                      <p:cBhvr>
                                        <p:cTn id="18"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0">
                                  <p:stCondLst>
                                    <p:cond delay="0"/>
                                  </p:stCondLst>
                                  <p:childTnLst>
                                    <p:set>
                                      <p:cBhvr>
                                        <p:cTn id="22" dur="1" fill="hold">
                                          <p:stCondLst>
                                            <p:cond delay="0"/>
                                          </p:stCondLst>
                                        </p:cTn>
                                        <p:tgtEl>
                                          <p:spTgt spid="271"/>
                                        </p:tgtEl>
                                        <p:attrNameLst>
                                          <p:attrName>style.visibility</p:attrName>
                                        </p:attrNameLst>
                                      </p:cBhvr>
                                      <p:to>
                                        <p:strVal val="visible"/>
                                      </p:to>
                                    </p:set>
                                    <p:animEffect filter="fade" transition="in">
                                      <p:cBhvr additive="repl">
                                        <p:cTn id="23" dur="2000"/>
                                        <p:tgtEl>
                                          <p:spTgt spid="271"/>
                                        </p:tgtEl>
                                      </p:cBhvr>
                                    </p:animEffect>
                                  </p:childTnLst>
                                </p:cTn>
                              </p:par>
                            </p:childTnLst>
                          </p:cTn>
                        </p:par>
                        <p:par>
                          <p:cTn id="24" fill="hold">
                            <p:stCondLst>
                              <p:cond delay="2000"/>
                            </p:stCondLst>
                            <p:childTnLst>
                              <p:par>
                                <p:cTn id="25" nodeType="afterEffect" fill="hold" presetClass="entr" presetID="1">
                                  <p:stCondLst>
                                    <p:cond delay="0"/>
                                  </p:stCondLst>
                                  <p:childTnLst>
                                    <p:set>
                                      <p:cBhvr>
                                        <p:cTn id="26" dur="1" fill="hold">
                                          <p:stCondLst>
                                            <p:cond delay="0"/>
                                          </p:stCondLst>
                                        </p:cTn>
                                        <p:tgtEl>
                                          <p:spTgt spid="270">
                                            <p:txEl>
                                              <p:pRg st="1" end="1"/>
                                            </p:txEl>
                                          </p:spTgt>
                                        </p:tgtEl>
                                        <p:attrNameLst>
                                          <p:attrName>style.visibility</p:attrName>
                                        </p:attrNameLst>
                                      </p:cBhvr>
                                      <p:to>
                                        <p:strVal val="visible"/>
                                      </p:to>
                                    </p:set>
                                  </p:childTnLst>
                                </p:cTn>
                              </p:par>
                            </p:childTnLst>
                          </p:cTn>
                        </p:par>
                        <p:par>
                          <p:cTn id="27" fill="hold">
                            <p:stCondLst>
                              <p:cond delay="2001"/>
                            </p:stCondLst>
                            <p:childTnLst>
                              <p:par>
                                <p:cTn id="28" nodeType="afterEffect" fill="hold" presetClass="entr" presetID="1">
                                  <p:stCondLst>
                                    <p:cond delay="0"/>
                                  </p:stCondLst>
                                  <p:childTnLst>
                                    <p:set>
                                      <p:cBhvr>
                                        <p:cTn id="29"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272"/>
                                        </p:tgtEl>
                                        <p:attrNameLst>
                                          <p:attrName>style.visibility</p:attrName>
                                        </p:attrNameLst>
                                      </p:cBhvr>
                                      <p:to>
                                        <p:strVal val="visible"/>
                                      </p:to>
                                    </p:set>
                                    <p:animEffect filter="fade" transition="in">
                                      <p:cBhvr additive="repl">
                                        <p:cTn id="34" dur="2000"/>
                                        <p:tgtEl>
                                          <p:spTgt spid="272"/>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path">
                                  <p:stCondLst>
                                    <p:cond delay="0"/>
                                  </p:stCondLst>
                                  <p:childTnLst>
                                    <p:animMotion path="M-0.0214189849831824 0.0129037958404306c-9.61177954698425E-005 0.0292031474928622-0.00529157473795576 0.0585661587327141 0 0.0876626358255679 0.00518526501847911 0.0285119179642995-0.016410541532935 0.0532478046327978-0.0208575616169561 0.0807475007179686-0.00439581828648377 0.0271830719538003-0.0175630683334794 0.0537275064656437-0.0249906268221593 0.0807475007179684-0.0069901130862115 0.025428654072585 0.000192235590939671 0.0522358667358662-0.0208575616169561 0.0761728728775566l-0.00413306520520328 0.0207454053227983">
                                      <p:cBhvr>
                                        <p:cTn id="38" dur="2000" fill="hold"/>
                                        <p:tgtEl>
                                          <p:spTgt spid="268"/>
                                        </p:tgtEl>
                                      </p:cBhvr>
                                    </p:animMotion>
                                  </p:childTnLst>
                                </p:cTn>
                              </p:par>
                            </p:childTnLst>
                          </p:cTn>
                        </p:par>
                      </p:childTnLst>
                    </p:cTn>
                  </p:par>
                  <p:par>
                    <p:cTn id="39" fill="hold">
                      <p:stCondLst>
                        <p:cond delay="indefinite"/>
                      </p:stCondLst>
                      <p:childTnLst>
                        <p:par>
                          <p:cTn id="40" fill="hold">
                            <p:stCondLst>
                              <p:cond delay="0"/>
                            </p:stCondLst>
                            <p:childTnLst>
                              <p:par>
                                <p:cTn id="41" nodeType="clickEffect" fill="hold" presetClass="path">
                                  <p:stCondLst>
                                    <p:cond delay="0"/>
                                  </p:stCondLst>
                                  <p:childTnLst>
                                    <p:animMotion path="M0.0122102025833617-0.00556983718937446c-0.00440687669340399 0.024183566600019 0.00490412146291735 0.0465565043562406 0.0115110658457018 0.0681233933161954 0.00714555036981866 0.0233250474735638 0.0208252967409984 0.0425084888619769 0.0280368534459668 0.066076359135485 0.00703481281621537 0.0229902589182658 0.022680028653031 0.0417500214387994 0.0263652795277789 0.0660763591354851 0.00326697701263641 0.0215653123105592-3.79903163224421E-005 0.0440350376083024 0 0.0660763591354851">
                                      <p:cBhvr>
                                        <p:cTn id="42" dur="2000" fill="hold"/>
                                        <p:tgtEl>
                                          <p:spTgt spid="271"/>
                                        </p:tgtEl>
                                      </p:cBhvr>
                                    </p:animMotion>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273"/>
                                        </p:tgtEl>
                                        <p:attrNameLst>
                                          <p:attrName>style.visibility</p:attrName>
                                        </p:attrNameLst>
                                      </p:cBhvr>
                                      <p:to>
                                        <p:strVal val="visible"/>
                                      </p:to>
                                    </p:set>
                                    <p:animEffect filter="fade" transition="in">
                                      <p:cBhvr additive="repl">
                                        <p:cTn id="47" dur="2000"/>
                                        <p:tgtEl>
                                          <p:spTgt spid="273"/>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path">
                                  <p:stCondLst>
                                    <p:cond delay="0"/>
                                  </p:stCondLst>
                                  <p:childTnLst>
                                    <p:animMotion path="M-0.00140344804135976 0.000856898029134533c0.000504273564507144 0.0238027230315148 0.0103465942898028 0.0452230385299068 0.014581910573665 0.0681233933161954 0.00538790498631318 0.0291324018023209 0.0258496602774818 0.0492195573483411 0.0400897483783179 0.0722650671236789 0.0139992326157971 0.0226557202322113 0.0366363724946104 0.0355708701568493 0.0547136817490252 0.0536989431590975 0.0199953486509634 0.0200514985360195 0.0426921950265238 0.0338519962912918 0.0637906059101537 0.0516043035323241 0.0179407683911957 0.0150954512345677 0.0372742209764865 0.0308483290488432 0.060134622567477 0.0350852137484528l0.0145819105736648 0.00209463962677331">
                                      <p:cBhvr>
                                        <p:cTn id="51" dur="2000" fill="hold"/>
                                        <p:tgtEl>
                                          <p:spTgt spid="273"/>
                                        </p:tgtEl>
                                      </p:cBhvr>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68040" y="644760"/>
            <a:ext cx="9069120" cy="1262520"/>
          </a:xfrm>
          <a:prstGeom prst="rect">
            <a:avLst/>
          </a:prstGeom>
          <a:noFill/>
          <a:ln>
            <a:noFill/>
          </a:ln>
        </p:spPr>
        <p:txBody>
          <a:bodyPr lIns="0" rIns="0" tIns="0" bIns="0" anchor="ctr">
            <a:normAutofit/>
          </a:bodyPr>
          <a:p>
            <a:r>
              <a:rPr b="1" lang="en-IN" sz="4800" spc="-1" strike="noStrike">
                <a:solidFill>
                  <a:srgbClr val="333333"/>
                </a:solidFill>
                <a:latin typeface="Noto Sans Regular"/>
              </a:rPr>
              <a:t>Node groups</a:t>
            </a:r>
            <a:endParaRPr b="1" lang="en-IN" sz="4800" spc="-1" strike="noStrike">
              <a:solidFill>
                <a:srgbClr val="333333"/>
              </a:solidFill>
              <a:latin typeface="Noto Sans Regular"/>
            </a:endParaRPr>
          </a:p>
        </p:txBody>
      </p:sp>
      <p:sp>
        <p:nvSpPr>
          <p:cNvPr id="275" name="TextShape 2"/>
          <p:cNvSpPr txBox="1"/>
          <p:nvPr/>
        </p:nvSpPr>
        <p:spPr>
          <a:xfrm>
            <a:off x="716040" y="2745360"/>
            <a:ext cx="8565120" cy="98280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A node group is a group of client nodes that are acted upon as if they were a single entity. A node can be a member of one or more node groups.</a:t>
            </a:r>
            <a:endParaRPr b="0" lang="en-IN" sz="2400" spc="-1" strike="noStrike">
              <a:solidFill>
                <a:srgbClr val="333333"/>
              </a:solidFill>
              <a:latin typeface="Noto Sans Bold"/>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791640" y="219600"/>
            <a:ext cx="8565120" cy="1440360"/>
          </a:xfrm>
          <a:prstGeom prst="rect">
            <a:avLst/>
          </a:prstGeom>
          <a:noFill/>
          <a:ln>
            <a:noFill/>
          </a:ln>
        </p:spPr>
        <p:txBody>
          <a:bodyPr lIns="0" rIns="0" tIns="0" bIns="0" anchor="ctr">
            <a:normAutofit/>
          </a:bodyPr>
          <a:p>
            <a:r>
              <a:rPr b="1" lang="en-IN" sz="4800" spc="-1" strike="noStrike">
                <a:solidFill>
                  <a:srgbClr val="333333"/>
                </a:solidFill>
                <a:latin typeface="Noto Sans Regular"/>
              </a:rPr>
              <a:t>Node Selectors</a:t>
            </a:r>
            <a:endParaRPr b="1" lang="en-IN" sz="4800" spc="-1" strike="noStrike">
              <a:solidFill>
                <a:srgbClr val="333333"/>
              </a:solidFill>
              <a:latin typeface="Noto Sans Regular"/>
            </a:endParaRPr>
          </a:p>
        </p:txBody>
      </p:sp>
      <p:sp>
        <p:nvSpPr>
          <p:cNvPr id="277" name="TextShape 2"/>
          <p:cNvSpPr txBox="1"/>
          <p:nvPr/>
        </p:nvSpPr>
        <p:spPr>
          <a:xfrm>
            <a:off x="791640" y="1659960"/>
            <a:ext cx="8565120" cy="1230840"/>
          </a:xfrm>
          <a:prstGeom prst="rect">
            <a:avLst/>
          </a:prstGeom>
          <a:noFill/>
          <a:ln>
            <a:noFill/>
          </a:ln>
        </p:spPr>
        <p:txBody>
          <a:bodyPr lIns="0" rIns="0" tIns="0" bIns="0">
            <a:normAutofit/>
          </a:bodyPr>
          <a:p>
            <a:pPr marL="432000" indent="-324000">
              <a:spcAft>
                <a:spcPts val="1879"/>
              </a:spcAft>
              <a:buClr>
                <a:srgbClr val="333333"/>
              </a:buClr>
              <a:buFont typeface="StarSymbol"/>
              <a:buAutoNum type="arabicPeriod"/>
            </a:pPr>
            <a:r>
              <a:rPr b="0" lang="en-IN" sz="2400" spc="-1" strike="noStrike">
                <a:solidFill>
                  <a:srgbClr val="333333"/>
                </a:solidFill>
                <a:latin typeface="Noto Sans Bold"/>
              </a:rPr>
              <a:t>Add label to the node (Tag)</a:t>
            </a:r>
            <a:endParaRPr b="0" lang="en-IN" sz="2400" spc="-1" strike="noStrike">
              <a:solidFill>
                <a:srgbClr val="333333"/>
              </a:solidFill>
              <a:latin typeface="Noto Sans Bold"/>
            </a:endParaRPr>
          </a:p>
          <a:p>
            <a:pPr marL="432000" indent="-324000">
              <a:spcAft>
                <a:spcPts val="1879"/>
              </a:spcAft>
              <a:buClr>
                <a:srgbClr val="333333"/>
              </a:buClr>
              <a:buFont typeface="StarSymbol"/>
              <a:buAutoNum type="arabicPeriod"/>
            </a:pPr>
            <a:r>
              <a:rPr b="0" lang="en-IN" sz="2400" spc="-1" strike="noStrike">
                <a:solidFill>
                  <a:srgbClr val="333333"/>
                </a:solidFill>
                <a:latin typeface="Noto Sans Bold"/>
              </a:rPr>
              <a:t>Mention the tag as a selector in Pod.</a:t>
            </a:r>
            <a:endParaRPr b="0" lang="en-IN" sz="2400" spc="-1" strike="noStrike">
              <a:solidFill>
                <a:srgbClr val="333333"/>
              </a:solidFill>
              <a:latin typeface="Noto Sans Bold"/>
            </a:endParaRPr>
          </a:p>
          <a:p>
            <a:pPr marL="432000" indent="-324000">
              <a:spcAft>
                <a:spcPts val="1879"/>
              </a:spcAft>
              <a:buClr>
                <a:srgbClr val="333333"/>
              </a:buClr>
              <a:buFont typeface="StarSymbol"/>
              <a:buAutoNum type="arabicPeriod"/>
            </a:pPr>
            <a:endParaRPr b="0" lang="en-IN" sz="2400" spc="-1" strike="noStrike">
              <a:solidFill>
                <a:srgbClr val="333333"/>
              </a:solidFill>
              <a:latin typeface="Noto Sans Bold"/>
            </a:endParaRPr>
          </a:p>
        </p:txBody>
      </p:sp>
      <p:sp>
        <p:nvSpPr>
          <p:cNvPr id="278" name="CustomShape 3"/>
          <p:cNvSpPr/>
          <p:nvPr/>
        </p:nvSpPr>
        <p:spPr>
          <a:xfrm>
            <a:off x="1360800" y="2796840"/>
            <a:ext cx="4522320" cy="4082400"/>
          </a:xfrm>
          <a:custGeom>
            <a:avLst/>
            <a:gdLst/>
            <a:ahLst/>
            <a:rect l="0" t="0" r="r" b="b"/>
            <a:pathLst>
              <a:path w="12563" h="11342">
                <a:moveTo>
                  <a:pt x="1890" y="0"/>
                </a:moveTo>
                <a:cubicBezTo>
                  <a:pt x="945" y="0"/>
                  <a:pt x="0" y="945"/>
                  <a:pt x="0" y="1890"/>
                </a:cubicBezTo>
                <a:lnTo>
                  <a:pt x="0" y="9450"/>
                </a:lnTo>
                <a:cubicBezTo>
                  <a:pt x="0" y="10395"/>
                  <a:pt x="945" y="11341"/>
                  <a:pt x="1890" y="11341"/>
                </a:cubicBezTo>
                <a:lnTo>
                  <a:pt x="10672" y="11341"/>
                </a:lnTo>
                <a:cubicBezTo>
                  <a:pt x="11617" y="11341"/>
                  <a:pt x="12562" y="10395"/>
                  <a:pt x="12562" y="9450"/>
                </a:cubicBezTo>
                <a:lnTo>
                  <a:pt x="12562" y="1890"/>
                </a:lnTo>
                <a:cubicBezTo>
                  <a:pt x="12562" y="945"/>
                  <a:pt x="11617" y="0"/>
                  <a:pt x="10672" y="0"/>
                </a:cubicBezTo>
                <a:lnTo>
                  <a:pt x="1890" y="0"/>
                </a:lnTo>
              </a:path>
            </a:pathLst>
          </a:custGeom>
          <a:solidFill>
            <a:srgbClr val="7477b8"/>
          </a:solidFill>
          <a:ln>
            <a:solidFill>
              <a:srgbClr val="808080"/>
            </a:solidFill>
          </a:ln>
        </p:spPr>
        <p:style>
          <a:lnRef idx="0"/>
          <a:fillRef idx="0"/>
          <a:effectRef idx="0"/>
          <a:fontRef idx="minor"/>
        </p:style>
      </p:sp>
      <p:sp>
        <p:nvSpPr>
          <p:cNvPr id="279" name="TextShape 4"/>
          <p:cNvSpPr txBox="1"/>
          <p:nvPr/>
        </p:nvSpPr>
        <p:spPr>
          <a:xfrm>
            <a:off x="1470240" y="3193560"/>
            <a:ext cx="4314600" cy="3333960"/>
          </a:xfrm>
          <a:prstGeom prst="rect">
            <a:avLst/>
          </a:prstGeom>
          <a:noFill/>
          <a:ln>
            <a:noFill/>
          </a:ln>
        </p:spPr>
        <p:txBody>
          <a:bodyPr lIns="90000" rIns="90000" tIns="45000" bIns="45000"/>
          <a:p>
            <a:pPr algn="ctr">
              <a:lnSpc>
                <a:spcPct val="100000"/>
              </a:lnSpc>
            </a:pPr>
            <a:r>
              <a:rPr b="1" lang="en-IN" sz="1800" spc="-1" strike="noStrike">
                <a:solidFill>
                  <a:srgbClr val="000000"/>
                </a:solidFill>
                <a:latin typeface="Arial"/>
              </a:rPr>
              <a:t>Node1</a:t>
            </a: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a:p>
            <a:pPr>
              <a:lnSpc>
                <a:spcPct val="100000"/>
              </a:lnSpc>
            </a:pPr>
            <a:r>
              <a:rPr b="1" lang="en-IN" sz="1800" spc="-1" strike="noStrike">
                <a:solidFill>
                  <a:srgbClr val="000000"/>
                </a:solidFill>
                <a:latin typeface="Arial"/>
              </a:rPr>
              <a:t>Name: ip-172-17-28-228.ec2.internal</a:t>
            </a:r>
            <a:endParaRPr b="0" lang="en-IN" sz="1800" spc="-1" strike="noStrike">
              <a:solidFill>
                <a:srgbClr val="ffffff"/>
              </a:solidFill>
              <a:latin typeface="Arial"/>
            </a:endParaRPr>
          </a:p>
          <a:p>
            <a:pPr>
              <a:lnSpc>
                <a:spcPct val="100000"/>
              </a:lnSpc>
            </a:pPr>
            <a:r>
              <a:rPr b="1" lang="en-IN" sz="1800" spc="-1" strike="noStrike">
                <a:solidFill>
                  <a:srgbClr val="000000"/>
                </a:solidFill>
                <a:latin typeface="Arial"/>
              </a:rPr>
              <a:t>Labels: arch=amd64</a:t>
            </a:r>
            <a:endParaRPr b="0" lang="en-IN" sz="1800" spc="-1" strike="noStrike">
              <a:solidFill>
                <a:srgbClr val="ffffff"/>
              </a:solidFill>
              <a:latin typeface="Arial"/>
            </a:endParaRPr>
          </a:p>
          <a:p>
            <a:pPr>
              <a:lnSpc>
                <a:spcPct val="100000"/>
              </a:lnSpc>
            </a:pPr>
            <a:r>
              <a:rPr b="1" lang="en-IN" sz="1800" spc="-1" strike="noStrike">
                <a:solidFill>
                  <a:srgbClr val="000000"/>
                </a:solidFill>
                <a:latin typeface="Arial"/>
              </a:rPr>
              <a:t>             </a:t>
            </a:r>
            <a:r>
              <a:rPr b="1" lang="en-IN" sz="1800" spc="-1" strike="noStrike">
                <a:solidFill>
                  <a:srgbClr val="000000"/>
                </a:solidFill>
                <a:latin typeface="Arial"/>
              </a:rPr>
              <a:t>instance-type=c5.xlarge</a:t>
            </a:r>
            <a:endParaRPr b="0" lang="en-IN" sz="1800" spc="-1" strike="noStrike">
              <a:solidFill>
                <a:srgbClr val="ffffff"/>
              </a:solidFill>
              <a:latin typeface="Arial"/>
            </a:endParaRPr>
          </a:p>
          <a:p>
            <a:pPr>
              <a:lnSpc>
                <a:spcPct val="100000"/>
              </a:lnSpc>
            </a:pPr>
            <a:r>
              <a:rPr b="1" lang="en-IN" sz="1800" spc="-1" strike="noStrike">
                <a:solidFill>
                  <a:srgbClr val="000000"/>
                </a:solidFill>
                <a:latin typeface="Arial"/>
              </a:rPr>
              <a:t>             </a:t>
            </a:r>
            <a:r>
              <a:rPr b="1" lang="en-IN" sz="1800" spc="-1" strike="noStrike">
                <a:solidFill>
                  <a:srgbClr val="000000"/>
                </a:solidFill>
                <a:latin typeface="Arial"/>
              </a:rPr>
              <a:t>os=linux</a:t>
            </a:r>
            <a:endParaRPr b="0" lang="en-IN" sz="1800" spc="-1" strike="noStrike">
              <a:solidFill>
                <a:srgbClr val="ffffff"/>
              </a:solidFill>
              <a:latin typeface="Arial"/>
            </a:endParaRPr>
          </a:p>
          <a:p>
            <a:pPr>
              <a:lnSpc>
                <a:spcPct val="100000"/>
              </a:lnSpc>
            </a:pPr>
            <a:r>
              <a:rPr b="1" lang="en-IN" sz="1800" spc="-1" strike="noStrike">
                <a:solidFill>
                  <a:srgbClr val="000000"/>
                </a:solidFill>
                <a:latin typeface="Arial"/>
              </a:rPr>
              <a:t>	</a:t>
            </a:r>
            <a:r>
              <a:rPr b="1" lang="en-IN" sz="1800" spc="-1" strike="noStrike">
                <a:solidFill>
                  <a:srgbClr val="000000"/>
                </a:solidFill>
                <a:latin typeface="Arial"/>
              </a:rPr>
              <a:t>      </a:t>
            </a:r>
            <a:r>
              <a:rPr b="1" lang="en-IN" sz="1800" spc="-1" strike="noStrike">
                <a:solidFill>
                  <a:srgbClr val="ce181e"/>
                </a:solidFill>
                <a:latin typeface="Arial"/>
              </a:rPr>
              <a:t>app=nginx</a:t>
            </a:r>
            <a:endParaRPr b="0" lang="en-IN" sz="1800" spc="-1" strike="noStrike">
              <a:solidFill>
                <a:srgbClr val="ffffff"/>
              </a:solidFill>
              <a:latin typeface="Arial"/>
            </a:endParaRPr>
          </a:p>
          <a:p>
            <a:pPr>
              <a:lnSpc>
                <a:spcPct val="100000"/>
              </a:lnSpc>
            </a:pPr>
            <a:r>
              <a:rPr b="1" lang="en-IN" sz="1800" spc="-1" strike="noStrike">
                <a:solidFill>
                  <a:srgbClr val="000000"/>
                </a:solidFill>
                <a:latin typeface="Arial"/>
              </a:rPr>
              <a:t>             </a:t>
            </a:r>
            <a:r>
              <a:rPr b="1" lang="en-IN" sz="1800" spc="-1" strike="noStrike">
                <a:solidFill>
                  <a:srgbClr val="000000"/>
                </a:solidFill>
                <a:latin typeface="Arial"/>
              </a:rPr>
              <a:t>region=us-east-1</a:t>
            </a:r>
            <a:endParaRPr b="0" lang="en-IN" sz="1800" spc="-1" strike="noStrike">
              <a:solidFill>
                <a:srgbClr val="ffffff"/>
              </a:solidFill>
              <a:latin typeface="Arial"/>
            </a:endParaRPr>
          </a:p>
          <a:p>
            <a:pPr>
              <a:lnSpc>
                <a:spcPct val="100000"/>
              </a:lnSpc>
            </a:pPr>
            <a:r>
              <a:rPr b="1" lang="en-IN" sz="1800" spc="-1" strike="noStrike">
                <a:solidFill>
                  <a:srgbClr val="000000"/>
                </a:solidFill>
                <a:latin typeface="Arial"/>
              </a:rPr>
              <a:t>             </a:t>
            </a:r>
            <a:r>
              <a:rPr b="1" lang="en-IN" sz="1800" spc="-1" strike="noStrike">
                <a:solidFill>
                  <a:srgbClr val="000000"/>
                </a:solidFill>
                <a:latin typeface="Arial"/>
              </a:rPr>
              <a:t>zone=us-east-1f</a:t>
            </a:r>
            <a:endParaRPr b="0" lang="en-IN" sz="1800" spc="-1" strike="noStrike">
              <a:solidFill>
                <a:srgbClr val="ffffff"/>
              </a:solidFill>
              <a:latin typeface="Arial"/>
            </a:endParaRPr>
          </a:p>
          <a:p>
            <a:pPr>
              <a:lnSpc>
                <a:spcPct val="100000"/>
              </a:lnSpc>
            </a:pPr>
            <a:r>
              <a:rPr b="1" lang="en-IN" sz="1800" spc="-1" strike="noStrike">
                <a:solidFill>
                  <a:srgbClr val="000000"/>
                </a:solidFill>
                <a:latin typeface="Arial"/>
              </a:rPr>
              <a:t>             </a:t>
            </a:r>
            <a:r>
              <a:rPr b="1" lang="en-IN" sz="1800" spc="-1" strike="noStrike">
                <a:solidFill>
                  <a:srgbClr val="000000"/>
                </a:solidFill>
                <a:latin typeface="Arial"/>
              </a:rPr>
              <a:t>instancegroup=research</a:t>
            </a:r>
            <a:endParaRPr b="0" lang="en-IN" sz="1800" spc="-1" strike="noStrike">
              <a:solidFill>
                <a:srgbClr val="ffffff"/>
              </a:solidFill>
              <a:latin typeface="Arial"/>
            </a:endParaRPr>
          </a:p>
          <a:p>
            <a:pPr>
              <a:lnSpc>
                <a:spcPct val="100000"/>
              </a:lnSpc>
            </a:pPr>
            <a:r>
              <a:rPr b="1" lang="en-IN" sz="1800" spc="-1" strike="noStrike">
                <a:solidFill>
                  <a:srgbClr val="000000"/>
                </a:solidFill>
                <a:latin typeface="Arial"/>
              </a:rPr>
              <a:t>             </a:t>
            </a:r>
            <a:r>
              <a:rPr b="1" lang="en-IN" sz="1800" spc="-1" strike="noStrike">
                <a:solidFill>
                  <a:srgbClr val="000000"/>
                </a:solidFill>
                <a:latin typeface="Arial"/>
              </a:rPr>
              <a:t>hostname=ip-172-17-28-     228.ec2.internal</a:t>
            </a:r>
            <a:endParaRPr b="0" lang="en-IN" sz="1800" spc="-1" strike="noStrike">
              <a:solidFill>
                <a:srgbClr val="ffffff"/>
              </a:solidFill>
              <a:latin typeface="Arial"/>
            </a:endParaRPr>
          </a:p>
        </p:txBody>
      </p:sp>
      <p:sp>
        <p:nvSpPr>
          <p:cNvPr id="280" name="TextShape 5"/>
          <p:cNvSpPr txBox="1"/>
          <p:nvPr/>
        </p:nvSpPr>
        <p:spPr>
          <a:xfrm>
            <a:off x="6542640" y="2763720"/>
            <a:ext cx="3450600" cy="4044600"/>
          </a:xfrm>
          <a:prstGeom prst="rect">
            <a:avLst/>
          </a:prstGeom>
          <a:noFill/>
          <a:ln>
            <a:noFill/>
          </a:ln>
        </p:spPr>
        <p:txBody>
          <a:bodyPr lIns="90000" rIns="90000" tIns="45000" bIns="45000"/>
          <a:p>
            <a:r>
              <a:rPr b="1" lang="en-IN" sz="1800" spc="-1" strike="noStrike">
                <a:solidFill>
                  <a:srgbClr val="000000"/>
                </a:solidFill>
                <a:latin typeface="Arial"/>
              </a:rPr>
              <a:t>apiVersion:</a:t>
            </a:r>
            <a:r>
              <a:rPr b="0" lang="en-IN" sz="1800" spc="-1" strike="noStrike">
                <a:solidFill>
                  <a:srgbClr val="000000"/>
                </a:solidFill>
                <a:latin typeface="Arial"/>
              </a:rPr>
              <a:t> v1</a:t>
            </a:r>
            <a:endParaRPr b="0" lang="en-IN" sz="1800" spc="-1" strike="noStrike">
              <a:solidFill>
                <a:srgbClr val="ffffff"/>
              </a:solidFill>
              <a:latin typeface="Arial"/>
            </a:endParaRPr>
          </a:p>
          <a:p>
            <a:r>
              <a:rPr b="1" lang="en-IN" sz="1800" spc="-1" strike="noStrike">
                <a:solidFill>
                  <a:srgbClr val="000000"/>
                </a:solidFill>
                <a:latin typeface="Arial"/>
              </a:rPr>
              <a:t>kind:</a:t>
            </a:r>
            <a:r>
              <a:rPr b="0" lang="en-IN" sz="1800" spc="-1" strike="noStrike">
                <a:solidFill>
                  <a:srgbClr val="000000"/>
                </a:solidFill>
                <a:latin typeface="Arial"/>
              </a:rPr>
              <a:t> Pod</a:t>
            </a:r>
            <a:endParaRPr b="0" lang="en-IN" sz="1800" spc="-1" strike="noStrike">
              <a:solidFill>
                <a:srgbClr val="ffffff"/>
              </a:solidFill>
              <a:latin typeface="Arial"/>
            </a:endParaRPr>
          </a:p>
          <a:p>
            <a:r>
              <a:rPr b="0" lang="en-IN" sz="1800" spc="-1" strike="noStrike">
                <a:solidFill>
                  <a:srgbClr val="000000"/>
                </a:solidFill>
                <a:latin typeface="Arial"/>
              </a:rPr>
              <a:t>metadata:</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name: nginx</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labels: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env: test</a:t>
            </a:r>
            <a:endParaRPr b="0" lang="en-IN" sz="1800" spc="-1" strike="noStrike">
              <a:solidFill>
                <a:srgbClr val="ffffff"/>
              </a:solidFill>
              <a:latin typeface="Arial"/>
            </a:endParaRPr>
          </a:p>
          <a:p>
            <a:r>
              <a:rPr b="0" lang="en-IN" sz="1800" spc="-1" strike="noStrike">
                <a:solidFill>
                  <a:srgbClr val="000000"/>
                </a:solidFill>
                <a:latin typeface="Arial"/>
              </a:rPr>
              <a:t>spec:</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containers:</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 name: nginx</a:t>
            </a:r>
            <a:endParaRPr b="0" lang="en-IN" sz="1800" spc="-1" strike="noStrike">
              <a:solidFill>
                <a:srgbClr val="ffffff"/>
              </a:solidFill>
              <a:latin typeface="Arial"/>
            </a:endParaRPr>
          </a:p>
          <a:p>
            <a:r>
              <a:rPr b="0" lang="en-IN" sz="1800" spc="-1" strike="noStrike">
                <a:solidFill>
                  <a:srgbClr val="000000"/>
                </a:solidFill>
                <a:latin typeface="Arial"/>
              </a:rPr>
              <a:t>    </a:t>
            </a:r>
            <a:r>
              <a:rPr b="0" lang="en-IN" sz="1800" spc="-1" strike="noStrike">
                <a:solidFill>
                  <a:srgbClr val="000000"/>
                </a:solidFill>
                <a:latin typeface="Arial"/>
              </a:rPr>
              <a:t>image: nginx</a:t>
            </a:r>
            <a:endParaRPr b="0" lang="en-IN" sz="1800" spc="-1" strike="noStrike">
              <a:solidFill>
                <a:srgbClr val="ffffff"/>
              </a:solidFill>
              <a:latin typeface="Arial"/>
            </a:endParaRPr>
          </a:p>
          <a:p>
            <a:r>
              <a:rPr b="0" lang="en-IN" sz="1800" spc="-1" strike="noStrike">
                <a:solidFill>
                  <a:srgbClr val="000000"/>
                </a:solidFill>
                <a:latin typeface="Arial"/>
              </a:rPr>
              <a:t>  </a:t>
            </a:r>
            <a:r>
              <a:rPr b="1" lang="en-IN" sz="1800" spc="-1" strike="noStrike">
                <a:solidFill>
                  <a:srgbClr val="ce181e"/>
                </a:solidFill>
                <a:latin typeface="Arial"/>
              </a:rPr>
              <a:t>nodeSelector:</a:t>
            </a:r>
            <a:endParaRPr b="0" lang="en-IN" sz="1800" spc="-1" strike="noStrike">
              <a:solidFill>
                <a:srgbClr val="ffffff"/>
              </a:solidFill>
              <a:latin typeface="Arial"/>
            </a:endParaRPr>
          </a:p>
          <a:p>
            <a:r>
              <a:rPr b="0" lang="en-IN" sz="1800" spc="-1" strike="noStrike">
                <a:solidFill>
                  <a:srgbClr val="ce181e"/>
                </a:solidFill>
                <a:latin typeface="Arial"/>
              </a:rPr>
              <a:t>    </a:t>
            </a:r>
            <a:r>
              <a:rPr b="0" lang="en-IN" sz="1800" spc="-1" strike="noStrike">
                <a:solidFill>
                  <a:srgbClr val="ce181e"/>
                </a:solidFill>
                <a:latin typeface="Arial"/>
              </a:rPr>
              <a:t>app=nginx</a:t>
            </a:r>
            <a:endParaRPr b="0" lang="en-IN" sz="1800" spc="-1" strike="noStrike">
              <a:solidFill>
                <a:srgbClr val="ffffff"/>
              </a:solid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901080" y="404280"/>
            <a:ext cx="8565120" cy="1440360"/>
          </a:xfrm>
          <a:prstGeom prst="rect">
            <a:avLst/>
          </a:prstGeom>
          <a:noFill/>
          <a:ln>
            <a:noFill/>
          </a:ln>
        </p:spPr>
        <p:txBody>
          <a:bodyPr lIns="0" rIns="0" tIns="0" bIns="0" anchor="ctr">
            <a:normAutofit/>
          </a:bodyPr>
          <a:p>
            <a:pPr algn="ctr"/>
            <a:r>
              <a:rPr b="0" lang="en-IN" sz="4800" spc="-1" strike="noStrike">
                <a:solidFill>
                  <a:srgbClr val="333333"/>
                </a:solidFill>
                <a:latin typeface="Noto Sans Regular"/>
              </a:rPr>
              <a:t>Its Demo time ...!</a:t>
            </a:r>
            <a:endParaRPr b="1" lang="en-IN" sz="4800" spc="-1" strike="noStrike">
              <a:solidFill>
                <a:srgbClr val="333333"/>
              </a:solidFill>
              <a:latin typeface="Noto Sans Regular"/>
            </a:endParaRPr>
          </a:p>
        </p:txBody>
      </p:sp>
      <p:pic>
        <p:nvPicPr>
          <p:cNvPr id="282" name="" descr=""/>
          <p:cNvPicPr/>
          <p:nvPr/>
        </p:nvPicPr>
        <p:blipFill>
          <a:blip r:embed="rId1"/>
          <a:stretch/>
        </p:blipFill>
        <p:spPr>
          <a:xfrm>
            <a:off x="1694520" y="1541520"/>
            <a:ext cx="5347800" cy="5304960"/>
          </a:xfrm>
          <a:prstGeom prst="rect">
            <a:avLst/>
          </a:prstGeom>
          <a:ln>
            <a:noFill/>
          </a:ln>
        </p:spPr>
      </p:pic>
      <p:sp>
        <p:nvSpPr>
          <p:cNvPr id="283" name="CustomShape 2"/>
          <p:cNvSpPr/>
          <p:nvPr/>
        </p:nvSpPr>
        <p:spPr>
          <a:xfrm>
            <a:off x="1155240" y="5777640"/>
            <a:ext cx="6480360" cy="1030680"/>
          </a:xfrm>
          <a:prstGeom prst="rect">
            <a:avLst/>
          </a:prstGeom>
          <a:solidFill>
            <a:srgbClr val="ffffff"/>
          </a:solidFill>
          <a:ln>
            <a:noFill/>
          </a:ln>
        </p:spPr>
        <p:style>
          <a:lnRef idx="0"/>
          <a:fillRef idx="0"/>
          <a:effectRef idx="0"/>
          <a:fontRef idx="minor"/>
        </p:style>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837000" y="295200"/>
            <a:ext cx="8565120" cy="1440360"/>
          </a:xfrm>
          <a:prstGeom prst="rect">
            <a:avLst/>
          </a:prstGeom>
          <a:noFill/>
          <a:ln>
            <a:noFill/>
          </a:ln>
        </p:spPr>
        <p:txBody>
          <a:bodyPr lIns="0" rIns="0" tIns="0" bIns="0" anchor="ctr">
            <a:normAutofit/>
          </a:bodyPr>
          <a:p>
            <a:r>
              <a:rPr b="1" lang="en-IN" sz="4800" spc="-1" strike="noStrike">
                <a:solidFill>
                  <a:srgbClr val="333333"/>
                </a:solidFill>
                <a:latin typeface="Noto Sans Regular"/>
              </a:rPr>
              <a:t>How to classify node groups??</a:t>
            </a:r>
            <a:endParaRPr b="1" lang="en-IN" sz="4800" spc="-1" strike="noStrike">
              <a:solidFill>
                <a:srgbClr val="333333"/>
              </a:solidFill>
              <a:latin typeface="Noto Sans Regular"/>
            </a:endParaRPr>
          </a:p>
        </p:txBody>
      </p:sp>
      <p:sp>
        <p:nvSpPr>
          <p:cNvPr id="285" name="TextShape 2"/>
          <p:cNvSpPr txBox="1"/>
          <p:nvPr/>
        </p:nvSpPr>
        <p:spPr>
          <a:xfrm>
            <a:off x="940680" y="2021040"/>
            <a:ext cx="8867160" cy="4918320"/>
          </a:xfrm>
          <a:prstGeom prst="rect">
            <a:avLst/>
          </a:prstGeom>
          <a:noFill/>
          <a:ln>
            <a:noFill/>
          </a:ln>
        </p:spPr>
        <p:txBody>
          <a:bodyPr lIns="0" rIns="0" tIns="0" bIns="0"/>
          <a:p>
            <a:pPr marL="216000" indent="-216000">
              <a:spcAft>
                <a:spcPts val="850"/>
              </a:spcAft>
              <a:buClr>
                <a:srgbClr val="000000"/>
              </a:buClr>
              <a:buSzPct val="45000"/>
              <a:buFont typeface="Wingdings" charset="2"/>
              <a:buChar char=""/>
            </a:pPr>
            <a:r>
              <a:rPr b="0" lang="en-IN" sz="2400" spc="-1" strike="noStrike">
                <a:latin typeface="Noto Sans Regular"/>
              </a:rPr>
              <a:t>Environment</a:t>
            </a:r>
            <a:endParaRPr b="0" lang="en-IN" sz="2400" spc="-1" strike="noStrike">
              <a:latin typeface="Noto Sans Regular"/>
            </a:endParaRPr>
          </a:p>
          <a:p>
            <a:pPr marL="216000" indent="-216000">
              <a:spcAft>
                <a:spcPts val="850"/>
              </a:spcAft>
              <a:buClr>
                <a:srgbClr val="000000"/>
              </a:buClr>
              <a:buSzPct val="45000"/>
              <a:buFont typeface="Wingdings" charset="2"/>
              <a:buChar char=""/>
            </a:pPr>
            <a:r>
              <a:rPr b="0" lang="en-IN" sz="2400" spc="-1" strike="noStrike">
                <a:latin typeface="Noto Sans Regular"/>
              </a:rPr>
              <a:t>Resource oriented</a:t>
            </a:r>
            <a:endParaRPr b="0" lang="en-IN" sz="2400" spc="-1" strike="noStrike">
              <a:latin typeface="Noto Sans Regular"/>
            </a:endParaRPr>
          </a:p>
          <a:p>
            <a:pPr lvl="1" marL="432000" indent="-216000">
              <a:spcAft>
                <a:spcPts val="850"/>
              </a:spcAft>
              <a:buClr>
                <a:srgbClr val="000000"/>
              </a:buClr>
              <a:buSzPct val="45000"/>
              <a:buFont typeface="Wingdings" charset="2"/>
              <a:buChar char=""/>
            </a:pPr>
            <a:r>
              <a:rPr b="0" lang="en-IN" sz="2000" spc="-1" strike="noStrike">
                <a:latin typeface="Noto Sans Regular"/>
              </a:rPr>
              <a:t>CPU intensive applications</a:t>
            </a:r>
            <a:endParaRPr b="0" lang="en-IN" sz="2000" spc="-1" strike="noStrike">
              <a:latin typeface="Noto Sans Regular"/>
            </a:endParaRPr>
          </a:p>
          <a:p>
            <a:pPr lvl="1" marL="432000" indent="-216000">
              <a:spcAft>
                <a:spcPts val="850"/>
              </a:spcAft>
              <a:buClr>
                <a:srgbClr val="000000"/>
              </a:buClr>
              <a:buSzPct val="45000"/>
              <a:buFont typeface="Wingdings" charset="2"/>
              <a:buChar char=""/>
            </a:pPr>
            <a:r>
              <a:rPr b="0" lang="en-IN" sz="2000" spc="-1" strike="noStrike">
                <a:latin typeface="Noto Sans Regular"/>
              </a:rPr>
              <a:t>Memory Intensive applications</a:t>
            </a:r>
            <a:endParaRPr b="0" lang="en-IN" sz="2000" spc="-1" strike="noStrike">
              <a:latin typeface="Noto Sans Regular"/>
            </a:endParaRPr>
          </a:p>
          <a:p>
            <a:pPr marL="216000" indent="-216000">
              <a:spcAft>
                <a:spcPts val="850"/>
              </a:spcAft>
              <a:buClr>
                <a:srgbClr val="000000"/>
              </a:buClr>
              <a:buSzPct val="45000"/>
              <a:buFont typeface="Wingdings" charset="2"/>
              <a:buChar char=""/>
            </a:pPr>
            <a:r>
              <a:rPr b="0" lang="en-IN" sz="2400" spc="-1" strike="noStrike">
                <a:latin typeface="Noto Sans Regular"/>
              </a:rPr>
              <a:t>Common network permissions</a:t>
            </a:r>
            <a:endParaRPr b="0" lang="en-IN" sz="2400" spc="-1" strike="noStrike">
              <a:latin typeface="Noto Sans Regular"/>
            </a:endParaRPr>
          </a:p>
          <a:p>
            <a:pPr marL="216000" indent="-216000">
              <a:spcAft>
                <a:spcPts val="850"/>
              </a:spcAft>
              <a:buClr>
                <a:srgbClr val="000000"/>
              </a:buClr>
              <a:buSzPct val="45000"/>
              <a:buFont typeface="Wingdings" charset="2"/>
              <a:buChar char=""/>
            </a:pPr>
            <a:r>
              <a:rPr b="0" lang="en-IN" sz="2400" spc="-1" strike="noStrike">
                <a:latin typeface="Noto Sans Regular"/>
              </a:rPr>
              <a:t>Operating System </a:t>
            </a:r>
            <a:endParaRPr b="0" lang="en-IN" sz="2400" spc="-1" strike="noStrike">
              <a:latin typeface="Noto Sans Regular"/>
            </a:endParaRPr>
          </a:p>
          <a:p>
            <a:pPr marL="216000" indent="-216000">
              <a:spcAft>
                <a:spcPts val="850"/>
              </a:spcAft>
              <a:buClr>
                <a:srgbClr val="000000"/>
              </a:buClr>
              <a:buSzPct val="45000"/>
              <a:buFont typeface="Wingdings" charset="2"/>
              <a:buChar char=""/>
            </a:pPr>
            <a:r>
              <a:rPr b="0" lang="en-IN" sz="2400" spc="-1" strike="noStrike">
                <a:latin typeface="Noto Sans Regular"/>
              </a:rPr>
              <a:t>Common resources access (S3,SNS,Redis,Lambda)</a:t>
            </a:r>
            <a:endParaRPr b="0" lang="en-IN" sz="2400" spc="-1" strike="noStrike">
              <a:latin typeface="Noto Sans Regular"/>
            </a:endParaRPr>
          </a:p>
          <a:p>
            <a:pPr marL="216000" indent="-216000">
              <a:spcAft>
                <a:spcPts val="850"/>
              </a:spcAft>
              <a:buClr>
                <a:srgbClr val="000000"/>
              </a:buClr>
              <a:buSzPct val="45000"/>
              <a:buFont typeface="Wingdings" charset="2"/>
              <a:buChar char=""/>
            </a:pPr>
            <a:r>
              <a:rPr b="0" lang="en-IN" sz="2400" spc="-1" strike="noStrike">
                <a:latin typeface="Noto Sans Regular"/>
              </a:rPr>
              <a:t>Customized nodes with log backup scripts</a:t>
            </a:r>
            <a:endParaRPr b="0" lang="en-IN" sz="2400" spc="-1" strike="noStrike">
              <a:latin typeface="Noto Sans Regular"/>
            </a:endParaRPr>
          </a:p>
          <a:p>
            <a:pPr marL="216000" indent="-216000">
              <a:spcAft>
                <a:spcPts val="850"/>
              </a:spcAft>
              <a:buClr>
                <a:srgbClr val="000000"/>
              </a:buClr>
              <a:buSzPct val="45000"/>
              <a:buFont typeface="Wingdings" charset="2"/>
              <a:buChar char=""/>
            </a:pPr>
            <a:r>
              <a:rPr b="0" lang="en-IN" sz="2400" spc="-1" strike="noStrike">
                <a:latin typeface="Noto Sans Regular"/>
              </a:rPr>
              <a:t>Performance or monitoring agents</a:t>
            </a:r>
            <a:endParaRPr b="0" lang="en-IN" sz="2400" spc="-1" strike="noStrike">
              <a:latin typeface="Noto Sans Regular"/>
            </a:endParaRPr>
          </a:p>
          <a:p>
            <a:pPr marL="216000" indent="-216000">
              <a:spcAft>
                <a:spcPts val="850"/>
              </a:spcAft>
              <a:buClr>
                <a:srgbClr val="000000"/>
              </a:buClr>
              <a:buSzPct val="45000"/>
              <a:buFont typeface="Wingdings" charset="2"/>
              <a:buChar char=""/>
            </a:pPr>
            <a:r>
              <a:rPr b="0" lang="en-IN" sz="2400" spc="-1" strike="noStrike">
                <a:latin typeface="Noto Sans Regular"/>
              </a:rPr>
              <a:t>Storage capacity</a:t>
            </a:r>
            <a:endParaRPr b="0" lang="en-IN" sz="2400" spc="-1" strike="noStrike">
              <a:latin typeface="Noto Sans Regular"/>
            </a:endParaRPr>
          </a:p>
          <a:p>
            <a:pPr lvl="1" marL="432000" indent="-216000">
              <a:spcAft>
                <a:spcPts val="850"/>
              </a:spcAft>
              <a:buClr>
                <a:srgbClr val="000000"/>
              </a:buClr>
              <a:buFont typeface="StarSymbol"/>
              <a:buAutoNum type="arabicParenR"/>
            </a:pPr>
            <a:endParaRPr b="0" lang="en-IN" sz="2400" spc="-1" strike="noStrike">
              <a:latin typeface="Noto Sans Regul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791640" y="420120"/>
            <a:ext cx="8565120" cy="1440360"/>
          </a:xfrm>
          <a:prstGeom prst="rect">
            <a:avLst/>
          </a:prstGeom>
          <a:noFill/>
          <a:ln>
            <a:noFill/>
          </a:ln>
        </p:spPr>
        <p:txBody>
          <a:bodyPr lIns="0" rIns="0" tIns="0" bIns="0" anchor="ctr">
            <a:normAutofit/>
          </a:bodyPr>
          <a:p>
            <a:r>
              <a:rPr b="1" lang="en-IN" sz="3200" spc="-1" strike="noStrike">
                <a:solidFill>
                  <a:srgbClr val="333333"/>
                </a:solidFill>
                <a:latin typeface="Noto Sans Regular"/>
              </a:rPr>
              <a:t>Problem with Node Selectors</a:t>
            </a:r>
            <a:endParaRPr b="1" lang="en-IN" sz="3200" spc="-1" strike="noStrike">
              <a:solidFill>
                <a:srgbClr val="333333"/>
              </a:solidFill>
              <a:latin typeface="Noto Sans Regular"/>
            </a:endParaRPr>
          </a:p>
        </p:txBody>
      </p:sp>
      <p:sp>
        <p:nvSpPr>
          <p:cNvPr id="287" name="TextShape 2"/>
          <p:cNvSpPr txBox="1"/>
          <p:nvPr/>
        </p:nvSpPr>
        <p:spPr>
          <a:xfrm>
            <a:off x="698400" y="1798560"/>
            <a:ext cx="8565120" cy="377604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Node with labels only provide </a:t>
            </a:r>
            <a:r>
              <a:rPr b="0" lang="en-IN" sz="2400" spc="-1" strike="noStrike">
                <a:solidFill>
                  <a:srgbClr val="333333"/>
                </a:solidFill>
                <a:latin typeface="Noto Sans Bold"/>
              </a:rPr>
              <a:t>identification </a:t>
            </a:r>
            <a:r>
              <a:rPr b="0" lang="en-IN" sz="2400" spc="-1" strike="noStrike">
                <a:solidFill>
                  <a:srgbClr val="333333"/>
                </a:solidFill>
                <a:latin typeface="Noto Sans Bold"/>
              </a:rPr>
              <a:t>for pods with node selectors defined.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It does not restrict other pods to not get placed on the node with labels.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Pods without node selectors defined can also get placed in the same node. </a:t>
            </a:r>
            <a:endParaRPr b="0" lang="en-IN" sz="2400" spc="-1" strike="noStrike">
              <a:solidFill>
                <a:srgbClr val="333333"/>
              </a:solidFill>
              <a:latin typeface="Noto Sans Bold"/>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666720" y="420120"/>
            <a:ext cx="8565120" cy="1440360"/>
          </a:xfrm>
          <a:prstGeom prst="rect">
            <a:avLst/>
          </a:prstGeom>
          <a:noFill/>
          <a:ln>
            <a:noFill/>
          </a:ln>
        </p:spPr>
        <p:txBody>
          <a:bodyPr lIns="0" rIns="0" tIns="0" bIns="0" anchor="ctr">
            <a:normAutofit/>
          </a:bodyPr>
          <a:p>
            <a:r>
              <a:rPr b="1" lang="en-IN" sz="4800" spc="-1" strike="noStrike">
                <a:solidFill>
                  <a:srgbClr val="333333"/>
                </a:solidFill>
                <a:latin typeface="Noto Sans Regular"/>
              </a:rPr>
              <a:t>Taints and Tolerations</a:t>
            </a:r>
            <a:endParaRPr b="1" lang="en-IN" sz="4800" spc="-1" strike="noStrike">
              <a:solidFill>
                <a:srgbClr val="333333"/>
              </a:solidFill>
              <a:latin typeface="Noto Sans Regular"/>
            </a:endParaRPr>
          </a:p>
        </p:txBody>
      </p:sp>
      <p:sp>
        <p:nvSpPr>
          <p:cNvPr id="289" name="TextShape 2"/>
          <p:cNvSpPr txBox="1"/>
          <p:nvPr/>
        </p:nvSpPr>
        <p:spPr>
          <a:xfrm>
            <a:off x="650880" y="2392200"/>
            <a:ext cx="8565120" cy="3916080"/>
          </a:xfrm>
          <a:prstGeom prst="rect">
            <a:avLst/>
          </a:prstGeom>
          <a:noFill/>
          <a:ln>
            <a:noFill/>
          </a:ln>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Taints will only allow pods with matching tolerations to get placed in the tainted node.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Pods intolerant to the taint will not be able to get placed in the tainted node. </a:t>
            </a: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endParaRPr b="0" lang="en-IN" sz="2400" spc="-1" strike="noStrike">
              <a:solidFill>
                <a:srgbClr val="333333"/>
              </a:solidFill>
              <a:latin typeface="Noto Sans Bold"/>
            </a:endParaRPr>
          </a:p>
          <a:p>
            <a:pPr marL="432000" indent="-324000">
              <a:spcAft>
                <a:spcPts val="1879"/>
              </a:spcAft>
              <a:buClr>
                <a:srgbClr val="333333"/>
              </a:buClr>
              <a:buSzPct val="45000"/>
              <a:buFont typeface="Wingdings" charset="2"/>
              <a:buChar char=""/>
            </a:pPr>
            <a:endParaRPr b="0" lang="en-IN" sz="2400" spc="-1" strike="noStrike">
              <a:solidFill>
                <a:srgbClr val="333333"/>
              </a:solidFill>
              <a:latin typeface="Noto Sans Bold"/>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2306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2020-02-05T14:46:58Z</dcterms:created>
  <dc:creator/>
  <dc:description/>
  <dc:language>en-IN</dc:language>
  <cp:lastModifiedBy/>
  <dcterms:modified xsi:type="dcterms:W3CDTF">2020-02-15T00:59:35Z</dcterms:modified>
  <cp:revision>18</cp:revision>
  <dc:subject/>
  <dc:title>Progress</dc:title>
</cp:coreProperties>
</file>