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68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70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26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812B2-0D04-4588-A4E3-040FC2AE64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B5D41B-A046-41AE-B32A-3CE455C526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Top-selling product &amp; category analysis.</a:t>
          </a:r>
        </a:p>
      </dgm:t>
    </dgm:pt>
    <dgm:pt modelId="{DF20DB27-2031-46D9-BB9F-8EBABAA8BDB5}" type="parTrans" cxnId="{5FCEFBF3-B8AF-4624-9983-704C3D85EF18}">
      <dgm:prSet/>
      <dgm:spPr/>
      <dgm:t>
        <a:bodyPr/>
        <a:lstStyle/>
        <a:p>
          <a:endParaRPr lang="en-US"/>
        </a:p>
      </dgm:t>
    </dgm:pt>
    <dgm:pt modelId="{D671D65F-1805-47C5-925C-91D5C9570EA0}" type="sibTrans" cxnId="{5FCEFBF3-B8AF-4624-9983-704C3D85EF18}">
      <dgm:prSet/>
      <dgm:spPr/>
      <dgm:t>
        <a:bodyPr/>
        <a:lstStyle/>
        <a:p>
          <a:endParaRPr lang="en-US"/>
        </a:p>
      </dgm:t>
    </dgm:pt>
    <dgm:pt modelId="{C49260D0-5250-46DD-AACA-C1F1837F2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Revenue-based ABC classification.</a:t>
          </a:r>
        </a:p>
      </dgm:t>
    </dgm:pt>
    <dgm:pt modelId="{6BAF18F4-702B-4727-9F36-AED54DC346EB}" type="parTrans" cxnId="{02248770-1638-454E-BEAB-2D4B6E4C2B34}">
      <dgm:prSet/>
      <dgm:spPr/>
      <dgm:t>
        <a:bodyPr/>
        <a:lstStyle/>
        <a:p>
          <a:endParaRPr lang="en-US"/>
        </a:p>
      </dgm:t>
    </dgm:pt>
    <dgm:pt modelId="{05159C15-7097-4DD3-BBDB-0E541341EC06}" type="sibTrans" cxnId="{02248770-1638-454E-BEAB-2D4B6E4C2B34}">
      <dgm:prSet/>
      <dgm:spPr/>
      <dgm:t>
        <a:bodyPr/>
        <a:lstStyle/>
        <a:p>
          <a:endParaRPr lang="en-US"/>
        </a:p>
      </dgm:t>
    </dgm:pt>
    <dgm:pt modelId="{331E4DAD-6583-4971-9FE5-890E24685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Quantity-based ABC classification.</a:t>
          </a:r>
        </a:p>
      </dgm:t>
    </dgm:pt>
    <dgm:pt modelId="{DFBF59F6-7C61-44BD-B701-BD387E8880EA}" type="parTrans" cxnId="{1487C091-18C2-4379-B115-B2628A95DB55}">
      <dgm:prSet/>
      <dgm:spPr/>
      <dgm:t>
        <a:bodyPr/>
        <a:lstStyle/>
        <a:p>
          <a:endParaRPr lang="en-US"/>
        </a:p>
      </dgm:t>
    </dgm:pt>
    <dgm:pt modelId="{A9A0B365-60AB-42EA-8716-9E351B63ECAB}" type="sibTrans" cxnId="{1487C091-18C2-4379-B115-B2628A95DB55}">
      <dgm:prSet/>
      <dgm:spPr/>
      <dgm:t>
        <a:bodyPr/>
        <a:lstStyle/>
        <a:p>
          <a:endParaRPr lang="en-US"/>
        </a:p>
      </dgm:t>
    </dgm:pt>
    <dgm:pt modelId="{22CBC7B5-D9E2-4BA7-AFBC-CE0D59C42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Monthly sales trend analysis.</a:t>
          </a:r>
        </a:p>
      </dgm:t>
    </dgm:pt>
    <dgm:pt modelId="{609F024D-906B-45E3-AE4D-3E77E185C30E}" type="parTrans" cxnId="{1A39C498-766F-4D06-8499-EBD55D5D3997}">
      <dgm:prSet/>
      <dgm:spPr/>
      <dgm:t>
        <a:bodyPr/>
        <a:lstStyle/>
        <a:p>
          <a:endParaRPr lang="en-US"/>
        </a:p>
      </dgm:t>
    </dgm:pt>
    <dgm:pt modelId="{B599A958-2973-4F63-8409-DE1CA6A84275}" type="sibTrans" cxnId="{1A39C498-766F-4D06-8499-EBD55D5D3997}">
      <dgm:prSet/>
      <dgm:spPr/>
      <dgm:t>
        <a:bodyPr/>
        <a:lstStyle/>
        <a:p>
          <a:endParaRPr lang="en-US"/>
        </a:p>
      </dgm:t>
    </dgm:pt>
    <dgm:pt modelId="{231E2180-412D-4F2C-9D60-2B22CE08E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Profit simulations for revised margin policy.</a:t>
          </a:r>
        </a:p>
      </dgm:t>
    </dgm:pt>
    <dgm:pt modelId="{01C9E186-91E8-4841-BAC9-C14968A5EDF9}" type="parTrans" cxnId="{B51952FF-E307-4469-9FAA-E24DF16448A3}">
      <dgm:prSet/>
      <dgm:spPr/>
      <dgm:t>
        <a:bodyPr/>
        <a:lstStyle/>
        <a:p>
          <a:endParaRPr lang="en-US"/>
        </a:p>
      </dgm:t>
    </dgm:pt>
    <dgm:pt modelId="{25113104-B6D6-4EF4-A7AC-022D711C5325}" type="sibTrans" cxnId="{B51952FF-E307-4469-9FAA-E24DF16448A3}">
      <dgm:prSet/>
      <dgm:spPr/>
      <dgm:t>
        <a:bodyPr/>
        <a:lstStyle/>
        <a:p>
          <a:endParaRPr lang="en-US"/>
        </a:p>
      </dgm:t>
    </dgm:pt>
    <dgm:pt modelId="{C80F1829-D481-4DD1-9F11-5EC01BBC62FC}" type="pres">
      <dgm:prSet presAssocID="{5F8812B2-0D04-4588-A4E3-040FC2AE64B4}" presName="root" presStyleCnt="0">
        <dgm:presLayoutVars>
          <dgm:dir/>
          <dgm:resizeHandles val="exact"/>
        </dgm:presLayoutVars>
      </dgm:prSet>
      <dgm:spPr/>
    </dgm:pt>
    <dgm:pt modelId="{D134C713-2264-4FC7-8EEA-401AD0C9A17A}" type="pres">
      <dgm:prSet presAssocID="{EFB5D41B-A046-41AE-B32A-3CE455C52646}" presName="compNode" presStyleCnt="0"/>
      <dgm:spPr/>
    </dgm:pt>
    <dgm:pt modelId="{01A46A69-4AB4-434C-A733-FAA12811CDA7}" type="pres">
      <dgm:prSet presAssocID="{EFB5D41B-A046-41AE-B32A-3CE455C52646}" presName="bgRect" presStyleLbl="bgShp" presStyleIdx="0" presStyleCnt="5"/>
      <dgm:spPr/>
    </dgm:pt>
    <dgm:pt modelId="{FA34C854-6AE4-4792-B304-1F0907AC3B85}" type="pres">
      <dgm:prSet presAssocID="{EFB5D41B-A046-41AE-B32A-3CE455C526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F6C7A2BB-CC32-45B5-99A9-40042728770A}" type="pres">
      <dgm:prSet presAssocID="{EFB5D41B-A046-41AE-B32A-3CE455C52646}" presName="spaceRect" presStyleCnt="0"/>
      <dgm:spPr/>
    </dgm:pt>
    <dgm:pt modelId="{6A403771-EB58-44A9-8451-F65F537A691D}" type="pres">
      <dgm:prSet presAssocID="{EFB5D41B-A046-41AE-B32A-3CE455C52646}" presName="parTx" presStyleLbl="revTx" presStyleIdx="0" presStyleCnt="5">
        <dgm:presLayoutVars>
          <dgm:chMax val="0"/>
          <dgm:chPref val="0"/>
        </dgm:presLayoutVars>
      </dgm:prSet>
      <dgm:spPr/>
    </dgm:pt>
    <dgm:pt modelId="{C61A6E91-2CB1-430D-8C5D-3375516E5211}" type="pres">
      <dgm:prSet presAssocID="{D671D65F-1805-47C5-925C-91D5C9570EA0}" presName="sibTrans" presStyleCnt="0"/>
      <dgm:spPr/>
    </dgm:pt>
    <dgm:pt modelId="{59B806CA-5E34-43D3-AA66-8295EFB50BB0}" type="pres">
      <dgm:prSet presAssocID="{C49260D0-5250-46DD-AACA-C1F1837F2FA5}" presName="compNode" presStyleCnt="0"/>
      <dgm:spPr/>
    </dgm:pt>
    <dgm:pt modelId="{8AB24163-7324-433B-9D5A-03A43B03504B}" type="pres">
      <dgm:prSet presAssocID="{C49260D0-5250-46DD-AACA-C1F1837F2FA5}" presName="bgRect" presStyleLbl="bgShp" presStyleIdx="1" presStyleCnt="5"/>
      <dgm:spPr/>
    </dgm:pt>
    <dgm:pt modelId="{471233A6-0530-4CF3-9F06-37E2F4E3664E}" type="pres">
      <dgm:prSet presAssocID="{C49260D0-5250-46DD-AACA-C1F1837F2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6A396B8-0AF8-4E59-B494-74E101374579}" type="pres">
      <dgm:prSet presAssocID="{C49260D0-5250-46DD-AACA-C1F1837F2FA5}" presName="spaceRect" presStyleCnt="0"/>
      <dgm:spPr/>
    </dgm:pt>
    <dgm:pt modelId="{AA80EFDB-0287-4614-9AE4-C278BAB1F283}" type="pres">
      <dgm:prSet presAssocID="{C49260D0-5250-46DD-AACA-C1F1837F2FA5}" presName="parTx" presStyleLbl="revTx" presStyleIdx="1" presStyleCnt="5">
        <dgm:presLayoutVars>
          <dgm:chMax val="0"/>
          <dgm:chPref val="0"/>
        </dgm:presLayoutVars>
      </dgm:prSet>
      <dgm:spPr/>
    </dgm:pt>
    <dgm:pt modelId="{B9D1A406-AA75-4210-A590-D61B9FFCA531}" type="pres">
      <dgm:prSet presAssocID="{05159C15-7097-4DD3-BBDB-0E541341EC06}" presName="sibTrans" presStyleCnt="0"/>
      <dgm:spPr/>
    </dgm:pt>
    <dgm:pt modelId="{A50435CE-099B-4FB9-9B86-BA8483D57999}" type="pres">
      <dgm:prSet presAssocID="{331E4DAD-6583-4971-9FE5-890E24685901}" presName="compNode" presStyleCnt="0"/>
      <dgm:spPr/>
    </dgm:pt>
    <dgm:pt modelId="{151BB151-78DE-4F4D-A20B-07AE6D5DD949}" type="pres">
      <dgm:prSet presAssocID="{331E4DAD-6583-4971-9FE5-890E24685901}" presName="bgRect" presStyleLbl="bgShp" presStyleIdx="2" presStyleCnt="5"/>
      <dgm:spPr/>
    </dgm:pt>
    <dgm:pt modelId="{24B83E40-2C0B-431E-8C02-C565E8612B6E}" type="pres">
      <dgm:prSet presAssocID="{331E4DAD-6583-4971-9FE5-890E2468590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7493EC8-F95B-413B-A3D3-FF736FFAED07}" type="pres">
      <dgm:prSet presAssocID="{331E4DAD-6583-4971-9FE5-890E24685901}" presName="spaceRect" presStyleCnt="0"/>
      <dgm:spPr/>
    </dgm:pt>
    <dgm:pt modelId="{ECAAC49B-2597-4080-A894-EE731D0D9A36}" type="pres">
      <dgm:prSet presAssocID="{331E4DAD-6583-4971-9FE5-890E24685901}" presName="parTx" presStyleLbl="revTx" presStyleIdx="2" presStyleCnt="5">
        <dgm:presLayoutVars>
          <dgm:chMax val="0"/>
          <dgm:chPref val="0"/>
        </dgm:presLayoutVars>
      </dgm:prSet>
      <dgm:spPr/>
    </dgm:pt>
    <dgm:pt modelId="{1904EB1E-7364-4E70-A45C-4F646FE7C983}" type="pres">
      <dgm:prSet presAssocID="{A9A0B365-60AB-42EA-8716-9E351B63ECAB}" presName="sibTrans" presStyleCnt="0"/>
      <dgm:spPr/>
    </dgm:pt>
    <dgm:pt modelId="{F9466D1F-1807-4329-8812-029477A05E56}" type="pres">
      <dgm:prSet presAssocID="{22CBC7B5-D9E2-4BA7-AFBC-CE0D59C42F09}" presName="compNode" presStyleCnt="0"/>
      <dgm:spPr/>
    </dgm:pt>
    <dgm:pt modelId="{CA34393A-355D-4351-91F1-6E486FAA8C69}" type="pres">
      <dgm:prSet presAssocID="{22CBC7B5-D9E2-4BA7-AFBC-CE0D59C42F09}" presName="bgRect" presStyleLbl="bgShp" presStyleIdx="3" presStyleCnt="5"/>
      <dgm:spPr/>
    </dgm:pt>
    <dgm:pt modelId="{867EB545-B2C0-4D6B-9EDA-59806F9C2905}" type="pres">
      <dgm:prSet presAssocID="{22CBC7B5-D9E2-4BA7-AFBC-CE0D59C42F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3FB1E2E6-4711-4BCC-8785-6EF9F0C8D52C}" type="pres">
      <dgm:prSet presAssocID="{22CBC7B5-D9E2-4BA7-AFBC-CE0D59C42F09}" presName="spaceRect" presStyleCnt="0"/>
      <dgm:spPr/>
    </dgm:pt>
    <dgm:pt modelId="{6604D022-2002-42E8-A7F1-5055534E1E1B}" type="pres">
      <dgm:prSet presAssocID="{22CBC7B5-D9E2-4BA7-AFBC-CE0D59C42F09}" presName="parTx" presStyleLbl="revTx" presStyleIdx="3" presStyleCnt="5">
        <dgm:presLayoutVars>
          <dgm:chMax val="0"/>
          <dgm:chPref val="0"/>
        </dgm:presLayoutVars>
      </dgm:prSet>
      <dgm:spPr/>
    </dgm:pt>
    <dgm:pt modelId="{F580EA4D-90DC-4EFF-9065-FA159B375BEF}" type="pres">
      <dgm:prSet presAssocID="{B599A958-2973-4F63-8409-DE1CA6A84275}" presName="sibTrans" presStyleCnt="0"/>
      <dgm:spPr/>
    </dgm:pt>
    <dgm:pt modelId="{E173EF80-831C-4E81-A20F-EF991D24539A}" type="pres">
      <dgm:prSet presAssocID="{231E2180-412D-4F2C-9D60-2B22CE08E063}" presName="compNode" presStyleCnt="0"/>
      <dgm:spPr/>
    </dgm:pt>
    <dgm:pt modelId="{B54CF55B-8F36-450F-802B-1EC27905FA42}" type="pres">
      <dgm:prSet presAssocID="{231E2180-412D-4F2C-9D60-2B22CE08E063}" presName="bgRect" presStyleLbl="bgShp" presStyleIdx="4" presStyleCnt="5"/>
      <dgm:spPr/>
    </dgm:pt>
    <dgm:pt modelId="{823835CC-3204-4DB2-AA6E-CA11357A200C}" type="pres">
      <dgm:prSet presAssocID="{231E2180-412D-4F2C-9D60-2B22CE08E0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C3ABF3D-FFE6-45D4-BEC8-02B957C0B534}" type="pres">
      <dgm:prSet presAssocID="{231E2180-412D-4F2C-9D60-2B22CE08E063}" presName="spaceRect" presStyleCnt="0"/>
      <dgm:spPr/>
    </dgm:pt>
    <dgm:pt modelId="{89F8F110-2556-4D35-8865-8861E3C8511C}" type="pres">
      <dgm:prSet presAssocID="{231E2180-412D-4F2C-9D60-2B22CE08E0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69473B-9FCC-46F9-9390-3A699E42B70C}" type="presOf" srcId="{C49260D0-5250-46DD-AACA-C1F1837F2FA5}" destId="{AA80EFDB-0287-4614-9AE4-C278BAB1F283}" srcOrd="0" destOrd="0" presId="urn:microsoft.com/office/officeart/2018/2/layout/IconVerticalSolidList"/>
    <dgm:cxn modelId="{02248770-1638-454E-BEAB-2D4B6E4C2B34}" srcId="{5F8812B2-0D04-4588-A4E3-040FC2AE64B4}" destId="{C49260D0-5250-46DD-AACA-C1F1837F2FA5}" srcOrd="1" destOrd="0" parTransId="{6BAF18F4-702B-4727-9F36-AED54DC346EB}" sibTransId="{05159C15-7097-4DD3-BBDB-0E541341EC06}"/>
    <dgm:cxn modelId="{091A7382-CF87-43AE-8133-1261CB07519D}" type="presOf" srcId="{EFB5D41B-A046-41AE-B32A-3CE455C52646}" destId="{6A403771-EB58-44A9-8451-F65F537A691D}" srcOrd="0" destOrd="0" presId="urn:microsoft.com/office/officeart/2018/2/layout/IconVerticalSolidList"/>
    <dgm:cxn modelId="{BEBA1F8E-8C01-481D-ADAB-B4F971E88479}" type="presOf" srcId="{231E2180-412D-4F2C-9D60-2B22CE08E063}" destId="{89F8F110-2556-4D35-8865-8861E3C8511C}" srcOrd="0" destOrd="0" presId="urn:microsoft.com/office/officeart/2018/2/layout/IconVerticalSolidList"/>
    <dgm:cxn modelId="{1487C091-18C2-4379-B115-B2628A95DB55}" srcId="{5F8812B2-0D04-4588-A4E3-040FC2AE64B4}" destId="{331E4DAD-6583-4971-9FE5-890E24685901}" srcOrd="2" destOrd="0" parTransId="{DFBF59F6-7C61-44BD-B701-BD387E8880EA}" sibTransId="{A9A0B365-60AB-42EA-8716-9E351B63ECAB}"/>
    <dgm:cxn modelId="{1A39C498-766F-4D06-8499-EBD55D5D3997}" srcId="{5F8812B2-0D04-4588-A4E3-040FC2AE64B4}" destId="{22CBC7B5-D9E2-4BA7-AFBC-CE0D59C42F09}" srcOrd="3" destOrd="0" parTransId="{609F024D-906B-45E3-AE4D-3E77E185C30E}" sibTransId="{B599A958-2973-4F63-8409-DE1CA6A84275}"/>
    <dgm:cxn modelId="{614BF9A9-7A2B-43DC-B829-E767C6157E34}" type="presOf" srcId="{22CBC7B5-D9E2-4BA7-AFBC-CE0D59C42F09}" destId="{6604D022-2002-42E8-A7F1-5055534E1E1B}" srcOrd="0" destOrd="0" presId="urn:microsoft.com/office/officeart/2018/2/layout/IconVerticalSolidList"/>
    <dgm:cxn modelId="{8B3F91E3-8984-4D34-97AE-0454FDD8AF7C}" type="presOf" srcId="{5F8812B2-0D04-4588-A4E3-040FC2AE64B4}" destId="{C80F1829-D481-4DD1-9F11-5EC01BBC62FC}" srcOrd="0" destOrd="0" presId="urn:microsoft.com/office/officeart/2018/2/layout/IconVerticalSolidList"/>
    <dgm:cxn modelId="{5FCEFBF3-B8AF-4624-9983-704C3D85EF18}" srcId="{5F8812B2-0D04-4588-A4E3-040FC2AE64B4}" destId="{EFB5D41B-A046-41AE-B32A-3CE455C52646}" srcOrd="0" destOrd="0" parTransId="{DF20DB27-2031-46D9-BB9F-8EBABAA8BDB5}" sibTransId="{D671D65F-1805-47C5-925C-91D5C9570EA0}"/>
    <dgm:cxn modelId="{10FA54F4-D894-4295-A740-393B09CD8525}" type="presOf" srcId="{331E4DAD-6583-4971-9FE5-890E24685901}" destId="{ECAAC49B-2597-4080-A894-EE731D0D9A36}" srcOrd="0" destOrd="0" presId="urn:microsoft.com/office/officeart/2018/2/layout/IconVerticalSolidList"/>
    <dgm:cxn modelId="{B51952FF-E307-4469-9FAA-E24DF16448A3}" srcId="{5F8812B2-0D04-4588-A4E3-040FC2AE64B4}" destId="{231E2180-412D-4F2C-9D60-2B22CE08E063}" srcOrd="4" destOrd="0" parTransId="{01C9E186-91E8-4841-BAC9-C14968A5EDF9}" sibTransId="{25113104-B6D6-4EF4-A7AC-022D711C5325}"/>
    <dgm:cxn modelId="{3B26FA72-F328-49C8-934D-305072B9348B}" type="presParOf" srcId="{C80F1829-D481-4DD1-9F11-5EC01BBC62FC}" destId="{D134C713-2264-4FC7-8EEA-401AD0C9A17A}" srcOrd="0" destOrd="0" presId="urn:microsoft.com/office/officeart/2018/2/layout/IconVerticalSolidList"/>
    <dgm:cxn modelId="{D3159E9F-2CE8-4BDC-981A-3664D62726C1}" type="presParOf" srcId="{D134C713-2264-4FC7-8EEA-401AD0C9A17A}" destId="{01A46A69-4AB4-434C-A733-FAA12811CDA7}" srcOrd="0" destOrd="0" presId="urn:microsoft.com/office/officeart/2018/2/layout/IconVerticalSolidList"/>
    <dgm:cxn modelId="{9871EBE7-6B49-49C1-AB58-83103A607032}" type="presParOf" srcId="{D134C713-2264-4FC7-8EEA-401AD0C9A17A}" destId="{FA34C854-6AE4-4792-B304-1F0907AC3B85}" srcOrd="1" destOrd="0" presId="urn:microsoft.com/office/officeart/2018/2/layout/IconVerticalSolidList"/>
    <dgm:cxn modelId="{69030AB7-87DD-4980-8128-D489CD5D1090}" type="presParOf" srcId="{D134C713-2264-4FC7-8EEA-401AD0C9A17A}" destId="{F6C7A2BB-CC32-45B5-99A9-40042728770A}" srcOrd="2" destOrd="0" presId="urn:microsoft.com/office/officeart/2018/2/layout/IconVerticalSolidList"/>
    <dgm:cxn modelId="{0BB50E16-F05B-4005-B568-FA0144236F11}" type="presParOf" srcId="{D134C713-2264-4FC7-8EEA-401AD0C9A17A}" destId="{6A403771-EB58-44A9-8451-F65F537A691D}" srcOrd="3" destOrd="0" presId="urn:microsoft.com/office/officeart/2018/2/layout/IconVerticalSolidList"/>
    <dgm:cxn modelId="{1BE04499-1428-489E-BC53-2734AACD9781}" type="presParOf" srcId="{C80F1829-D481-4DD1-9F11-5EC01BBC62FC}" destId="{C61A6E91-2CB1-430D-8C5D-3375516E5211}" srcOrd="1" destOrd="0" presId="urn:microsoft.com/office/officeart/2018/2/layout/IconVerticalSolidList"/>
    <dgm:cxn modelId="{E954A816-B0FC-4A3F-9371-D7FC4358CA3F}" type="presParOf" srcId="{C80F1829-D481-4DD1-9F11-5EC01BBC62FC}" destId="{59B806CA-5E34-43D3-AA66-8295EFB50BB0}" srcOrd="2" destOrd="0" presId="urn:microsoft.com/office/officeart/2018/2/layout/IconVerticalSolidList"/>
    <dgm:cxn modelId="{E7D35285-A3BD-4D3E-A364-28CB22075C7D}" type="presParOf" srcId="{59B806CA-5E34-43D3-AA66-8295EFB50BB0}" destId="{8AB24163-7324-433B-9D5A-03A43B03504B}" srcOrd="0" destOrd="0" presId="urn:microsoft.com/office/officeart/2018/2/layout/IconVerticalSolidList"/>
    <dgm:cxn modelId="{94C2E580-ACE7-4B56-B8C7-D245AF36BDA9}" type="presParOf" srcId="{59B806CA-5E34-43D3-AA66-8295EFB50BB0}" destId="{471233A6-0530-4CF3-9F06-37E2F4E3664E}" srcOrd="1" destOrd="0" presId="urn:microsoft.com/office/officeart/2018/2/layout/IconVerticalSolidList"/>
    <dgm:cxn modelId="{A3297C5E-D79B-4B76-B459-4632E954D257}" type="presParOf" srcId="{59B806CA-5E34-43D3-AA66-8295EFB50BB0}" destId="{96A396B8-0AF8-4E59-B494-74E101374579}" srcOrd="2" destOrd="0" presId="urn:microsoft.com/office/officeart/2018/2/layout/IconVerticalSolidList"/>
    <dgm:cxn modelId="{80E66B06-9802-4CA8-9DC2-947BBA333187}" type="presParOf" srcId="{59B806CA-5E34-43D3-AA66-8295EFB50BB0}" destId="{AA80EFDB-0287-4614-9AE4-C278BAB1F283}" srcOrd="3" destOrd="0" presId="urn:microsoft.com/office/officeart/2018/2/layout/IconVerticalSolidList"/>
    <dgm:cxn modelId="{C4234F97-A41B-4741-8B27-D82BAFDA5266}" type="presParOf" srcId="{C80F1829-D481-4DD1-9F11-5EC01BBC62FC}" destId="{B9D1A406-AA75-4210-A590-D61B9FFCA531}" srcOrd="3" destOrd="0" presId="urn:microsoft.com/office/officeart/2018/2/layout/IconVerticalSolidList"/>
    <dgm:cxn modelId="{1D5CFB66-AE37-4798-A1E1-3CD9C1920BC9}" type="presParOf" srcId="{C80F1829-D481-4DD1-9F11-5EC01BBC62FC}" destId="{A50435CE-099B-4FB9-9B86-BA8483D57999}" srcOrd="4" destOrd="0" presId="urn:microsoft.com/office/officeart/2018/2/layout/IconVerticalSolidList"/>
    <dgm:cxn modelId="{0009F9AF-47BC-4D9C-AFF9-A297F366763F}" type="presParOf" srcId="{A50435CE-099B-4FB9-9B86-BA8483D57999}" destId="{151BB151-78DE-4F4D-A20B-07AE6D5DD949}" srcOrd="0" destOrd="0" presId="urn:microsoft.com/office/officeart/2018/2/layout/IconVerticalSolidList"/>
    <dgm:cxn modelId="{A4785C92-DBF8-459B-B008-DBE775F6A140}" type="presParOf" srcId="{A50435CE-099B-4FB9-9B86-BA8483D57999}" destId="{24B83E40-2C0B-431E-8C02-C565E8612B6E}" srcOrd="1" destOrd="0" presId="urn:microsoft.com/office/officeart/2018/2/layout/IconVerticalSolidList"/>
    <dgm:cxn modelId="{46B60F82-50A7-423E-8D8C-2CFC5C6590D0}" type="presParOf" srcId="{A50435CE-099B-4FB9-9B86-BA8483D57999}" destId="{07493EC8-F95B-413B-A3D3-FF736FFAED07}" srcOrd="2" destOrd="0" presId="urn:microsoft.com/office/officeart/2018/2/layout/IconVerticalSolidList"/>
    <dgm:cxn modelId="{2BEB3019-FE0C-4182-BB78-AC2131696D28}" type="presParOf" srcId="{A50435CE-099B-4FB9-9B86-BA8483D57999}" destId="{ECAAC49B-2597-4080-A894-EE731D0D9A36}" srcOrd="3" destOrd="0" presId="urn:microsoft.com/office/officeart/2018/2/layout/IconVerticalSolidList"/>
    <dgm:cxn modelId="{A586EC8F-6BB2-436C-BAB7-948359793F0C}" type="presParOf" srcId="{C80F1829-D481-4DD1-9F11-5EC01BBC62FC}" destId="{1904EB1E-7364-4E70-A45C-4F646FE7C983}" srcOrd="5" destOrd="0" presId="urn:microsoft.com/office/officeart/2018/2/layout/IconVerticalSolidList"/>
    <dgm:cxn modelId="{FB412F5A-11E9-42CD-A44A-A61C3F602508}" type="presParOf" srcId="{C80F1829-D481-4DD1-9F11-5EC01BBC62FC}" destId="{F9466D1F-1807-4329-8812-029477A05E56}" srcOrd="6" destOrd="0" presId="urn:microsoft.com/office/officeart/2018/2/layout/IconVerticalSolidList"/>
    <dgm:cxn modelId="{9B2640D6-52E3-4316-9AC1-B69FA5A53A93}" type="presParOf" srcId="{F9466D1F-1807-4329-8812-029477A05E56}" destId="{CA34393A-355D-4351-91F1-6E486FAA8C69}" srcOrd="0" destOrd="0" presId="urn:microsoft.com/office/officeart/2018/2/layout/IconVerticalSolidList"/>
    <dgm:cxn modelId="{8F48FD95-E8FC-4EA6-B7FF-33592674B878}" type="presParOf" srcId="{F9466D1F-1807-4329-8812-029477A05E56}" destId="{867EB545-B2C0-4D6B-9EDA-59806F9C2905}" srcOrd="1" destOrd="0" presId="urn:microsoft.com/office/officeart/2018/2/layout/IconVerticalSolidList"/>
    <dgm:cxn modelId="{3B3CB448-5F9E-4F56-9284-93C8B30EBCB9}" type="presParOf" srcId="{F9466D1F-1807-4329-8812-029477A05E56}" destId="{3FB1E2E6-4711-4BCC-8785-6EF9F0C8D52C}" srcOrd="2" destOrd="0" presId="urn:microsoft.com/office/officeart/2018/2/layout/IconVerticalSolidList"/>
    <dgm:cxn modelId="{10F42423-3D8D-467F-8D78-4396C3358930}" type="presParOf" srcId="{F9466D1F-1807-4329-8812-029477A05E56}" destId="{6604D022-2002-42E8-A7F1-5055534E1E1B}" srcOrd="3" destOrd="0" presId="urn:microsoft.com/office/officeart/2018/2/layout/IconVerticalSolidList"/>
    <dgm:cxn modelId="{4965B760-067B-4EAB-ABA2-ED3DEEF57209}" type="presParOf" srcId="{C80F1829-D481-4DD1-9F11-5EC01BBC62FC}" destId="{F580EA4D-90DC-4EFF-9065-FA159B375BEF}" srcOrd="7" destOrd="0" presId="urn:microsoft.com/office/officeart/2018/2/layout/IconVerticalSolidList"/>
    <dgm:cxn modelId="{4C021BFB-7C7F-4C44-AB4A-FA6EE93B501C}" type="presParOf" srcId="{C80F1829-D481-4DD1-9F11-5EC01BBC62FC}" destId="{E173EF80-831C-4E81-A20F-EF991D24539A}" srcOrd="8" destOrd="0" presId="urn:microsoft.com/office/officeart/2018/2/layout/IconVerticalSolidList"/>
    <dgm:cxn modelId="{C8D642F8-02C0-4656-9B03-B59600C93767}" type="presParOf" srcId="{E173EF80-831C-4E81-A20F-EF991D24539A}" destId="{B54CF55B-8F36-450F-802B-1EC27905FA42}" srcOrd="0" destOrd="0" presId="urn:microsoft.com/office/officeart/2018/2/layout/IconVerticalSolidList"/>
    <dgm:cxn modelId="{0821D8EF-BC5F-40AD-AC5F-0A199230139C}" type="presParOf" srcId="{E173EF80-831C-4E81-A20F-EF991D24539A}" destId="{823835CC-3204-4DB2-AA6E-CA11357A200C}" srcOrd="1" destOrd="0" presId="urn:microsoft.com/office/officeart/2018/2/layout/IconVerticalSolidList"/>
    <dgm:cxn modelId="{5E3F22E1-CC9A-44C5-AF81-D2960F243A94}" type="presParOf" srcId="{E173EF80-831C-4E81-A20F-EF991D24539A}" destId="{1C3ABF3D-FFE6-45D4-BEC8-02B957C0B534}" srcOrd="2" destOrd="0" presId="urn:microsoft.com/office/officeart/2018/2/layout/IconVerticalSolidList"/>
    <dgm:cxn modelId="{0DB16C06-CCAF-459E-BBE1-8E6D123719D3}" type="presParOf" srcId="{E173EF80-831C-4E81-A20F-EF991D24539A}" destId="{89F8F110-2556-4D35-8865-8861E3C851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42060-13D9-429D-8DF9-CCB59D93CD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02752E-C1F2-4E53-A1C2-FE190DBA56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Category A (High Revenue): Bubble heads, Raincoats, Key holders.</a:t>
          </a:r>
        </a:p>
      </dgm:t>
    </dgm:pt>
    <dgm:pt modelId="{BAAF8E05-9146-48F4-950F-B3BB6BF298E8}" type="parTrans" cxnId="{951948FD-2854-41ED-A04D-D11146D0F6BD}">
      <dgm:prSet/>
      <dgm:spPr/>
      <dgm:t>
        <a:bodyPr/>
        <a:lstStyle/>
        <a:p>
          <a:endParaRPr lang="en-US"/>
        </a:p>
      </dgm:t>
    </dgm:pt>
    <dgm:pt modelId="{2641496C-EC86-4003-9750-9B4F858A7773}" type="sibTrans" cxnId="{951948FD-2854-41ED-A04D-D11146D0F6B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51FEE55-9F1A-4713-B66E-CCFEFF669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Category B (Moderate Revenue): Handbags, Hemp bags, Action figures.</a:t>
          </a:r>
        </a:p>
      </dgm:t>
    </dgm:pt>
    <dgm:pt modelId="{159812FA-E9E4-40A8-BDB4-B836E779F2F7}" type="parTrans" cxnId="{92EEE189-6D1F-441D-89D3-18C659281A54}">
      <dgm:prSet/>
      <dgm:spPr/>
      <dgm:t>
        <a:bodyPr/>
        <a:lstStyle/>
        <a:p>
          <a:endParaRPr lang="en-US"/>
        </a:p>
      </dgm:t>
    </dgm:pt>
    <dgm:pt modelId="{0F71CDDC-3757-47E3-A7B2-82BF3078F4B4}" type="sibTrans" cxnId="{92EEE189-6D1F-441D-89D3-18C659281A5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B0626B7-0C2F-4B34-80C5-E5270DF34B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Category C (Low Revenue): Wallets, Wooden bags, Umbrellas, Key chains.</a:t>
          </a:r>
        </a:p>
      </dgm:t>
    </dgm:pt>
    <dgm:pt modelId="{DB8BDC47-5B1A-47C4-BC7D-5E81A35AF76A}" type="parTrans" cxnId="{6D857759-6F14-480A-9BE8-A1444921A3FC}">
      <dgm:prSet/>
      <dgm:spPr/>
      <dgm:t>
        <a:bodyPr/>
        <a:lstStyle/>
        <a:p>
          <a:endParaRPr lang="en-US"/>
        </a:p>
      </dgm:t>
    </dgm:pt>
    <dgm:pt modelId="{9E21160E-5652-473B-BD80-91E979AF6F6E}" type="sibTrans" cxnId="{6D857759-6F14-480A-9BE8-A1444921A3F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EC55C52-59FB-40C1-A383-BD4A3DAF7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concentrated in a few items; low-margin items reduce profitability.</a:t>
          </a:r>
        </a:p>
      </dgm:t>
    </dgm:pt>
    <dgm:pt modelId="{BFB8FB28-70DF-4E52-B0A2-6BF73D5079DE}" type="parTrans" cxnId="{BF5839EB-01E1-405D-BE8F-F0255B1D52AF}">
      <dgm:prSet/>
      <dgm:spPr/>
      <dgm:t>
        <a:bodyPr/>
        <a:lstStyle/>
        <a:p>
          <a:endParaRPr lang="en-US"/>
        </a:p>
      </dgm:t>
    </dgm:pt>
    <dgm:pt modelId="{96B80F21-2D9B-4497-B6ED-98254DDA4289}" type="sibTrans" cxnId="{BF5839EB-01E1-405D-BE8F-F0255B1D52AF}">
      <dgm:prSet/>
      <dgm:spPr/>
      <dgm:t>
        <a:bodyPr/>
        <a:lstStyle/>
        <a:p>
          <a:endParaRPr lang="en-US"/>
        </a:p>
      </dgm:t>
    </dgm:pt>
    <dgm:pt modelId="{E8E75B5F-2866-4F12-978D-4C8C1368F8B9}" type="pres">
      <dgm:prSet presAssocID="{33142060-13D9-429D-8DF9-CCB59D93CDB9}" presName="root" presStyleCnt="0">
        <dgm:presLayoutVars>
          <dgm:dir/>
          <dgm:resizeHandles val="exact"/>
        </dgm:presLayoutVars>
      </dgm:prSet>
      <dgm:spPr/>
    </dgm:pt>
    <dgm:pt modelId="{569E9C8B-9214-422B-B633-011D6CD47D35}" type="pres">
      <dgm:prSet presAssocID="{9202752E-C1F2-4E53-A1C2-FE190DBA5688}" presName="compNode" presStyleCnt="0"/>
      <dgm:spPr/>
    </dgm:pt>
    <dgm:pt modelId="{3DD41254-B20A-405E-B24E-EF84A8A5F0FE}" type="pres">
      <dgm:prSet presAssocID="{9202752E-C1F2-4E53-A1C2-FE190DBA5688}" presName="bgRect" presStyleLbl="bgShp" presStyleIdx="0" presStyleCnt="4"/>
      <dgm:spPr/>
    </dgm:pt>
    <dgm:pt modelId="{ADF3EB70-DCE2-44C1-A43E-48DA05D91F31}" type="pres">
      <dgm:prSet presAssocID="{9202752E-C1F2-4E53-A1C2-FE190DBA56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ter hat"/>
        </a:ext>
      </dgm:extLst>
    </dgm:pt>
    <dgm:pt modelId="{F47F04F4-40B3-4835-95D9-BCA50B8C03A8}" type="pres">
      <dgm:prSet presAssocID="{9202752E-C1F2-4E53-A1C2-FE190DBA5688}" presName="spaceRect" presStyleCnt="0"/>
      <dgm:spPr/>
    </dgm:pt>
    <dgm:pt modelId="{A1200D7B-FCE7-4D85-B6F5-223398A61F70}" type="pres">
      <dgm:prSet presAssocID="{9202752E-C1F2-4E53-A1C2-FE190DBA5688}" presName="parTx" presStyleLbl="revTx" presStyleIdx="0" presStyleCnt="4">
        <dgm:presLayoutVars>
          <dgm:chMax val="0"/>
          <dgm:chPref val="0"/>
        </dgm:presLayoutVars>
      </dgm:prSet>
      <dgm:spPr/>
    </dgm:pt>
    <dgm:pt modelId="{1A1C8B39-599B-4A78-9BF6-2D6C53F293CD}" type="pres">
      <dgm:prSet presAssocID="{2641496C-EC86-4003-9750-9B4F858A7773}" presName="sibTrans" presStyleCnt="0"/>
      <dgm:spPr/>
    </dgm:pt>
    <dgm:pt modelId="{E910F4D9-023C-40DF-953F-F279EB861B2E}" type="pres">
      <dgm:prSet presAssocID="{A51FEE55-9F1A-4713-B66E-CCFEFF669095}" presName="compNode" presStyleCnt="0"/>
      <dgm:spPr/>
    </dgm:pt>
    <dgm:pt modelId="{CC1D083F-F2ED-45A8-9083-B882DE1F54D5}" type="pres">
      <dgm:prSet presAssocID="{A51FEE55-9F1A-4713-B66E-CCFEFF669095}" presName="bgRect" presStyleLbl="bgShp" presStyleIdx="1" presStyleCnt="4"/>
      <dgm:spPr/>
    </dgm:pt>
    <dgm:pt modelId="{3063CB78-7864-4BCA-9B78-0DE48400BDC5}" type="pres">
      <dgm:prSet presAssocID="{A51FEE55-9F1A-4713-B66E-CCFEFF6690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57A6E858-0FF3-453B-BD93-D0B3EDD7C425}" type="pres">
      <dgm:prSet presAssocID="{A51FEE55-9F1A-4713-B66E-CCFEFF669095}" presName="spaceRect" presStyleCnt="0"/>
      <dgm:spPr/>
    </dgm:pt>
    <dgm:pt modelId="{369D8D18-182B-451D-8033-3A13B5DE664D}" type="pres">
      <dgm:prSet presAssocID="{A51FEE55-9F1A-4713-B66E-CCFEFF669095}" presName="parTx" presStyleLbl="revTx" presStyleIdx="1" presStyleCnt="4">
        <dgm:presLayoutVars>
          <dgm:chMax val="0"/>
          <dgm:chPref val="0"/>
        </dgm:presLayoutVars>
      </dgm:prSet>
      <dgm:spPr/>
    </dgm:pt>
    <dgm:pt modelId="{0419EFE2-C8E9-41CE-B176-FD56B845E8B8}" type="pres">
      <dgm:prSet presAssocID="{0F71CDDC-3757-47E3-A7B2-82BF3078F4B4}" presName="sibTrans" presStyleCnt="0"/>
      <dgm:spPr/>
    </dgm:pt>
    <dgm:pt modelId="{A0406E63-9F8E-47A6-B191-A023EC4772DB}" type="pres">
      <dgm:prSet presAssocID="{2B0626B7-0C2F-4B34-80C5-E5270DF34B9E}" presName="compNode" presStyleCnt="0"/>
      <dgm:spPr/>
    </dgm:pt>
    <dgm:pt modelId="{7C8C0931-42E3-4A18-8420-C947332E8E17}" type="pres">
      <dgm:prSet presAssocID="{2B0626B7-0C2F-4B34-80C5-E5270DF34B9E}" presName="bgRect" presStyleLbl="bgShp" presStyleIdx="2" presStyleCnt="4"/>
      <dgm:spPr/>
    </dgm:pt>
    <dgm:pt modelId="{51C22A75-3611-4C11-8A70-941493D781BC}" type="pres">
      <dgm:prSet presAssocID="{2B0626B7-0C2F-4B34-80C5-E5270DF34B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umbrella"/>
        </a:ext>
      </dgm:extLst>
    </dgm:pt>
    <dgm:pt modelId="{CE68C00A-D613-42DF-9BD7-2F06EC0364B5}" type="pres">
      <dgm:prSet presAssocID="{2B0626B7-0C2F-4B34-80C5-E5270DF34B9E}" presName="spaceRect" presStyleCnt="0"/>
      <dgm:spPr/>
    </dgm:pt>
    <dgm:pt modelId="{F8D69BBD-AC0E-441A-99A5-89A62603C63B}" type="pres">
      <dgm:prSet presAssocID="{2B0626B7-0C2F-4B34-80C5-E5270DF34B9E}" presName="parTx" presStyleLbl="revTx" presStyleIdx="2" presStyleCnt="4">
        <dgm:presLayoutVars>
          <dgm:chMax val="0"/>
          <dgm:chPref val="0"/>
        </dgm:presLayoutVars>
      </dgm:prSet>
      <dgm:spPr/>
    </dgm:pt>
    <dgm:pt modelId="{6D5E0C62-CA4E-4F84-BC0C-450582048457}" type="pres">
      <dgm:prSet presAssocID="{9E21160E-5652-473B-BD80-91E979AF6F6E}" presName="sibTrans" presStyleCnt="0"/>
      <dgm:spPr/>
    </dgm:pt>
    <dgm:pt modelId="{4727F820-FDD7-4A25-9B5A-F308A54E1F4A}" type="pres">
      <dgm:prSet presAssocID="{2EC55C52-59FB-40C1-A383-BD4A3DAF783E}" presName="compNode" presStyleCnt="0"/>
      <dgm:spPr/>
    </dgm:pt>
    <dgm:pt modelId="{BEF2EC55-0406-4342-9ACD-F24CCD78FB8F}" type="pres">
      <dgm:prSet presAssocID="{2EC55C52-59FB-40C1-A383-BD4A3DAF783E}" presName="bgRect" presStyleLbl="bgShp" presStyleIdx="3" presStyleCnt="4"/>
      <dgm:spPr/>
    </dgm:pt>
    <dgm:pt modelId="{A85DA7B4-2C3E-4254-A6BC-BAE84B809E1E}" type="pres">
      <dgm:prSet presAssocID="{2EC55C52-59FB-40C1-A383-BD4A3DAF7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18501129-6F14-4DF9-A9B4-8C40BF895133}" type="pres">
      <dgm:prSet presAssocID="{2EC55C52-59FB-40C1-A383-BD4A3DAF783E}" presName="spaceRect" presStyleCnt="0"/>
      <dgm:spPr/>
    </dgm:pt>
    <dgm:pt modelId="{0C55F215-3E72-49C1-BA57-1653DDAFD013}" type="pres">
      <dgm:prSet presAssocID="{2EC55C52-59FB-40C1-A383-BD4A3DAF78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5B5C08-068D-4254-B95A-8A99E4BFCB2B}" type="presOf" srcId="{A51FEE55-9F1A-4713-B66E-CCFEFF669095}" destId="{369D8D18-182B-451D-8033-3A13B5DE664D}" srcOrd="0" destOrd="0" presId="urn:microsoft.com/office/officeart/2018/2/layout/IconVerticalSolidList"/>
    <dgm:cxn modelId="{C7DA4160-D8D1-44BF-B0FB-B8DEBED5150F}" type="presOf" srcId="{9202752E-C1F2-4E53-A1C2-FE190DBA5688}" destId="{A1200D7B-FCE7-4D85-B6F5-223398A61F70}" srcOrd="0" destOrd="0" presId="urn:microsoft.com/office/officeart/2018/2/layout/IconVerticalSolidList"/>
    <dgm:cxn modelId="{AAAA6764-2E15-4B33-B9F1-30FDD0EEF5B9}" type="presOf" srcId="{2EC55C52-59FB-40C1-A383-BD4A3DAF783E}" destId="{0C55F215-3E72-49C1-BA57-1653DDAFD013}" srcOrd="0" destOrd="0" presId="urn:microsoft.com/office/officeart/2018/2/layout/IconVerticalSolidList"/>
    <dgm:cxn modelId="{6D857759-6F14-480A-9BE8-A1444921A3FC}" srcId="{33142060-13D9-429D-8DF9-CCB59D93CDB9}" destId="{2B0626B7-0C2F-4B34-80C5-E5270DF34B9E}" srcOrd="2" destOrd="0" parTransId="{DB8BDC47-5B1A-47C4-BC7D-5E81A35AF76A}" sibTransId="{9E21160E-5652-473B-BD80-91E979AF6F6E}"/>
    <dgm:cxn modelId="{92EEE189-6D1F-441D-89D3-18C659281A54}" srcId="{33142060-13D9-429D-8DF9-CCB59D93CDB9}" destId="{A51FEE55-9F1A-4713-B66E-CCFEFF669095}" srcOrd="1" destOrd="0" parTransId="{159812FA-E9E4-40A8-BDB4-B836E779F2F7}" sibTransId="{0F71CDDC-3757-47E3-A7B2-82BF3078F4B4}"/>
    <dgm:cxn modelId="{09F49FD8-F053-4F4B-9711-E3489E028E38}" type="presOf" srcId="{2B0626B7-0C2F-4B34-80C5-E5270DF34B9E}" destId="{F8D69BBD-AC0E-441A-99A5-89A62603C63B}" srcOrd="0" destOrd="0" presId="urn:microsoft.com/office/officeart/2018/2/layout/IconVerticalSolidList"/>
    <dgm:cxn modelId="{BF5839EB-01E1-405D-BE8F-F0255B1D52AF}" srcId="{33142060-13D9-429D-8DF9-CCB59D93CDB9}" destId="{2EC55C52-59FB-40C1-A383-BD4A3DAF783E}" srcOrd="3" destOrd="0" parTransId="{BFB8FB28-70DF-4E52-B0A2-6BF73D5079DE}" sibTransId="{96B80F21-2D9B-4497-B6ED-98254DDA4289}"/>
    <dgm:cxn modelId="{DB915AEC-FC59-4D98-890F-5724424D9097}" type="presOf" srcId="{33142060-13D9-429D-8DF9-CCB59D93CDB9}" destId="{E8E75B5F-2866-4F12-978D-4C8C1368F8B9}" srcOrd="0" destOrd="0" presId="urn:microsoft.com/office/officeart/2018/2/layout/IconVerticalSolidList"/>
    <dgm:cxn modelId="{951948FD-2854-41ED-A04D-D11146D0F6BD}" srcId="{33142060-13D9-429D-8DF9-CCB59D93CDB9}" destId="{9202752E-C1F2-4E53-A1C2-FE190DBA5688}" srcOrd="0" destOrd="0" parTransId="{BAAF8E05-9146-48F4-950F-B3BB6BF298E8}" sibTransId="{2641496C-EC86-4003-9750-9B4F858A7773}"/>
    <dgm:cxn modelId="{425A9D00-8A99-4ABE-878C-737A05A6828D}" type="presParOf" srcId="{E8E75B5F-2866-4F12-978D-4C8C1368F8B9}" destId="{569E9C8B-9214-422B-B633-011D6CD47D35}" srcOrd="0" destOrd="0" presId="urn:microsoft.com/office/officeart/2018/2/layout/IconVerticalSolidList"/>
    <dgm:cxn modelId="{8D8ABB5B-231A-426D-8318-ABF6EF4A7FCE}" type="presParOf" srcId="{569E9C8B-9214-422B-B633-011D6CD47D35}" destId="{3DD41254-B20A-405E-B24E-EF84A8A5F0FE}" srcOrd="0" destOrd="0" presId="urn:microsoft.com/office/officeart/2018/2/layout/IconVerticalSolidList"/>
    <dgm:cxn modelId="{DE6FDA2B-C573-4FDD-9BE1-9D79BC472D16}" type="presParOf" srcId="{569E9C8B-9214-422B-B633-011D6CD47D35}" destId="{ADF3EB70-DCE2-44C1-A43E-48DA05D91F31}" srcOrd="1" destOrd="0" presId="urn:microsoft.com/office/officeart/2018/2/layout/IconVerticalSolidList"/>
    <dgm:cxn modelId="{8FDE5BA5-4A80-44ED-8570-B00D3CB5E70A}" type="presParOf" srcId="{569E9C8B-9214-422B-B633-011D6CD47D35}" destId="{F47F04F4-40B3-4835-95D9-BCA50B8C03A8}" srcOrd="2" destOrd="0" presId="urn:microsoft.com/office/officeart/2018/2/layout/IconVerticalSolidList"/>
    <dgm:cxn modelId="{6316C2E0-4FF0-4720-B919-F102F72397FD}" type="presParOf" srcId="{569E9C8B-9214-422B-B633-011D6CD47D35}" destId="{A1200D7B-FCE7-4D85-B6F5-223398A61F70}" srcOrd="3" destOrd="0" presId="urn:microsoft.com/office/officeart/2018/2/layout/IconVerticalSolidList"/>
    <dgm:cxn modelId="{047B7B47-CA17-44B4-84B8-0328A558DCBA}" type="presParOf" srcId="{E8E75B5F-2866-4F12-978D-4C8C1368F8B9}" destId="{1A1C8B39-599B-4A78-9BF6-2D6C53F293CD}" srcOrd="1" destOrd="0" presId="urn:microsoft.com/office/officeart/2018/2/layout/IconVerticalSolidList"/>
    <dgm:cxn modelId="{EA6439A1-3093-4441-9E23-43D12891F6C9}" type="presParOf" srcId="{E8E75B5F-2866-4F12-978D-4C8C1368F8B9}" destId="{E910F4D9-023C-40DF-953F-F279EB861B2E}" srcOrd="2" destOrd="0" presId="urn:microsoft.com/office/officeart/2018/2/layout/IconVerticalSolidList"/>
    <dgm:cxn modelId="{C3F03C69-F72D-41B3-B15F-2678D461EC80}" type="presParOf" srcId="{E910F4D9-023C-40DF-953F-F279EB861B2E}" destId="{CC1D083F-F2ED-45A8-9083-B882DE1F54D5}" srcOrd="0" destOrd="0" presId="urn:microsoft.com/office/officeart/2018/2/layout/IconVerticalSolidList"/>
    <dgm:cxn modelId="{41D80F75-16A0-4016-9D44-93192188AE7A}" type="presParOf" srcId="{E910F4D9-023C-40DF-953F-F279EB861B2E}" destId="{3063CB78-7864-4BCA-9B78-0DE48400BDC5}" srcOrd="1" destOrd="0" presId="urn:microsoft.com/office/officeart/2018/2/layout/IconVerticalSolidList"/>
    <dgm:cxn modelId="{876CBFC6-0CC2-47C2-ABBC-37402791B5D9}" type="presParOf" srcId="{E910F4D9-023C-40DF-953F-F279EB861B2E}" destId="{57A6E858-0FF3-453B-BD93-D0B3EDD7C425}" srcOrd="2" destOrd="0" presId="urn:microsoft.com/office/officeart/2018/2/layout/IconVerticalSolidList"/>
    <dgm:cxn modelId="{A74FF5E9-A937-4F4C-B46E-895E3528FD44}" type="presParOf" srcId="{E910F4D9-023C-40DF-953F-F279EB861B2E}" destId="{369D8D18-182B-451D-8033-3A13B5DE664D}" srcOrd="3" destOrd="0" presId="urn:microsoft.com/office/officeart/2018/2/layout/IconVerticalSolidList"/>
    <dgm:cxn modelId="{BE128279-75F9-46A4-94C3-EA108342166E}" type="presParOf" srcId="{E8E75B5F-2866-4F12-978D-4C8C1368F8B9}" destId="{0419EFE2-C8E9-41CE-B176-FD56B845E8B8}" srcOrd="3" destOrd="0" presId="urn:microsoft.com/office/officeart/2018/2/layout/IconVerticalSolidList"/>
    <dgm:cxn modelId="{B0846AAC-7A38-46D4-ACFB-83A2C56C146B}" type="presParOf" srcId="{E8E75B5F-2866-4F12-978D-4C8C1368F8B9}" destId="{A0406E63-9F8E-47A6-B191-A023EC4772DB}" srcOrd="4" destOrd="0" presId="urn:microsoft.com/office/officeart/2018/2/layout/IconVerticalSolidList"/>
    <dgm:cxn modelId="{688B51B4-FFEF-4FE8-BB54-0F3691E082D9}" type="presParOf" srcId="{A0406E63-9F8E-47A6-B191-A023EC4772DB}" destId="{7C8C0931-42E3-4A18-8420-C947332E8E17}" srcOrd="0" destOrd="0" presId="urn:microsoft.com/office/officeart/2018/2/layout/IconVerticalSolidList"/>
    <dgm:cxn modelId="{11A188C3-5C0E-4F9D-B996-918D77B9C201}" type="presParOf" srcId="{A0406E63-9F8E-47A6-B191-A023EC4772DB}" destId="{51C22A75-3611-4C11-8A70-941493D781BC}" srcOrd="1" destOrd="0" presId="urn:microsoft.com/office/officeart/2018/2/layout/IconVerticalSolidList"/>
    <dgm:cxn modelId="{849E74FB-B3D7-4777-8296-C6515E97864E}" type="presParOf" srcId="{A0406E63-9F8E-47A6-B191-A023EC4772DB}" destId="{CE68C00A-D613-42DF-9BD7-2F06EC0364B5}" srcOrd="2" destOrd="0" presId="urn:microsoft.com/office/officeart/2018/2/layout/IconVerticalSolidList"/>
    <dgm:cxn modelId="{D7DD7BB9-930E-401D-ACD0-D93E97DCCFC5}" type="presParOf" srcId="{A0406E63-9F8E-47A6-B191-A023EC4772DB}" destId="{F8D69BBD-AC0E-441A-99A5-89A62603C63B}" srcOrd="3" destOrd="0" presId="urn:microsoft.com/office/officeart/2018/2/layout/IconVerticalSolidList"/>
    <dgm:cxn modelId="{29BCD2A6-0809-43A5-9B6E-22D28E932E7C}" type="presParOf" srcId="{E8E75B5F-2866-4F12-978D-4C8C1368F8B9}" destId="{6D5E0C62-CA4E-4F84-BC0C-450582048457}" srcOrd="5" destOrd="0" presId="urn:microsoft.com/office/officeart/2018/2/layout/IconVerticalSolidList"/>
    <dgm:cxn modelId="{235A6F34-F3E2-4329-837F-14A841109127}" type="presParOf" srcId="{E8E75B5F-2866-4F12-978D-4C8C1368F8B9}" destId="{4727F820-FDD7-4A25-9B5A-F308A54E1F4A}" srcOrd="6" destOrd="0" presId="urn:microsoft.com/office/officeart/2018/2/layout/IconVerticalSolidList"/>
    <dgm:cxn modelId="{2C53D6E6-8CC3-4320-88DF-5E67027CDCC2}" type="presParOf" srcId="{4727F820-FDD7-4A25-9B5A-F308A54E1F4A}" destId="{BEF2EC55-0406-4342-9ACD-F24CCD78FB8F}" srcOrd="0" destOrd="0" presId="urn:microsoft.com/office/officeart/2018/2/layout/IconVerticalSolidList"/>
    <dgm:cxn modelId="{1F2DE961-9713-4ECF-A76D-8644B6F4B81C}" type="presParOf" srcId="{4727F820-FDD7-4A25-9B5A-F308A54E1F4A}" destId="{A85DA7B4-2C3E-4254-A6BC-BAE84B809E1E}" srcOrd="1" destOrd="0" presId="urn:microsoft.com/office/officeart/2018/2/layout/IconVerticalSolidList"/>
    <dgm:cxn modelId="{407A74EE-B583-4561-A3D3-6A0F87C5E5DD}" type="presParOf" srcId="{4727F820-FDD7-4A25-9B5A-F308A54E1F4A}" destId="{18501129-6F14-4DF9-A9B4-8C40BF895133}" srcOrd="2" destOrd="0" presId="urn:microsoft.com/office/officeart/2018/2/layout/IconVerticalSolidList"/>
    <dgm:cxn modelId="{8E0058E5-2061-48A0-8320-A45EDF11EC99}" type="presParOf" srcId="{4727F820-FDD7-4A25-9B5A-F308A54E1F4A}" destId="{0C55F215-3E72-49C1-BA57-1653DDAFD0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F8200F-7212-4F9B-A7C3-D38692571A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E3E506-1B15-4F4F-B14C-D64630F495D4}">
      <dgm:prSet/>
      <dgm:spPr/>
      <dgm:t>
        <a:bodyPr/>
        <a:lstStyle/>
        <a:p>
          <a:pPr>
            <a:defRPr cap="all"/>
          </a:pPr>
          <a:r>
            <a:rPr lang="en-US" dirty="0"/>
            <a:t>Key holders &amp; Bubble heads contributed ~45% of total units sold.</a:t>
          </a:r>
        </a:p>
      </dgm:t>
    </dgm:pt>
    <dgm:pt modelId="{39780780-7E14-45D8-A50D-017B8BF6BB4E}" type="parTrans" cxnId="{7DCDED8B-47E1-41C8-B636-E5B044C857A3}">
      <dgm:prSet/>
      <dgm:spPr/>
      <dgm:t>
        <a:bodyPr/>
        <a:lstStyle/>
        <a:p>
          <a:endParaRPr lang="en-US"/>
        </a:p>
      </dgm:t>
    </dgm:pt>
    <dgm:pt modelId="{08565EC7-1635-4A5E-A235-DC340E442039}" type="sibTrans" cxnId="{7DCDED8B-47E1-41C8-B636-E5B044C857A3}">
      <dgm:prSet/>
      <dgm:spPr/>
      <dgm:t>
        <a:bodyPr/>
        <a:lstStyle/>
        <a:p>
          <a:endParaRPr lang="en-US"/>
        </a:p>
      </dgm:t>
    </dgm:pt>
    <dgm:pt modelId="{99852268-B763-4438-ACAA-C34CB869BE6B}">
      <dgm:prSet/>
      <dgm:spPr/>
      <dgm:t>
        <a:bodyPr/>
        <a:lstStyle/>
        <a:p>
          <a:pPr>
            <a:defRPr cap="all"/>
          </a:pPr>
          <a:r>
            <a:rPr lang="en-US" dirty="0"/>
            <a:t>Hemp bags &amp; Wooden bags showed high profit contribution.</a:t>
          </a:r>
        </a:p>
      </dgm:t>
    </dgm:pt>
    <dgm:pt modelId="{659BA0F7-FB1C-4A0B-A98C-5C26F40A0BF2}" type="parTrans" cxnId="{7C1D1380-08AC-444B-85FA-DBAA42E1978C}">
      <dgm:prSet/>
      <dgm:spPr/>
      <dgm:t>
        <a:bodyPr/>
        <a:lstStyle/>
        <a:p>
          <a:endParaRPr lang="en-US"/>
        </a:p>
      </dgm:t>
    </dgm:pt>
    <dgm:pt modelId="{74D277DD-33EE-49BA-971D-CF3BF4E26A9A}" type="sibTrans" cxnId="{7C1D1380-08AC-444B-85FA-DBAA42E1978C}">
      <dgm:prSet/>
      <dgm:spPr/>
      <dgm:t>
        <a:bodyPr/>
        <a:lstStyle/>
        <a:p>
          <a:endParaRPr lang="en-US"/>
        </a:p>
      </dgm:t>
    </dgm:pt>
    <dgm:pt modelId="{C630A183-4D2E-4C04-A512-6A67B268D17F}">
      <dgm:prSet/>
      <dgm:spPr/>
      <dgm:t>
        <a:bodyPr/>
        <a:lstStyle/>
        <a:p>
          <a:pPr>
            <a:defRPr cap="all"/>
          </a:pPr>
          <a:r>
            <a:rPr lang="en-US" dirty="0"/>
            <a:t>Umbrellas were least profitable.</a:t>
          </a:r>
        </a:p>
      </dgm:t>
    </dgm:pt>
    <dgm:pt modelId="{B0205F11-6BC5-456B-BE43-F06181F810FE}" type="parTrans" cxnId="{FBF1D8B2-7302-4D9E-AF04-36A1B9538EC9}">
      <dgm:prSet/>
      <dgm:spPr/>
      <dgm:t>
        <a:bodyPr/>
        <a:lstStyle/>
        <a:p>
          <a:endParaRPr lang="en-US"/>
        </a:p>
      </dgm:t>
    </dgm:pt>
    <dgm:pt modelId="{D25741B0-BCD9-4B24-8C51-E0466F55623A}" type="sibTrans" cxnId="{FBF1D8B2-7302-4D9E-AF04-36A1B9538EC9}">
      <dgm:prSet/>
      <dgm:spPr/>
      <dgm:t>
        <a:bodyPr/>
        <a:lstStyle/>
        <a:p>
          <a:endParaRPr lang="en-US"/>
        </a:p>
      </dgm:t>
    </dgm:pt>
    <dgm:pt modelId="{EABB065E-D7BB-402B-9C26-A99B2F23135A}">
      <dgm:prSet/>
      <dgm:spPr/>
      <dgm:t>
        <a:bodyPr/>
        <a:lstStyle/>
        <a:p>
          <a:pPr>
            <a:defRPr cap="all"/>
          </a:pPr>
          <a:r>
            <a:rPr lang="en-US" dirty="0"/>
            <a:t>Revenue fluctuated significantly, with peaks on weekends.</a:t>
          </a:r>
        </a:p>
      </dgm:t>
    </dgm:pt>
    <dgm:pt modelId="{D1F1ED55-4884-444C-A3B4-F80650264493}" type="parTrans" cxnId="{3F7446E1-410F-492F-862E-D1D4EBBA526D}">
      <dgm:prSet/>
      <dgm:spPr/>
      <dgm:t>
        <a:bodyPr/>
        <a:lstStyle/>
        <a:p>
          <a:endParaRPr lang="en-US"/>
        </a:p>
      </dgm:t>
    </dgm:pt>
    <dgm:pt modelId="{2B4A46C6-5694-41B0-8192-15484532A69F}" type="sibTrans" cxnId="{3F7446E1-410F-492F-862E-D1D4EBBA526D}">
      <dgm:prSet/>
      <dgm:spPr/>
      <dgm:t>
        <a:bodyPr/>
        <a:lstStyle/>
        <a:p>
          <a:endParaRPr lang="en-US"/>
        </a:p>
      </dgm:t>
    </dgm:pt>
    <dgm:pt modelId="{327DBC00-A83D-4A5A-A162-514F0AADC3AF}" type="pres">
      <dgm:prSet presAssocID="{2CF8200F-7212-4F9B-A7C3-D38692571A3E}" presName="root" presStyleCnt="0">
        <dgm:presLayoutVars>
          <dgm:dir/>
          <dgm:resizeHandles val="exact"/>
        </dgm:presLayoutVars>
      </dgm:prSet>
      <dgm:spPr/>
    </dgm:pt>
    <dgm:pt modelId="{9589E76B-BB42-48DC-A1E9-3B498692D3C6}" type="pres">
      <dgm:prSet presAssocID="{FDE3E506-1B15-4F4F-B14C-D64630F495D4}" presName="compNode" presStyleCnt="0"/>
      <dgm:spPr/>
    </dgm:pt>
    <dgm:pt modelId="{39902CC8-DB0F-4937-9AB5-F7B3D05043DB}" type="pres">
      <dgm:prSet presAssocID="{FDE3E506-1B15-4F4F-B14C-D64630F495D4}" presName="iconBgRect" presStyleLbl="bgShp" presStyleIdx="0" presStyleCnt="4"/>
      <dgm:spPr/>
    </dgm:pt>
    <dgm:pt modelId="{771DF6A8-88C9-4450-A4D1-9B474A7DA308}" type="pres">
      <dgm:prSet presAssocID="{FDE3E506-1B15-4F4F-B14C-D64630F495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F749741-BC36-4B0E-AF93-2D5DD0AE2750}" type="pres">
      <dgm:prSet presAssocID="{FDE3E506-1B15-4F4F-B14C-D64630F495D4}" presName="spaceRect" presStyleCnt="0"/>
      <dgm:spPr/>
    </dgm:pt>
    <dgm:pt modelId="{A043BA25-6C13-4589-BAC5-46FEBF89FCE9}" type="pres">
      <dgm:prSet presAssocID="{FDE3E506-1B15-4F4F-B14C-D64630F495D4}" presName="textRect" presStyleLbl="revTx" presStyleIdx="0" presStyleCnt="4">
        <dgm:presLayoutVars>
          <dgm:chMax val="1"/>
          <dgm:chPref val="1"/>
        </dgm:presLayoutVars>
      </dgm:prSet>
      <dgm:spPr/>
    </dgm:pt>
    <dgm:pt modelId="{14EB8EB7-19EA-43DB-A508-8F0474A63D47}" type="pres">
      <dgm:prSet presAssocID="{08565EC7-1635-4A5E-A235-DC340E442039}" presName="sibTrans" presStyleCnt="0"/>
      <dgm:spPr/>
    </dgm:pt>
    <dgm:pt modelId="{C9A3786F-4D34-4740-901F-D31385A33C17}" type="pres">
      <dgm:prSet presAssocID="{99852268-B763-4438-ACAA-C34CB869BE6B}" presName="compNode" presStyleCnt="0"/>
      <dgm:spPr/>
    </dgm:pt>
    <dgm:pt modelId="{596EFF18-EE75-49C4-A7DF-CE21A02D5CA0}" type="pres">
      <dgm:prSet presAssocID="{99852268-B763-4438-ACAA-C34CB869BE6B}" presName="iconBgRect" presStyleLbl="bgShp" presStyleIdx="1" presStyleCnt="4"/>
      <dgm:spPr/>
    </dgm:pt>
    <dgm:pt modelId="{0E63BEFC-C79A-4908-A3DF-E69405BF516A}" type="pres">
      <dgm:prSet presAssocID="{99852268-B763-4438-ACAA-C34CB869BE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A816C871-8304-44EF-B319-F7B6C0EA27A4}" type="pres">
      <dgm:prSet presAssocID="{99852268-B763-4438-ACAA-C34CB869BE6B}" presName="spaceRect" presStyleCnt="0"/>
      <dgm:spPr/>
    </dgm:pt>
    <dgm:pt modelId="{7D14C3F3-6E42-4574-A795-EA1833B6B940}" type="pres">
      <dgm:prSet presAssocID="{99852268-B763-4438-ACAA-C34CB869BE6B}" presName="textRect" presStyleLbl="revTx" presStyleIdx="1" presStyleCnt="4">
        <dgm:presLayoutVars>
          <dgm:chMax val="1"/>
          <dgm:chPref val="1"/>
        </dgm:presLayoutVars>
      </dgm:prSet>
      <dgm:spPr/>
    </dgm:pt>
    <dgm:pt modelId="{2A636F43-460D-49C5-9555-89915DB280B0}" type="pres">
      <dgm:prSet presAssocID="{74D277DD-33EE-49BA-971D-CF3BF4E26A9A}" presName="sibTrans" presStyleCnt="0"/>
      <dgm:spPr/>
    </dgm:pt>
    <dgm:pt modelId="{7B0E294E-6A57-40F8-BFE4-29C7D9E90285}" type="pres">
      <dgm:prSet presAssocID="{C630A183-4D2E-4C04-A512-6A67B268D17F}" presName="compNode" presStyleCnt="0"/>
      <dgm:spPr/>
    </dgm:pt>
    <dgm:pt modelId="{C7CC6BC1-393C-4CEB-AF2A-9C7B24A0211E}" type="pres">
      <dgm:prSet presAssocID="{C630A183-4D2E-4C04-A512-6A67B268D17F}" presName="iconBgRect" presStyleLbl="bgShp" presStyleIdx="2" presStyleCnt="4"/>
      <dgm:spPr/>
    </dgm:pt>
    <dgm:pt modelId="{4D5B66FA-4D1C-4E82-A12E-9C7019F0081E}" type="pres">
      <dgm:prSet presAssocID="{C630A183-4D2E-4C04-A512-6A67B268D1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mbrella"/>
        </a:ext>
      </dgm:extLst>
    </dgm:pt>
    <dgm:pt modelId="{52D4E21A-C60E-4961-97C0-E2CAE1A0A6B0}" type="pres">
      <dgm:prSet presAssocID="{C630A183-4D2E-4C04-A512-6A67B268D17F}" presName="spaceRect" presStyleCnt="0"/>
      <dgm:spPr/>
    </dgm:pt>
    <dgm:pt modelId="{F76C4061-B584-4F59-B877-B19329F5BE88}" type="pres">
      <dgm:prSet presAssocID="{C630A183-4D2E-4C04-A512-6A67B268D17F}" presName="textRect" presStyleLbl="revTx" presStyleIdx="2" presStyleCnt="4">
        <dgm:presLayoutVars>
          <dgm:chMax val="1"/>
          <dgm:chPref val="1"/>
        </dgm:presLayoutVars>
      </dgm:prSet>
      <dgm:spPr/>
    </dgm:pt>
    <dgm:pt modelId="{E7ABE5B4-0B48-40F1-BB3D-5199C3405B96}" type="pres">
      <dgm:prSet presAssocID="{D25741B0-BCD9-4B24-8C51-E0466F55623A}" presName="sibTrans" presStyleCnt="0"/>
      <dgm:spPr/>
    </dgm:pt>
    <dgm:pt modelId="{1CFD2E62-46F4-478B-B6EA-C982A5A72648}" type="pres">
      <dgm:prSet presAssocID="{EABB065E-D7BB-402B-9C26-A99B2F23135A}" presName="compNode" presStyleCnt="0"/>
      <dgm:spPr/>
    </dgm:pt>
    <dgm:pt modelId="{4A612DC4-F0DA-4FDC-B49B-9AE365BFE88D}" type="pres">
      <dgm:prSet presAssocID="{EABB065E-D7BB-402B-9C26-A99B2F23135A}" presName="iconBgRect" presStyleLbl="bgShp" presStyleIdx="3" presStyleCnt="4"/>
      <dgm:spPr/>
    </dgm:pt>
    <dgm:pt modelId="{9C91EB44-9D39-4A3A-8FDF-1451432D698E}" type="pres">
      <dgm:prSet presAssocID="{EABB065E-D7BB-402B-9C26-A99B2F2313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E277CE37-D8B5-4741-9082-F70D7488D954}" type="pres">
      <dgm:prSet presAssocID="{EABB065E-D7BB-402B-9C26-A99B2F23135A}" presName="spaceRect" presStyleCnt="0"/>
      <dgm:spPr/>
    </dgm:pt>
    <dgm:pt modelId="{09829E93-B2BE-43D3-AA12-2760CEF2D097}" type="pres">
      <dgm:prSet presAssocID="{EABB065E-D7BB-402B-9C26-A99B2F2313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A89301-0D78-49BA-B38C-83E1E5C24E68}" type="presOf" srcId="{99852268-B763-4438-ACAA-C34CB869BE6B}" destId="{7D14C3F3-6E42-4574-A795-EA1833B6B940}" srcOrd="0" destOrd="0" presId="urn:microsoft.com/office/officeart/2018/5/layout/IconCircleLabelList"/>
    <dgm:cxn modelId="{68B89604-9866-4CDD-B54B-C03839017466}" type="presOf" srcId="{EABB065E-D7BB-402B-9C26-A99B2F23135A}" destId="{09829E93-B2BE-43D3-AA12-2760CEF2D097}" srcOrd="0" destOrd="0" presId="urn:microsoft.com/office/officeart/2018/5/layout/IconCircleLabelList"/>
    <dgm:cxn modelId="{7C1D1380-08AC-444B-85FA-DBAA42E1978C}" srcId="{2CF8200F-7212-4F9B-A7C3-D38692571A3E}" destId="{99852268-B763-4438-ACAA-C34CB869BE6B}" srcOrd="1" destOrd="0" parTransId="{659BA0F7-FB1C-4A0B-A98C-5C26F40A0BF2}" sibTransId="{74D277DD-33EE-49BA-971D-CF3BF4E26A9A}"/>
    <dgm:cxn modelId="{7DCDED8B-47E1-41C8-B636-E5B044C857A3}" srcId="{2CF8200F-7212-4F9B-A7C3-D38692571A3E}" destId="{FDE3E506-1B15-4F4F-B14C-D64630F495D4}" srcOrd="0" destOrd="0" parTransId="{39780780-7E14-45D8-A50D-017B8BF6BB4E}" sibTransId="{08565EC7-1635-4A5E-A235-DC340E442039}"/>
    <dgm:cxn modelId="{1DB83E90-B378-49F9-8A80-5C3A7D214C04}" type="presOf" srcId="{C630A183-4D2E-4C04-A512-6A67B268D17F}" destId="{F76C4061-B584-4F59-B877-B19329F5BE88}" srcOrd="0" destOrd="0" presId="urn:microsoft.com/office/officeart/2018/5/layout/IconCircleLabelList"/>
    <dgm:cxn modelId="{FBF1D8B2-7302-4D9E-AF04-36A1B9538EC9}" srcId="{2CF8200F-7212-4F9B-A7C3-D38692571A3E}" destId="{C630A183-4D2E-4C04-A512-6A67B268D17F}" srcOrd="2" destOrd="0" parTransId="{B0205F11-6BC5-456B-BE43-F06181F810FE}" sibTransId="{D25741B0-BCD9-4B24-8C51-E0466F55623A}"/>
    <dgm:cxn modelId="{269782BB-A37B-4658-B2AE-73D0B1DCC3F5}" type="presOf" srcId="{FDE3E506-1B15-4F4F-B14C-D64630F495D4}" destId="{A043BA25-6C13-4589-BAC5-46FEBF89FCE9}" srcOrd="0" destOrd="0" presId="urn:microsoft.com/office/officeart/2018/5/layout/IconCircleLabelList"/>
    <dgm:cxn modelId="{B11A36D8-F157-41B6-BAF8-09E6C6630119}" type="presOf" srcId="{2CF8200F-7212-4F9B-A7C3-D38692571A3E}" destId="{327DBC00-A83D-4A5A-A162-514F0AADC3AF}" srcOrd="0" destOrd="0" presId="urn:microsoft.com/office/officeart/2018/5/layout/IconCircleLabelList"/>
    <dgm:cxn modelId="{3F7446E1-410F-492F-862E-D1D4EBBA526D}" srcId="{2CF8200F-7212-4F9B-A7C3-D38692571A3E}" destId="{EABB065E-D7BB-402B-9C26-A99B2F23135A}" srcOrd="3" destOrd="0" parTransId="{D1F1ED55-4884-444C-A3B4-F80650264493}" sibTransId="{2B4A46C6-5694-41B0-8192-15484532A69F}"/>
    <dgm:cxn modelId="{F7099862-801B-427A-B4FF-D41CCE49B8B1}" type="presParOf" srcId="{327DBC00-A83D-4A5A-A162-514F0AADC3AF}" destId="{9589E76B-BB42-48DC-A1E9-3B498692D3C6}" srcOrd="0" destOrd="0" presId="urn:microsoft.com/office/officeart/2018/5/layout/IconCircleLabelList"/>
    <dgm:cxn modelId="{82B86F9E-CA1B-450C-829C-5D04D1867C5D}" type="presParOf" srcId="{9589E76B-BB42-48DC-A1E9-3B498692D3C6}" destId="{39902CC8-DB0F-4937-9AB5-F7B3D05043DB}" srcOrd="0" destOrd="0" presId="urn:microsoft.com/office/officeart/2018/5/layout/IconCircleLabelList"/>
    <dgm:cxn modelId="{1424779C-D029-4EFA-B504-1AC11B13D421}" type="presParOf" srcId="{9589E76B-BB42-48DC-A1E9-3B498692D3C6}" destId="{771DF6A8-88C9-4450-A4D1-9B474A7DA308}" srcOrd="1" destOrd="0" presId="urn:microsoft.com/office/officeart/2018/5/layout/IconCircleLabelList"/>
    <dgm:cxn modelId="{AADB212E-97EB-4FB9-AF1A-5BD2CE436184}" type="presParOf" srcId="{9589E76B-BB42-48DC-A1E9-3B498692D3C6}" destId="{2F749741-BC36-4B0E-AF93-2D5DD0AE2750}" srcOrd="2" destOrd="0" presId="urn:microsoft.com/office/officeart/2018/5/layout/IconCircleLabelList"/>
    <dgm:cxn modelId="{2B8EB37D-3A7E-4FB4-8AA8-2F7540F4CF7E}" type="presParOf" srcId="{9589E76B-BB42-48DC-A1E9-3B498692D3C6}" destId="{A043BA25-6C13-4589-BAC5-46FEBF89FCE9}" srcOrd="3" destOrd="0" presId="urn:microsoft.com/office/officeart/2018/5/layout/IconCircleLabelList"/>
    <dgm:cxn modelId="{3D5F4A13-4632-40BD-9092-CDE16AFBDD5F}" type="presParOf" srcId="{327DBC00-A83D-4A5A-A162-514F0AADC3AF}" destId="{14EB8EB7-19EA-43DB-A508-8F0474A63D47}" srcOrd="1" destOrd="0" presId="urn:microsoft.com/office/officeart/2018/5/layout/IconCircleLabelList"/>
    <dgm:cxn modelId="{B4066736-4E9E-4011-B5B3-EB99840E5527}" type="presParOf" srcId="{327DBC00-A83D-4A5A-A162-514F0AADC3AF}" destId="{C9A3786F-4D34-4740-901F-D31385A33C17}" srcOrd="2" destOrd="0" presId="urn:microsoft.com/office/officeart/2018/5/layout/IconCircleLabelList"/>
    <dgm:cxn modelId="{AE4ED395-6DFC-4E0E-8BED-95A86FEACD91}" type="presParOf" srcId="{C9A3786F-4D34-4740-901F-D31385A33C17}" destId="{596EFF18-EE75-49C4-A7DF-CE21A02D5CA0}" srcOrd="0" destOrd="0" presId="urn:microsoft.com/office/officeart/2018/5/layout/IconCircleLabelList"/>
    <dgm:cxn modelId="{217CFE96-1702-4521-8BBD-D8305DC8A750}" type="presParOf" srcId="{C9A3786F-4D34-4740-901F-D31385A33C17}" destId="{0E63BEFC-C79A-4908-A3DF-E69405BF516A}" srcOrd="1" destOrd="0" presId="urn:microsoft.com/office/officeart/2018/5/layout/IconCircleLabelList"/>
    <dgm:cxn modelId="{B568A5BC-D4D5-4566-81F2-A9D6ABA733F8}" type="presParOf" srcId="{C9A3786F-4D34-4740-901F-D31385A33C17}" destId="{A816C871-8304-44EF-B319-F7B6C0EA27A4}" srcOrd="2" destOrd="0" presId="urn:microsoft.com/office/officeart/2018/5/layout/IconCircleLabelList"/>
    <dgm:cxn modelId="{18996B65-ABF7-4E9E-9E60-271AA8C9157A}" type="presParOf" srcId="{C9A3786F-4D34-4740-901F-D31385A33C17}" destId="{7D14C3F3-6E42-4574-A795-EA1833B6B940}" srcOrd="3" destOrd="0" presId="urn:microsoft.com/office/officeart/2018/5/layout/IconCircleLabelList"/>
    <dgm:cxn modelId="{D80C393E-6169-472E-92CF-720ADF956E8A}" type="presParOf" srcId="{327DBC00-A83D-4A5A-A162-514F0AADC3AF}" destId="{2A636F43-460D-49C5-9555-89915DB280B0}" srcOrd="3" destOrd="0" presId="urn:microsoft.com/office/officeart/2018/5/layout/IconCircleLabelList"/>
    <dgm:cxn modelId="{8295F22B-7901-4CDB-8CDE-A18454482CD2}" type="presParOf" srcId="{327DBC00-A83D-4A5A-A162-514F0AADC3AF}" destId="{7B0E294E-6A57-40F8-BFE4-29C7D9E90285}" srcOrd="4" destOrd="0" presId="urn:microsoft.com/office/officeart/2018/5/layout/IconCircleLabelList"/>
    <dgm:cxn modelId="{1B0972A9-27A6-42E0-9D25-B9D0158F0271}" type="presParOf" srcId="{7B0E294E-6A57-40F8-BFE4-29C7D9E90285}" destId="{C7CC6BC1-393C-4CEB-AF2A-9C7B24A0211E}" srcOrd="0" destOrd="0" presId="urn:microsoft.com/office/officeart/2018/5/layout/IconCircleLabelList"/>
    <dgm:cxn modelId="{F3746B42-D93F-432D-B590-D6DCEA775A9B}" type="presParOf" srcId="{7B0E294E-6A57-40F8-BFE4-29C7D9E90285}" destId="{4D5B66FA-4D1C-4E82-A12E-9C7019F0081E}" srcOrd="1" destOrd="0" presId="urn:microsoft.com/office/officeart/2018/5/layout/IconCircleLabelList"/>
    <dgm:cxn modelId="{153947B4-78C2-4FD3-B8D0-9FAEF9ACEFA9}" type="presParOf" srcId="{7B0E294E-6A57-40F8-BFE4-29C7D9E90285}" destId="{52D4E21A-C60E-4961-97C0-E2CAE1A0A6B0}" srcOrd="2" destOrd="0" presId="urn:microsoft.com/office/officeart/2018/5/layout/IconCircleLabelList"/>
    <dgm:cxn modelId="{0FEEA883-69CE-481F-BC53-54E87AE47123}" type="presParOf" srcId="{7B0E294E-6A57-40F8-BFE4-29C7D9E90285}" destId="{F76C4061-B584-4F59-B877-B19329F5BE88}" srcOrd="3" destOrd="0" presId="urn:microsoft.com/office/officeart/2018/5/layout/IconCircleLabelList"/>
    <dgm:cxn modelId="{3E3C209E-35CC-449B-BDF0-2412BF0F3709}" type="presParOf" srcId="{327DBC00-A83D-4A5A-A162-514F0AADC3AF}" destId="{E7ABE5B4-0B48-40F1-BB3D-5199C3405B96}" srcOrd="5" destOrd="0" presId="urn:microsoft.com/office/officeart/2018/5/layout/IconCircleLabelList"/>
    <dgm:cxn modelId="{F904D9BB-1001-4C0E-9522-414C21A6C00B}" type="presParOf" srcId="{327DBC00-A83D-4A5A-A162-514F0AADC3AF}" destId="{1CFD2E62-46F4-478B-B6EA-C982A5A72648}" srcOrd="6" destOrd="0" presId="urn:microsoft.com/office/officeart/2018/5/layout/IconCircleLabelList"/>
    <dgm:cxn modelId="{A9921D4E-8439-4224-85C7-CDDD53F4B55E}" type="presParOf" srcId="{1CFD2E62-46F4-478B-B6EA-C982A5A72648}" destId="{4A612DC4-F0DA-4FDC-B49B-9AE365BFE88D}" srcOrd="0" destOrd="0" presId="urn:microsoft.com/office/officeart/2018/5/layout/IconCircleLabelList"/>
    <dgm:cxn modelId="{B6B24D12-239B-472A-9EB4-0CDA78A83737}" type="presParOf" srcId="{1CFD2E62-46F4-478B-B6EA-C982A5A72648}" destId="{9C91EB44-9D39-4A3A-8FDF-1451432D698E}" srcOrd="1" destOrd="0" presId="urn:microsoft.com/office/officeart/2018/5/layout/IconCircleLabelList"/>
    <dgm:cxn modelId="{2B83D4C4-B5CE-4B46-A746-4AB48C425902}" type="presParOf" srcId="{1CFD2E62-46F4-478B-B6EA-C982A5A72648}" destId="{E277CE37-D8B5-4741-9082-F70D7488D954}" srcOrd="2" destOrd="0" presId="urn:microsoft.com/office/officeart/2018/5/layout/IconCircleLabelList"/>
    <dgm:cxn modelId="{A542595B-4155-43A1-AB6A-BE80A91237EC}" type="presParOf" srcId="{1CFD2E62-46F4-478B-B6EA-C982A5A72648}" destId="{09829E93-B2BE-43D3-AA12-2760CEF2D0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4E1AC3-6DBB-4757-853E-D97A31BA1E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9885940-CBCF-4AF2-AA58-49E9E1B554EA}">
      <dgm:prSet/>
      <dgm:spPr/>
      <dgm:t>
        <a:bodyPr/>
        <a:lstStyle/>
        <a:p>
          <a:r>
            <a:rPr lang="en-US" dirty="0"/>
            <a:t>Bubble heads: Increase margin from 21% to ~35-40%.</a:t>
          </a:r>
        </a:p>
      </dgm:t>
    </dgm:pt>
    <dgm:pt modelId="{DF8AE116-7800-4ABB-9CA8-8648206F984C}" type="parTrans" cxnId="{B81B1F02-6CE0-4E9E-AD4F-9EF2356BFC4B}">
      <dgm:prSet/>
      <dgm:spPr/>
      <dgm:t>
        <a:bodyPr/>
        <a:lstStyle/>
        <a:p>
          <a:endParaRPr lang="en-US"/>
        </a:p>
      </dgm:t>
    </dgm:pt>
    <dgm:pt modelId="{A7A6C85E-0A38-4B75-A8DF-869B661461A2}" type="sibTrans" cxnId="{B81B1F02-6CE0-4E9E-AD4F-9EF2356BFC4B}">
      <dgm:prSet/>
      <dgm:spPr/>
      <dgm:t>
        <a:bodyPr/>
        <a:lstStyle/>
        <a:p>
          <a:endParaRPr lang="en-US"/>
        </a:p>
      </dgm:t>
    </dgm:pt>
    <dgm:pt modelId="{7A73EA1D-BD11-46FD-8AA4-D2C30A3B325D}">
      <dgm:prSet/>
      <dgm:spPr/>
      <dgm:t>
        <a:bodyPr/>
        <a:lstStyle/>
        <a:p>
          <a:r>
            <a:rPr lang="en-US" dirty="0"/>
            <a:t>Action figures: Slight price increase (~60% margin).</a:t>
          </a:r>
        </a:p>
      </dgm:t>
    </dgm:pt>
    <dgm:pt modelId="{A285388A-A561-410B-B604-9E55CA8B3BBF}" type="parTrans" cxnId="{8E5BE818-626A-4007-8990-64FA824DBFEE}">
      <dgm:prSet/>
      <dgm:spPr/>
      <dgm:t>
        <a:bodyPr/>
        <a:lstStyle/>
        <a:p>
          <a:endParaRPr lang="en-US"/>
        </a:p>
      </dgm:t>
    </dgm:pt>
    <dgm:pt modelId="{CA15F62B-B245-48D8-BF60-F1C389CEE696}" type="sibTrans" cxnId="{8E5BE818-626A-4007-8990-64FA824DBFEE}">
      <dgm:prSet/>
      <dgm:spPr/>
      <dgm:t>
        <a:bodyPr/>
        <a:lstStyle/>
        <a:p>
          <a:endParaRPr lang="en-US"/>
        </a:p>
      </dgm:t>
    </dgm:pt>
    <dgm:pt modelId="{BCC419DF-C501-4EB5-8581-EDA280254232}">
      <dgm:prSet/>
      <dgm:spPr/>
      <dgm:t>
        <a:bodyPr/>
        <a:lstStyle/>
        <a:p>
          <a:r>
            <a:rPr lang="en-US" dirty="0"/>
            <a:t>Hemp bags &amp; Wallets: Increase margins to 75-80%.</a:t>
          </a:r>
        </a:p>
      </dgm:t>
    </dgm:pt>
    <dgm:pt modelId="{BEB2B506-E1FB-4DDA-B3BD-C01295E47618}" type="parTrans" cxnId="{931FE383-09A7-40BD-81F4-21C1FE9A1748}">
      <dgm:prSet/>
      <dgm:spPr/>
      <dgm:t>
        <a:bodyPr/>
        <a:lstStyle/>
        <a:p>
          <a:endParaRPr lang="en-US"/>
        </a:p>
      </dgm:t>
    </dgm:pt>
    <dgm:pt modelId="{F98A81BB-EF2D-40B6-BE8A-F4E3B179B08C}" type="sibTrans" cxnId="{931FE383-09A7-40BD-81F4-21C1FE9A1748}">
      <dgm:prSet/>
      <dgm:spPr/>
      <dgm:t>
        <a:bodyPr/>
        <a:lstStyle/>
        <a:p>
          <a:endParaRPr lang="en-US"/>
        </a:p>
      </dgm:t>
    </dgm:pt>
    <dgm:pt modelId="{B19BEC3E-D4DD-4C72-808A-6B44A96E535A}">
      <dgm:prSet/>
      <dgm:spPr/>
      <dgm:t>
        <a:bodyPr/>
        <a:lstStyle/>
        <a:p>
          <a:r>
            <a:rPr lang="en-US" dirty="0"/>
            <a:t>Key chains: Keep constant margin (~167%), use for bundling.</a:t>
          </a:r>
        </a:p>
      </dgm:t>
    </dgm:pt>
    <dgm:pt modelId="{B3CFFB7F-9E11-451B-9605-35480E92EE90}" type="parTrans" cxnId="{1566F448-9652-4F94-9957-E5C36EFA52B1}">
      <dgm:prSet/>
      <dgm:spPr/>
      <dgm:t>
        <a:bodyPr/>
        <a:lstStyle/>
        <a:p>
          <a:endParaRPr lang="en-US"/>
        </a:p>
      </dgm:t>
    </dgm:pt>
    <dgm:pt modelId="{B9338CE0-379B-4C5A-BBDE-2E63B45F488C}" type="sibTrans" cxnId="{1566F448-9652-4F94-9957-E5C36EFA52B1}">
      <dgm:prSet/>
      <dgm:spPr/>
      <dgm:t>
        <a:bodyPr/>
        <a:lstStyle/>
        <a:p>
          <a:endParaRPr lang="en-US"/>
        </a:p>
      </dgm:t>
    </dgm:pt>
    <dgm:pt modelId="{38458E58-5320-45E7-A600-B86F302CFD6F}">
      <dgm:prSet/>
      <dgm:spPr/>
      <dgm:t>
        <a:bodyPr/>
        <a:lstStyle/>
        <a:p>
          <a:r>
            <a:rPr lang="en-US" dirty="0"/>
            <a:t>Projected profit increase: ₹78,131.60 (+16.78%).</a:t>
          </a:r>
        </a:p>
      </dgm:t>
    </dgm:pt>
    <dgm:pt modelId="{A0FF2FF7-A0E5-4E54-8184-52CEB02E3BFB}" type="parTrans" cxnId="{A4C04381-4309-4629-B9B7-110CDEC45E72}">
      <dgm:prSet/>
      <dgm:spPr/>
      <dgm:t>
        <a:bodyPr/>
        <a:lstStyle/>
        <a:p>
          <a:endParaRPr lang="en-US"/>
        </a:p>
      </dgm:t>
    </dgm:pt>
    <dgm:pt modelId="{4E4B1CB2-F0C2-43C4-B09B-1E3D82E90AA5}" type="sibTrans" cxnId="{A4C04381-4309-4629-B9B7-110CDEC45E72}">
      <dgm:prSet/>
      <dgm:spPr/>
      <dgm:t>
        <a:bodyPr/>
        <a:lstStyle/>
        <a:p>
          <a:endParaRPr lang="en-US"/>
        </a:p>
      </dgm:t>
    </dgm:pt>
    <dgm:pt modelId="{0C08CCAE-AD98-445E-BAF6-A983CB440D16}" type="pres">
      <dgm:prSet presAssocID="{824E1AC3-6DBB-4757-853E-D97A31BA1E1D}" presName="root" presStyleCnt="0">
        <dgm:presLayoutVars>
          <dgm:dir/>
          <dgm:resizeHandles val="exact"/>
        </dgm:presLayoutVars>
      </dgm:prSet>
      <dgm:spPr/>
    </dgm:pt>
    <dgm:pt modelId="{FA93C586-9DA3-4AA6-9EBB-5B679F7D6A36}" type="pres">
      <dgm:prSet presAssocID="{D9885940-CBCF-4AF2-AA58-49E9E1B554EA}" presName="compNode" presStyleCnt="0"/>
      <dgm:spPr/>
    </dgm:pt>
    <dgm:pt modelId="{DB20120E-B152-4499-8636-C13403D8439E}" type="pres">
      <dgm:prSet presAssocID="{D9885940-CBCF-4AF2-AA58-49E9E1B554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C93074F5-6EC1-4A1A-990C-16894BB9DF2E}" type="pres">
      <dgm:prSet presAssocID="{D9885940-CBCF-4AF2-AA58-49E9E1B554EA}" presName="spaceRect" presStyleCnt="0"/>
      <dgm:spPr/>
    </dgm:pt>
    <dgm:pt modelId="{2B29DB4B-98B7-4B5C-92E5-B727E4B8383D}" type="pres">
      <dgm:prSet presAssocID="{D9885940-CBCF-4AF2-AA58-49E9E1B554EA}" presName="textRect" presStyleLbl="revTx" presStyleIdx="0" presStyleCnt="5">
        <dgm:presLayoutVars>
          <dgm:chMax val="1"/>
          <dgm:chPref val="1"/>
        </dgm:presLayoutVars>
      </dgm:prSet>
      <dgm:spPr/>
    </dgm:pt>
    <dgm:pt modelId="{E4204B5B-27B0-4B7F-8723-39AE3366DCCE}" type="pres">
      <dgm:prSet presAssocID="{A7A6C85E-0A38-4B75-A8DF-869B661461A2}" presName="sibTrans" presStyleCnt="0"/>
      <dgm:spPr/>
    </dgm:pt>
    <dgm:pt modelId="{EE9C2EEA-60EB-48FD-9338-F1816944D76B}" type="pres">
      <dgm:prSet presAssocID="{7A73EA1D-BD11-46FD-8AA4-D2C30A3B325D}" presName="compNode" presStyleCnt="0"/>
      <dgm:spPr/>
    </dgm:pt>
    <dgm:pt modelId="{206B20FA-C404-4E7C-8267-107383360214}" type="pres">
      <dgm:prSet presAssocID="{7A73EA1D-BD11-46FD-8AA4-D2C30A3B32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7BB96BDF-78B2-4AA6-87BC-C01C3C09DC99}" type="pres">
      <dgm:prSet presAssocID="{7A73EA1D-BD11-46FD-8AA4-D2C30A3B325D}" presName="spaceRect" presStyleCnt="0"/>
      <dgm:spPr/>
    </dgm:pt>
    <dgm:pt modelId="{C87CDD7A-3C9C-4FFE-B632-446AF8E688CB}" type="pres">
      <dgm:prSet presAssocID="{7A73EA1D-BD11-46FD-8AA4-D2C30A3B325D}" presName="textRect" presStyleLbl="revTx" presStyleIdx="1" presStyleCnt="5">
        <dgm:presLayoutVars>
          <dgm:chMax val="1"/>
          <dgm:chPref val="1"/>
        </dgm:presLayoutVars>
      </dgm:prSet>
      <dgm:spPr/>
    </dgm:pt>
    <dgm:pt modelId="{154D6FE9-EA8C-4579-9C8E-D759DBB14A18}" type="pres">
      <dgm:prSet presAssocID="{CA15F62B-B245-48D8-BF60-F1C389CEE696}" presName="sibTrans" presStyleCnt="0"/>
      <dgm:spPr/>
    </dgm:pt>
    <dgm:pt modelId="{12AAE600-4721-4739-B5E4-44DA614F7E5B}" type="pres">
      <dgm:prSet presAssocID="{BCC419DF-C501-4EB5-8581-EDA280254232}" presName="compNode" presStyleCnt="0"/>
      <dgm:spPr/>
    </dgm:pt>
    <dgm:pt modelId="{D910E74E-A16C-4931-B6C7-8C698D11D739}" type="pres">
      <dgm:prSet presAssocID="{BCC419DF-C501-4EB5-8581-EDA2802542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D1A4A00C-B227-4935-A6D4-53EF5EF8BC97}" type="pres">
      <dgm:prSet presAssocID="{BCC419DF-C501-4EB5-8581-EDA280254232}" presName="spaceRect" presStyleCnt="0"/>
      <dgm:spPr/>
    </dgm:pt>
    <dgm:pt modelId="{C84D67D3-AD47-49C0-9889-CC0AF855449C}" type="pres">
      <dgm:prSet presAssocID="{BCC419DF-C501-4EB5-8581-EDA280254232}" presName="textRect" presStyleLbl="revTx" presStyleIdx="2" presStyleCnt="5">
        <dgm:presLayoutVars>
          <dgm:chMax val="1"/>
          <dgm:chPref val="1"/>
        </dgm:presLayoutVars>
      </dgm:prSet>
      <dgm:spPr/>
    </dgm:pt>
    <dgm:pt modelId="{B15FB8F3-124E-4073-B2A9-CA93499A2796}" type="pres">
      <dgm:prSet presAssocID="{F98A81BB-EF2D-40B6-BE8A-F4E3B179B08C}" presName="sibTrans" presStyleCnt="0"/>
      <dgm:spPr/>
    </dgm:pt>
    <dgm:pt modelId="{89DF745D-49A6-4880-AD23-AB932CD11AB5}" type="pres">
      <dgm:prSet presAssocID="{B19BEC3E-D4DD-4C72-808A-6B44A96E535A}" presName="compNode" presStyleCnt="0"/>
      <dgm:spPr/>
    </dgm:pt>
    <dgm:pt modelId="{EBF57DF9-D37B-49DD-A587-C805D9447A5A}" type="pres">
      <dgm:prSet presAssocID="{B19BEC3E-D4DD-4C72-808A-6B44A96E535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1C89017A-CFE6-489F-8E44-3B566001A7C5}" type="pres">
      <dgm:prSet presAssocID="{B19BEC3E-D4DD-4C72-808A-6B44A96E535A}" presName="spaceRect" presStyleCnt="0"/>
      <dgm:spPr/>
    </dgm:pt>
    <dgm:pt modelId="{6618E4FE-425F-4B69-AF31-F71BD3B1175B}" type="pres">
      <dgm:prSet presAssocID="{B19BEC3E-D4DD-4C72-808A-6B44A96E535A}" presName="textRect" presStyleLbl="revTx" presStyleIdx="3" presStyleCnt="5">
        <dgm:presLayoutVars>
          <dgm:chMax val="1"/>
          <dgm:chPref val="1"/>
        </dgm:presLayoutVars>
      </dgm:prSet>
      <dgm:spPr/>
    </dgm:pt>
    <dgm:pt modelId="{615CFCA9-6FF3-4B6C-B77A-69A55E800251}" type="pres">
      <dgm:prSet presAssocID="{B9338CE0-379B-4C5A-BBDE-2E63B45F488C}" presName="sibTrans" presStyleCnt="0"/>
      <dgm:spPr/>
    </dgm:pt>
    <dgm:pt modelId="{FF38F869-E24C-4050-9127-591282127095}" type="pres">
      <dgm:prSet presAssocID="{38458E58-5320-45E7-A600-B86F302CFD6F}" presName="compNode" presStyleCnt="0"/>
      <dgm:spPr/>
    </dgm:pt>
    <dgm:pt modelId="{C4897497-7DAE-447E-9A21-CD080CF19FE2}" type="pres">
      <dgm:prSet presAssocID="{38458E58-5320-45E7-A600-B86F302CFD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40A8B8B0-AB67-4448-B853-DC9E1D37BFDC}" type="pres">
      <dgm:prSet presAssocID="{38458E58-5320-45E7-A600-B86F302CFD6F}" presName="spaceRect" presStyleCnt="0"/>
      <dgm:spPr/>
    </dgm:pt>
    <dgm:pt modelId="{DC55E9E9-CC69-4EC2-A640-C99788F8CA12}" type="pres">
      <dgm:prSet presAssocID="{38458E58-5320-45E7-A600-B86F302CFD6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1B1F02-6CE0-4E9E-AD4F-9EF2356BFC4B}" srcId="{824E1AC3-6DBB-4757-853E-D97A31BA1E1D}" destId="{D9885940-CBCF-4AF2-AA58-49E9E1B554EA}" srcOrd="0" destOrd="0" parTransId="{DF8AE116-7800-4ABB-9CA8-8648206F984C}" sibTransId="{A7A6C85E-0A38-4B75-A8DF-869B661461A2}"/>
    <dgm:cxn modelId="{8E5BE818-626A-4007-8990-64FA824DBFEE}" srcId="{824E1AC3-6DBB-4757-853E-D97A31BA1E1D}" destId="{7A73EA1D-BD11-46FD-8AA4-D2C30A3B325D}" srcOrd="1" destOrd="0" parTransId="{A285388A-A561-410B-B604-9E55CA8B3BBF}" sibTransId="{CA15F62B-B245-48D8-BF60-F1C389CEE696}"/>
    <dgm:cxn modelId="{1566F448-9652-4F94-9957-E5C36EFA52B1}" srcId="{824E1AC3-6DBB-4757-853E-D97A31BA1E1D}" destId="{B19BEC3E-D4DD-4C72-808A-6B44A96E535A}" srcOrd="3" destOrd="0" parTransId="{B3CFFB7F-9E11-451B-9605-35480E92EE90}" sibTransId="{B9338CE0-379B-4C5A-BBDE-2E63B45F488C}"/>
    <dgm:cxn modelId="{30AA0F6A-8AE7-4222-8E6E-894052ECDD9E}" type="presOf" srcId="{38458E58-5320-45E7-A600-B86F302CFD6F}" destId="{DC55E9E9-CC69-4EC2-A640-C99788F8CA12}" srcOrd="0" destOrd="0" presId="urn:microsoft.com/office/officeart/2018/2/layout/IconLabelList"/>
    <dgm:cxn modelId="{F5D1926F-8CD2-4B4B-A61D-19F14F12CCD0}" type="presOf" srcId="{7A73EA1D-BD11-46FD-8AA4-D2C30A3B325D}" destId="{C87CDD7A-3C9C-4FFE-B632-446AF8E688CB}" srcOrd="0" destOrd="0" presId="urn:microsoft.com/office/officeart/2018/2/layout/IconLabelList"/>
    <dgm:cxn modelId="{A4C04381-4309-4629-B9B7-110CDEC45E72}" srcId="{824E1AC3-6DBB-4757-853E-D97A31BA1E1D}" destId="{38458E58-5320-45E7-A600-B86F302CFD6F}" srcOrd="4" destOrd="0" parTransId="{A0FF2FF7-A0E5-4E54-8184-52CEB02E3BFB}" sibTransId="{4E4B1CB2-F0C2-43C4-B09B-1E3D82E90AA5}"/>
    <dgm:cxn modelId="{931FE383-09A7-40BD-81F4-21C1FE9A1748}" srcId="{824E1AC3-6DBB-4757-853E-D97A31BA1E1D}" destId="{BCC419DF-C501-4EB5-8581-EDA280254232}" srcOrd="2" destOrd="0" parTransId="{BEB2B506-E1FB-4DDA-B3BD-C01295E47618}" sibTransId="{F98A81BB-EF2D-40B6-BE8A-F4E3B179B08C}"/>
    <dgm:cxn modelId="{92598B98-77CA-4BBF-AD30-5B7F1A5906AC}" type="presOf" srcId="{D9885940-CBCF-4AF2-AA58-49E9E1B554EA}" destId="{2B29DB4B-98B7-4B5C-92E5-B727E4B8383D}" srcOrd="0" destOrd="0" presId="urn:microsoft.com/office/officeart/2018/2/layout/IconLabelList"/>
    <dgm:cxn modelId="{265FBDD9-BA8F-4732-A98D-4CE08B1CE715}" type="presOf" srcId="{824E1AC3-6DBB-4757-853E-D97A31BA1E1D}" destId="{0C08CCAE-AD98-445E-BAF6-A983CB440D16}" srcOrd="0" destOrd="0" presId="urn:microsoft.com/office/officeart/2018/2/layout/IconLabelList"/>
    <dgm:cxn modelId="{69E131F0-E861-45C6-BF0C-C7FAFF8D399D}" type="presOf" srcId="{B19BEC3E-D4DD-4C72-808A-6B44A96E535A}" destId="{6618E4FE-425F-4B69-AF31-F71BD3B1175B}" srcOrd="0" destOrd="0" presId="urn:microsoft.com/office/officeart/2018/2/layout/IconLabelList"/>
    <dgm:cxn modelId="{C9939FF3-8785-4122-BE09-B6EF7B6BDD3E}" type="presOf" srcId="{BCC419DF-C501-4EB5-8581-EDA280254232}" destId="{C84D67D3-AD47-49C0-9889-CC0AF855449C}" srcOrd="0" destOrd="0" presId="urn:microsoft.com/office/officeart/2018/2/layout/IconLabelList"/>
    <dgm:cxn modelId="{71ACFDBA-26F4-4044-9C37-3CB410D869F7}" type="presParOf" srcId="{0C08CCAE-AD98-445E-BAF6-A983CB440D16}" destId="{FA93C586-9DA3-4AA6-9EBB-5B679F7D6A36}" srcOrd="0" destOrd="0" presId="urn:microsoft.com/office/officeart/2018/2/layout/IconLabelList"/>
    <dgm:cxn modelId="{09FC5D6E-0E2F-4A7B-B35B-27B3A2E8B111}" type="presParOf" srcId="{FA93C586-9DA3-4AA6-9EBB-5B679F7D6A36}" destId="{DB20120E-B152-4499-8636-C13403D8439E}" srcOrd="0" destOrd="0" presId="urn:microsoft.com/office/officeart/2018/2/layout/IconLabelList"/>
    <dgm:cxn modelId="{B05CB54F-52B1-4183-A4B4-4A8E7A24572D}" type="presParOf" srcId="{FA93C586-9DA3-4AA6-9EBB-5B679F7D6A36}" destId="{C93074F5-6EC1-4A1A-990C-16894BB9DF2E}" srcOrd="1" destOrd="0" presId="urn:microsoft.com/office/officeart/2018/2/layout/IconLabelList"/>
    <dgm:cxn modelId="{FCD76EBB-390F-4B2B-8E8F-357B2D5DE156}" type="presParOf" srcId="{FA93C586-9DA3-4AA6-9EBB-5B679F7D6A36}" destId="{2B29DB4B-98B7-4B5C-92E5-B727E4B8383D}" srcOrd="2" destOrd="0" presId="urn:microsoft.com/office/officeart/2018/2/layout/IconLabelList"/>
    <dgm:cxn modelId="{E380BFB3-032A-42A4-BD9A-F73664A4904C}" type="presParOf" srcId="{0C08CCAE-AD98-445E-BAF6-A983CB440D16}" destId="{E4204B5B-27B0-4B7F-8723-39AE3366DCCE}" srcOrd="1" destOrd="0" presId="urn:microsoft.com/office/officeart/2018/2/layout/IconLabelList"/>
    <dgm:cxn modelId="{4BBF5AFB-1E36-461C-8CA3-3D5021BD49C9}" type="presParOf" srcId="{0C08CCAE-AD98-445E-BAF6-A983CB440D16}" destId="{EE9C2EEA-60EB-48FD-9338-F1816944D76B}" srcOrd="2" destOrd="0" presId="urn:microsoft.com/office/officeart/2018/2/layout/IconLabelList"/>
    <dgm:cxn modelId="{1FDD2243-64AB-4537-9099-5801437B16D4}" type="presParOf" srcId="{EE9C2EEA-60EB-48FD-9338-F1816944D76B}" destId="{206B20FA-C404-4E7C-8267-107383360214}" srcOrd="0" destOrd="0" presId="urn:microsoft.com/office/officeart/2018/2/layout/IconLabelList"/>
    <dgm:cxn modelId="{C48076C7-F50C-44F6-8BC6-7751FBC6B3AC}" type="presParOf" srcId="{EE9C2EEA-60EB-48FD-9338-F1816944D76B}" destId="{7BB96BDF-78B2-4AA6-87BC-C01C3C09DC99}" srcOrd="1" destOrd="0" presId="urn:microsoft.com/office/officeart/2018/2/layout/IconLabelList"/>
    <dgm:cxn modelId="{6D99AE6C-02E3-4EC3-B51C-65856AD3BA56}" type="presParOf" srcId="{EE9C2EEA-60EB-48FD-9338-F1816944D76B}" destId="{C87CDD7A-3C9C-4FFE-B632-446AF8E688CB}" srcOrd="2" destOrd="0" presId="urn:microsoft.com/office/officeart/2018/2/layout/IconLabelList"/>
    <dgm:cxn modelId="{632292D4-E68E-44A1-ADC3-26EC6EE20AC8}" type="presParOf" srcId="{0C08CCAE-AD98-445E-BAF6-A983CB440D16}" destId="{154D6FE9-EA8C-4579-9C8E-D759DBB14A18}" srcOrd="3" destOrd="0" presId="urn:microsoft.com/office/officeart/2018/2/layout/IconLabelList"/>
    <dgm:cxn modelId="{72512446-332A-4580-83C1-E1DB94CB2553}" type="presParOf" srcId="{0C08CCAE-AD98-445E-BAF6-A983CB440D16}" destId="{12AAE600-4721-4739-B5E4-44DA614F7E5B}" srcOrd="4" destOrd="0" presId="urn:microsoft.com/office/officeart/2018/2/layout/IconLabelList"/>
    <dgm:cxn modelId="{63D4E09B-D787-4D0A-96EF-929688FEB61A}" type="presParOf" srcId="{12AAE600-4721-4739-B5E4-44DA614F7E5B}" destId="{D910E74E-A16C-4931-B6C7-8C698D11D739}" srcOrd="0" destOrd="0" presId="urn:microsoft.com/office/officeart/2018/2/layout/IconLabelList"/>
    <dgm:cxn modelId="{F4C169DB-DCF0-4A70-8047-E65D0EA04751}" type="presParOf" srcId="{12AAE600-4721-4739-B5E4-44DA614F7E5B}" destId="{D1A4A00C-B227-4935-A6D4-53EF5EF8BC97}" srcOrd="1" destOrd="0" presId="urn:microsoft.com/office/officeart/2018/2/layout/IconLabelList"/>
    <dgm:cxn modelId="{7BDE760A-6991-467E-B54E-FDFA0D2A7097}" type="presParOf" srcId="{12AAE600-4721-4739-B5E4-44DA614F7E5B}" destId="{C84D67D3-AD47-49C0-9889-CC0AF855449C}" srcOrd="2" destOrd="0" presId="urn:microsoft.com/office/officeart/2018/2/layout/IconLabelList"/>
    <dgm:cxn modelId="{19082A5E-D4E8-44A2-9558-E075F243DA50}" type="presParOf" srcId="{0C08CCAE-AD98-445E-BAF6-A983CB440D16}" destId="{B15FB8F3-124E-4073-B2A9-CA93499A2796}" srcOrd="5" destOrd="0" presId="urn:microsoft.com/office/officeart/2018/2/layout/IconLabelList"/>
    <dgm:cxn modelId="{924A4B81-21A2-413E-85A9-630988419194}" type="presParOf" srcId="{0C08CCAE-AD98-445E-BAF6-A983CB440D16}" destId="{89DF745D-49A6-4880-AD23-AB932CD11AB5}" srcOrd="6" destOrd="0" presId="urn:microsoft.com/office/officeart/2018/2/layout/IconLabelList"/>
    <dgm:cxn modelId="{E1051C13-A9F8-4F2A-8E7F-2639161AD73E}" type="presParOf" srcId="{89DF745D-49A6-4880-AD23-AB932CD11AB5}" destId="{EBF57DF9-D37B-49DD-A587-C805D9447A5A}" srcOrd="0" destOrd="0" presId="urn:microsoft.com/office/officeart/2018/2/layout/IconLabelList"/>
    <dgm:cxn modelId="{D1B60A3E-486F-465C-AE51-13B5777BF178}" type="presParOf" srcId="{89DF745D-49A6-4880-AD23-AB932CD11AB5}" destId="{1C89017A-CFE6-489F-8E44-3B566001A7C5}" srcOrd="1" destOrd="0" presId="urn:microsoft.com/office/officeart/2018/2/layout/IconLabelList"/>
    <dgm:cxn modelId="{28EA3567-C6DC-4569-B0A1-E1060C44F048}" type="presParOf" srcId="{89DF745D-49A6-4880-AD23-AB932CD11AB5}" destId="{6618E4FE-425F-4B69-AF31-F71BD3B1175B}" srcOrd="2" destOrd="0" presId="urn:microsoft.com/office/officeart/2018/2/layout/IconLabelList"/>
    <dgm:cxn modelId="{1C6DE161-7C82-4455-A305-940B2643E08A}" type="presParOf" srcId="{0C08CCAE-AD98-445E-BAF6-A983CB440D16}" destId="{615CFCA9-6FF3-4B6C-B77A-69A55E800251}" srcOrd="7" destOrd="0" presId="urn:microsoft.com/office/officeart/2018/2/layout/IconLabelList"/>
    <dgm:cxn modelId="{C009BFAB-571B-4194-A68F-53CCAB7B5308}" type="presParOf" srcId="{0C08CCAE-AD98-445E-BAF6-A983CB440D16}" destId="{FF38F869-E24C-4050-9127-591282127095}" srcOrd="8" destOrd="0" presId="urn:microsoft.com/office/officeart/2018/2/layout/IconLabelList"/>
    <dgm:cxn modelId="{D3DEB173-62CC-4E21-AD82-790E2996C923}" type="presParOf" srcId="{FF38F869-E24C-4050-9127-591282127095}" destId="{C4897497-7DAE-447E-9A21-CD080CF19FE2}" srcOrd="0" destOrd="0" presId="urn:microsoft.com/office/officeart/2018/2/layout/IconLabelList"/>
    <dgm:cxn modelId="{4739789C-E076-4B64-8350-960947A3CD6D}" type="presParOf" srcId="{FF38F869-E24C-4050-9127-591282127095}" destId="{40A8B8B0-AB67-4448-B853-DC9E1D37BFDC}" srcOrd="1" destOrd="0" presId="urn:microsoft.com/office/officeart/2018/2/layout/IconLabelList"/>
    <dgm:cxn modelId="{37CE11C1-E02A-471D-A399-0799DF5C5C0E}" type="presParOf" srcId="{FF38F869-E24C-4050-9127-591282127095}" destId="{DC55E9E9-CC69-4EC2-A640-C99788F8CA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9842D5-E5BC-401B-9CEC-7D05F465B58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3F631-EDE4-4DE9-BA2A-2C095DA184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Adjust selling prices based on demand &amp; profitability.</a:t>
          </a:r>
        </a:p>
      </dgm:t>
    </dgm:pt>
    <dgm:pt modelId="{E246202A-DE2E-46BB-AA9A-68B9AFE94CAF}" type="parTrans" cxnId="{F9D7E163-1359-4011-B75B-02BF16EE2C5B}">
      <dgm:prSet/>
      <dgm:spPr/>
      <dgm:t>
        <a:bodyPr/>
        <a:lstStyle/>
        <a:p>
          <a:endParaRPr lang="en-US"/>
        </a:p>
      </dgm:t>
    </dgm:pt>
    <dgm:pt modelId="{96E2FCA0-7D4C-4191-81C8-F43F1BA8AD94}" type="sibTrans" cxnId="{F9D7E163-1359-4011-B75B-02BF16EE2C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2163BD-0D17-45FB-A08A-845BE5BB49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inventory on high-margin &amp; high-volume products.</a:t>
          </a:r>
        </a:p>
      </dgm:t>
    </dgm:pt>
    <dgm:pt modelId="{3A820485-C44C-4026-BDE7-C37E6F234BCF}" type="parTrans" cxnId="{95173A1F-2F90-410E-AD62-B42C3847910D}">
      <dgm:prSet/>
      <dgm:spPr/>
      <dgm:t>
        <a:bodyPr/>
        <a:lstStyle/>
        <a:p>
          <a:endParaRPr lang="en-US"/>
        </a:p>
      </dgm:t>
    </dgm:pt>
    <dgm:pt modelId="{BDC9EB26-FF90-4869-BE90-5D98377C30B1}" type="sibTrans" cxnId="{95173A1F-2F90-410E-AD62-B42C384791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35FF84-A786-4936-8B33-AE7C09FFD7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mid-week promotions to counter sales dips.</a:t>
          </a:r>
        </a:p>
      </dgm:t>
    </dgm:pt>
    <dgm:pt modelId="{768BE5E2-4126-4240-9A87-2A9627F822F0}" type="parTrans" cxnId="{DBDC83EB-A31E-41E9-9A15-774E795714FD}">
      <dgm:prSet/>
      <dgm:spPr/>
      <dgm:t>
        <a:bodyPr/>
        <a:lstStyle/>
        <a:p>
          <a:endParaRPr lang="en-US"/>
        </a:p>
      </dgm:t>
    </dgm:pt>
    <dgm:pt modelId="{6CE40C0F-7380-4013-AB40-5FD00AEE9126}" type="sibTrans" cxnId="{DBDC83EB-A31E-41E9-9A15-774E795714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23842C-9B54-4009-BE8B-98B58F787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Launch premium variants of key chains &amp; wallets.</a:t>
          </a:r>
        </a:p>
      </dgm:t>
    </dgm:pt>
    <dgm:pt modelId="{C4EAF8F8-B761-46CD-AD64-490302E86632}" type="parTrans" cxnId="{779ACD37-3360-4D11-AF9E-16546A90B731}">
      <dgm:prSet/>
      <dgm:spPr/>
      <dgm:t>
        <a:bodyPr/>
        <a:lstStyle/>
        <a:p>
          <a:endParaRPr lang="en-US"/>
        </a:p>
      </dgm:t>
    </dgm:pt>
    <dgm:pt modelId="{2108E15E-19F9-409E-ABC4-061B53430941}" type="sibTrans" cxnId="{779ACD37-3360-4D11-AF9E-16546A90B7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2CEF3-8B13-41EF-8BDF-009A9B71E7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Conduct quarterly margin reviews &amp; automate ABC inventory control.</a:t>
          </a:r>
        </a:p>
      </dgm:t>
    </dgm:pt>
    <dgm:pt modelId="{D70B91A2-367A-406D-A0B3-EE4945E41A21}" type="parTrans" cxnId="{00B6FA43-CFC5-4C98-B5B1-D406E03C6A34}">
      <dgm:prSet/>
      <dgm:spPr/>
      <dgm:t>
        <a:bodyPr/>
        <a:lstStyle/>
        <a:p>
          <a:endParaRPr lang="en-US"/>
        </a:p>
      </dgm:t>
    </dgm:pt>
    <dgm:pt modelId="{E3298918-4B29-4F4D-A937-485CC65904F1}" type="sibTrans" cxnId="{00B6FA43-CFC5-4C98-B5B1-D406E03C6A34}">
      <dgm:prSet/>
      <dgm:spPr/>
      <dgm:t>
        <a:bodyPr/>
        <a:lstStyle/>
        <a:p>
          <a:endParaRPr lang="en-US"/>
        </a:p>
      </dgm:t>
    </dgm:pt>
    <dgm:pt modelId="{48CBE2F1-BA6B-4E0E-B3DA-FBE68AFCDC41}" type="pres">
      <dgm:prSet presAssocID="{3C9842D5-E5BC-401B-9CEC-7D05F465B588}" presName="root" presStyleCnt="0">
        <dgm:presLayoutVars>
          <dgm:dir/>
          <dgm:resizeHandles val="exact"/>
        </dgm:presLayoutVars>
      </dgm:prSet>
      <dgm:spPr/>
    </dgm:pt>
    <dgm:pt modelId="{31A57995-CC5B-4DE2-BF32-5EFFB2C11CD8}" type="pres">
      <dgm:prSet presAssocID="{3C9842D5-E5BC-401B-9CEC-7D05F465B588}" presName="container" presStyleCnt="0">
        <dgm:presLayoutVars>
          <dgm:dir/>
          <dgm:resizeHandles val="exact"/>
        </dgm:presLayoutVars>
      </dgm:prSet>
      <dgm:spPr/>
    </dgm:pt>
    <dgm:pt modelId="{59BAF567-D53B-4362-A53F-310B73A23001}" type="pres">
      <dgm:prSet presAssocID="{EC23F631-EDE4-4DE9-BA2A-2C095DA18478}" presName="compNode" presStyleCnt="0"/>
      <dgm:spPr/>
    </dgm:pt>
    <dgm:pt modelId="{CAA1F535-E088-4E5B-BA08-DF5C63E36F14}" type="pres">
      <dgm:prSet presAssocID="{EC23F631-EDE4-4DE9-BA2A-2C095DA18478}" presName="iconBgRect" presStyleLbl="bgShp" presStyleIdx="0" presStyleCnt="5"/>
      <dgm:spPr/>
    </dgm:pt>
    <dgm:pt modelId="{86CDF119-2446-4176-BBB3-F7D789C61B4B}" type="pres">
      <dgm:prSet presAssocID="{EC23F631-EDE4-4DE9-BA2A-2C095DA184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87F80B8-0A18-4173-B7B2-CB49BE76CD2F}" type="pres">
      <dgm:prSet presAssocID="{EC23F631-EDE4-4DE9-BA2A-2C095DA18478}" presName="spaceRect" presStyleCnt="0"/>
      <dgm:spPr/>
    </dgm:pt>
    <dgm:pt modelId="{D616775D-5DFC-4AFD-AF65-73252B72513E}" type="pres">
      <dgm:prSet presAssocID="{EC23F631-EDE4-4DE9-BA2A-2C095DA18478}" presName="textRect" presStyleLbl="revTx" presStyleIdx="0" presStyleCnt="5">
        <dgm:presLayoutVars>
          <dgm:chMax val="1"/>
          <dgm:chPref val="1"/>
        </dgm:presLayoutVars>
      </dgm:prSet>
      <dgm:spPr/>
    </dgm:pt>
    <dgm:pt modelId="{A06A1AA1-562F-42A5-AC49-D02B52701394}" type="pres">
      <dgm:prSet presAssocID="{96E2FCA0-7D4C-4191-81C8-F43F1BA8AD94}" presName="sibTrans" presStyleLbl="sibTrans2D1" presStyleIdx="0" presStyleCnt="0"/>
      <dgm:spPr/>
    </dgm:pt>
    <dgm:pt modelId="{5943B0CE-7A92-4B47-8C08-A8EC84653641}" type="pres">
      <dgm:prSet presAssocID="{4E2163BD-0D17-45FB-A08A-845BE5BB493E}" presName="compNode" presStyleCnt="0"/>
      <dgm:spPr/>
    </dgm:pt>
    <dgm:pt modelId="{D29C0D76-7FD6-4961-B72F-15D435C11E0C}" type="pres">
      <dgm:prSet presAssocID="{4E2163BD-0D17-45FB-A08A-845BE5BB493E}" presName="iconBgRect" presStyleLbl="bgShp" presStyleIdx="1" presStyleCnt="5"/>
      <dgm:spPr/>
    </dgm:pt>
    <dgm:pt modelId="{AA706749-1AE1-4985-9FFB-758D150A9DC2}" type="pres">
      <dgm:prSet presAssocID="{4E2163BD-0D17-45FB-A08A-845BE5BB49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736E5BAA-BCDE-4DD0-8DC8-D03C95DE09EA}" type="pres">
      <dgm:prSet presAssocID="{4E2163BD-0D17-45FB-A08A-845BE5BB493E}" presName="spaceRect" presStyleCnt="0"/>
      <dgm:spPr/>
    </dgm:pt>
    <dgm:pt modelId="{5551EC4F-26CC-4649-A345-F554CB03A217}" type="pres">
      <dgm:prSet presAssocID="{4E2163BD-0D17-45FB-A08A-845BE5BB493E}" presName="textRect" presStyleLbl="revTx" presStyleIdx="1" presStyleCnt="5">
        <dgm:presLayoutVars>
          <dgm:chMax val="1"/>
          <dgm:chPref val="1"/>
        </dgm:presLayoutVars>
      </dgm:prSet>
      <dgm:spPr/>
    </dgm:pt>
    <dgm:pt modelId="{6D7FF369-E6F9-4424-AAA0-080447BFF281}" type="pres">
      <dgm:prSet presAssocID="{BDC9EB26-FF90-4869-BE90-5D98377C30B1}" presName="sibTrans" presStyleLbl="sibTrans2D1" presStyleIdx="0" presStyleCnt="0"/>
      <dgm:spPr/>
    </dgm:pt>
    <dgm:pt modelId="{CD3E6847-CB58-4390-ADE1-369858531DB5}" type="pres">
      <dgm:prSet presAssocID="{1C35FF84-A786-4936-8B33-AE7C09FFD70C}" presName="compNode" presStyleCnt="0"/>
      <dgm:spPr/>
    </dgm:pt>
    <dgm:pt modelId="{6E43958F-1BDA-4C49-B2A8-5E7FA62D353E}" type="pres">
      <dgm:prSet presAssocID="{1C35FF84-A786-4936-8B33-AE7C09FFD70C}" presName="iconBgRect" presStyleLbl="bgShp" presStyleIdx="2" presStyleCnt="5"/>
      <dgm:spPr/>
    </dgm:pt>
    <dgm:pt modelId="{840A9939-0B73-45C6-8B2D-FA15E902E683}" type="pres">
      <dgm:prSet presAssocID="{1C35FF84-A786-4936-8B33-AE7C09FFD7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6A3D425-4303-4B83-BA14-5591FC7B6CD3}" type="pres">
      <dgm:prSet presAssocID="{1C35FF84-A786-4936-8B33-AE7C09FFD70C}" presName="spaceRect" presStyleCnt="0"/>
      <dgm:spPr/>
    </dgm:pt>
    <dgm:pt modelId="{7F266989-3C3B-416C-AE30-BCC3305172DE}" type="pres">
      <dgm:prSet presAssocID="{1C35FF84-A786-4936-8B33-AE7C09FFD70C}" presName="textRect" presStyleLbl="revTx" presStyleIdx="2" presStyleCnt="5">
        <dgm:presLayoutVars>
          <dgm:chMax val="1"/>
          <dgm:chPref val="1"/>
        </dgm:presLayoutVars>
      </dgm:prSet>
      <dgm:spPr/>
    </dgm:pt>
    <dgm:pt modelId="{1DCA6CE2-22F6-4A45-94D0-23FEB810E97F}" type="pres">
      <dgm:prSet presAssocID="{6CE40C0F-7380-4013-AB40-5FD00AEE9126}" presName="sibTrans" presStyleLbl="sibTrans2D1" presStyleIdx="0" presStyleCnt="0"/>
      <dgm:spPr/>
    </dgm:pt>
    <dgm:pt modelId="{B7835F3D-7B53-4BBC-97B4-044B88FD9813}" type="pres">
      <dgm:prSet presAssocID="{B323842C-9B54-4009-BE8B-98B58F787576}" presName="compNode" presStyleCnt="0"/>
      <dgm:spPr/>
    </dgm:pt>
    <dgm:pt modelId="{82DAC92A-C1A6-49A6-834C-A58DB173FDD1}" type="pres">
      <dgm:prSet presAssocID="{B323842C-9B54-4009-BE8B-98B58F787576}" presName="iconBgRect" presStyleLbl="bgShp" presStyleIdx="3" presStyleCnt="5"/>
      <dgm:spPr/>
    </dgm:pt>
    <dgm:pt modelId="{B27AB125-2E7F-495A-B595-D8ABC95F4D43}" type="pres">
      <dgm:prSet presAssocID="{B323842C-9B54-4009-BE8B-98B58F7875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09FF2919-9822-4D18-B758-BE26E5A4EBB8}" type="pres">
      <dgm:prSet presAssocID="{B323842C-9B54-4009-BE8B-98B58F787576}" presName="spaceRect" presStyleCnt="0"/>
      <dgm:spPr/>
    </dgm:pt>
    <dgm:pt modelId="{EB765DC9-2D38-4694-90F4-05FB8C386515}" type="pres">
      <dgm:prSet presAssocID="{B323842C-9B54-4009-BE8B-98B58F787576}" presName="textRect" presStyleLbl="revTx" presStyleIdx="3" presStyleCnt="5">
        <dgm:presLayoutVars>
          <dgm:chMax val="1"/>
          <dgm:chPref val="1"/>
        </dgm:presLayoutVars>
      </dgm:prSet>
      <dgm:spPr/>
    </dgm:pt>
    <dgm:pt modelId="{717749A7-F147-4298-997A-FA4B1A3F6120}" type="pres">
      <dgm:prSet presAssocID="{2108E15E-19F9-409E-ABC4-061B53430941}" presName="sibTrans" presStyleLbl="sibTrans2D1" presStyleIdx="0" presStyleCnt="0"/>
      <dgm:spPr/>
    </dgm:pt>
    <dgm:pt modelId="{8830BC3C-DE03-4C32-BD84-AABF80FB9885}" type="pres">
      <dgm:prSet presAssocID="{7C52CEF3-8B13-41EF-8BDF-009A9B71E7AB}" presName="compNode" presStyleCnt="0"/>
      <dgm:spPr/>
    </dgm:pt>
    <dgm:pt modelId="{A96A6714-91D3-4D86-88F1-AAC57038E3B4}" type="pres">
      <dgm:prSet presAssocID="{7C52CEF3-8B13-41EF-8BDF-009A9B71E7AB}" presName="iconBgRect" presStyleLbl="bgShp" presStyleIdx="4" presStyleCnt="5"/>
      <dgm:spPr/>
    </dgm:pt>
    <dgm:pt modelId="{4EE44598-678B-4D8E-AA08-B441515F06A5}" type="pres">
      <dgm:prSet presAssocID="{7C52CEF3-8B13-41EF-8BDF-009A9B71E7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F7376AF-2AEF-4C42-835A-E365A63DA0AA}" type="pres">
      <dgm:prSet presAssocID="{7C52CEF3-8B13-41EF-8BDF-009A9B71E7AB}" presName="spaceRect" presStyleCnt="0"/>
      <dgm:spPr/>
    </dgm:pt>
    <dgm:pt modelId="{F48E643C-D786-4662-9A5A-D7C27D467E2C}" type="pres">
      <dgm:prSet presAssocID="{7C52CEF3-8B13-41EF-8BDF-009A9B71E7A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64F20E-BEB9-473A-BEEC-424842B578FA}" type="presOf" srcId="{EC23F631-EDE4-4DE9-BA2A-2C095DA18478}" destId="{D616775D-5DFC-4AFD-AF65-73252B72513E}" srcOrd="0" destOrd="0" presId="urn:microsoft.com/office/officeart/2018/2/layout/IconCircleList"/>
    <dgm:cxn modelId="{ADA4721E-B915-4840-B76C-DE59A954FAB8}" type="presOf" srcId="{7C52CEF3-8B13-41EF-8BDF-009A9B71E7AB}" destId="{F48E643C-D786-4662-9A5A-D7C27D467E2C}" srcOrd="0" destOrd="0" presId="urn:microsoft.com/office/officeart/2018/2/layout/IconCircleList"/>
    <dgm:cxn modelId="{95173A1F-2F90-410E-AD62-B42C3847910D}" srcId="{3C9842D5-E5BC-401B-9CEC-7D05F465B588}" destId="{4E2163BD-0D17-45FB-A08A-845BE5BB493E}" srcOrd="1" destOrd="0" parTransId="{3A820485-C44C-4026-BDE7-C37E6F234BCF}" sibTransId="{BDC9EB26-FF90-4869-BE90-5D98377C30B1}"/>
    <dgm:cxn modelId="{27A7A436-9CAA-4AC3-A590-4789AEDA163B}" type="presOf" srcId="{4E2163BD-0D17-45FB-A08A-845BE5BB493E}" destId="{5551EC4F-26CC-4649-A345-F554CB03A217}" srcOrd="0" destOrd="0" presId="urn:microsoft.com/office/officeart/2018/2/layout/IconCircleList"/>
    <dgm:cxn modelId="{779ACD37-3360-4D11-AF9E-16546A90B731}" srcId="{3C9842D5-E5BC-401B-9CEC-7D05F465B588}" destId="{B323842C-9B54-4009-BE8B-98B58F787576}" srcOrd="3" destOrd="0" parTransId="{C4EAF8F8-B761-46CD-AD64-490302E86632}" sibTransId="{2108E15E-19F9-409E-ABC4-061B53430941}"/>
    <dgm:cxn modelId="{46C46463-BE6A-4DA6-BAD6-AE4676F49EE9}" type="presOf" srcId="{6CE40C0F-7380-4013-AB40-5FD00AEE9126}" destId="{1DCA6CE2-22F6-4A45-94D0-23FEB810E97F}" srcOrd="0" destOrd="0" presId="urn:microsoft.com/office/officeart/2018/2/layout/IconCircleList"/>
    <dgm:cxn modelId="{F9D7E163-1359-4011-B75B-02BF16EE2C5B}" srcId="{3C9842D5-E5BC-401B-9CEC-7D05F465B588}" destId="{EC23F631-EDE4-4DE9-BA2A-2C095DA18478}" srcOrd="0" destOrd="0" parTransId="{E246202A-DE2E-46BB-AA9A-68B9AFE94CAF}" sibTransId="{96E2FCA0-7D4C-4191-81C8-F43F1BA8AD94}"/>
    <dgm:cxn modelId="{00B6FA43-CFC5-4C98-B5B1-D406E03C6A34}" srcId="{3C9842D5-E5BC-401B-9CEC-7D05F465B588}" destId="{7C52CEF3-8B13-41EF-8BDF-009A9B71E7AB}" srcOrd="4" destOrd="0" parTransId="{D70B91A2-367A-406D-A0B3-EE4945E41A21}" sibTransId="{E3298918-4B29-4F4D-A937-485CC65904F1}"/>
    <dgm:cxn modelId="{661E716F-811F-4C04-84A6-4E27423C3EE1}" type="presOf" srcId="{96E2FCA0-7D4C-4191-81C8-F43F1BA8AD94}" destId="{A06A1AA1-562F-42A5-AC49-D02B52701394}" srcOrd="0" destOrd="0" presId="urn:microsoft.com/office/officeart/2018/2/layout/IconCircleList"/>
    <dgm:cxn modelId="{7A9B3E73-E99F-42AD-8FC3-5D5A81C9E12C}" type="presOf" srcId="{3C9842D5-E5BC-401B-9CEC-7D05F465B588}" destId="{48CBE2F1-BA6B-4E0E-B3DA-FBE68AFCDC41}" srcOrd="0" destOrd="0" presId="urn:microsoft.com/office/officeart/2018/2/layout/IconCircleList"/>
    <dgm:cxn modelId="{A98C0387-D292-48CD-B759-39DB178C7C58}" type="presOf" srcId="{BDC9EB26-FF90-4869-BE90-5D98377C30B1}" destId="{6D7FF369-E6F9-4424-AAA0-080447BFF281}" srcOrd="0" destOrd="0" presId="urn:microsoft.com/office/officeart/2018/2/layout/IconCircleList"/>
    <dgm:cxn modelId="{F6FE19CA-DB1F-43D7-A0D7-482E66A0F820}" type="presOf" srcId="{2108E15E-19F9-409E-ABC4-061B53430941}" destId="{717749A7-F147-4298-997A-FA4B1A3F6120}" srcOrd="0" destOrd="0" presId="urn:microsoft.com/office/officeart/2018/2/layout/IconCircleList"/>
    <dgm:cxn modelId="{D9B6A8D8-6DB4-4003-A66B-842C6C4BD122}" type="presOf" srcId="{1C35FF84-A786-4936-8B33-AE7C09FFD70C}" destId="{7F266989-3C3B-416C-AE30-BCC3305172DE}" srcOrd="0" destOrd="0" presId="urn:microsoft.com/office/officeart/2018/2/layout/IconCircleList"/>
    <dgm:cxn modelId="{911CE7DF-CDAD-49B5-B949-DC81B465C968}" type="presOf" srcId="{B323842C-9B54-4009-BE8B-98B58F787576}" destId="{EB765DC9-2D38-4694-90F4-05FB8C386515}" srcOrd="0" destOrd="0" presId="urn:microsoft.com/office/officeart/2018/2/layout/IconCircleList"/>
    <dgm:cxn modelId="{DBDC83EB-A31E-41E9-9A15-774E795714FD}" srcId="{3C9842D5-E5BC-401B-9CEC-7D05F465B588}" destId="{1C35FF84-A786-4936-8B33-AE7C09FFD70C}" srcOrd="2" destOrd="0" parTransId="{768BE5E2-4126-4240-9A87-2A9627F822F0}" sibTransId="{6CE40C0F-7380-4013-AB40-5FD00AEE9126}"/>
    <dgm:cxn modelId="{79F713ED-98E9-4F6D-A91B-AD4FB7E7FF9C}" type="presParOf" srcId="{48CBE2F1-BA6B-4E0E-B3DA-FBE68AFCDC41}" destId="{31A57995-CC5B-4DE2-BF32-5EFFB2C11CD8}" srcOrd="0" destOrd="0" presId="urn:microsoft.com/office/officeart/2018/2/layout/IconCircleList"/>
    <dgm:cxn modelId="{44CFD7EF-F348-442E-941A-14DE85150D67}" type="presParOf" srcId="{31A57995-CC5B-4DE2-BF32-5EFFB2C11CD8}" destId="{59BAF567-D53B-4362-A53F-310B73A23001}" srcOrd="0" destOrd="0" presId="urn:microsoft.com/office/officeart/2018/2/layout/IconCircleList"/>
    <dgm:cxn modelId="{DCCC2386-BF3E-478C-9AB7-2C7CDAA34667}" type="presParOf" srcId="{59BAF567-D53B-4362-A53F-310B73A23001}" destId="{CAA1F535-E088-4E5B-BA08-DF5C63E36F14}" srcOrd="0" destOrd="0" presId="urn:microsoft.com/office/officeart/2018/2/layout/IconCircleList"/>
    <dgm:cxn modelId="{4A09531D-5CD0-48EB-8D20-68A5C4718FB7}" type="presParOf" srcId="{59BAF567-D53B-4362-A53F-310B73A23001}" destId="{86CDF119-2446-4176-BBB3-F7D789C61B4B}" srcOrd="1" destOrd="0" presId="urn:microsoft.com/office/officeart/2018/2/layout/IconCircleList"/>
    <dgm:cxn modelId="{01BE320B-253B-4B78-BA3A-524D1DD8C45F}" type="presParOf" srcId="{59BAF567-D53B-4362-A53F-310B73A23001}" destId="{587F80B8-0A18-4173-B7B2-CB49BE76CD2F}" srcOrd="2" destOrd="0" presId="urn:microsoft.com/office/officeart/2018/2/layout/IconCircleList"/>
    <dgm:cxn modelId="{29D551B1-63A0-4D86-80E6-EC9A1AE3C6A8}" type="presParOf" srcId="{59BAF567-D53B-4362-A53F-310B73A23001}" destId="{D616775D-5DFC-4AFD-AF65-73252B72513E}" srcOrd="3" destOrd="0" presId="urn:microsoft.com/office/officeart/2018/2/layout/IconCircleList"/>
    <dgm:cxn modelId="{8955536E-2C0E-44C7-8B62-2AE630C8DF00}" type="presParOf" srcId="{31A57995-CC5B-4DE2-BF32-5EFFB2C11CD8}" destId="{A06A1AA1-562F-42A5-AC49-D02B52701394}" srcOrd="1" destOrd="0" presId="urn:microsoft.com/office/officeart/2018/2/layout/IconCircleList"/>
    <dgm:cxn modelId="{F6E836D1-491E-4F99-852A-03ADCEA29A1C}" type="presParOf" srcId="{31A57995-CC5B-4DE2-BF32-5EFFB2C11CD8}" destId="{5943B0CE-7A92-4B47-8C08-A8EC84653641}" srcOrd="2" destOrd="0" presId="urn:microsoft.com/office/officeart/2018/2/layout/IconCircleList"/>
    <dgm:cxn modelId="{B3B6561B-EAFC-4208-9416-3F9B4E4473C1}" type="presParOf" srcId="{5943B0CE-7A92-4B47-8C08-A8EC84653641}" destId="{D29C0D76-7FD6-4961-B72F-15D435C11E0C}" srcOrd="0" destOrd="0" presId="urn:microsoft.com/office/officeart/2018/2/layout/IconCircleList"/>
    <dgm:cxn modelId="{ABA79FE3-F68E-459F-8DB4-9F2A5E2ECDF6}" type="presParOf" srcId="{5943B0CE-7A92-4B47-8C08-A8EC84653641}" destId="{AA706749-1AE1-4985-9FFB-758D150A9DC2}" srcOrd="1" destOrd="0" presId="urn:microsoft.com/office/officeart/2018/2/layout/IconCircleList"/>
    <dgm:cxn modelId="{22A93FA6-6E8E-45F3-A718-F5BBB68EF0D9}" type="presParOf" srcId="{5943B0CE-7A92-4B47-8C08-A8EC84653641}" destId="{736E5BAA-BCDE-4DD0-8DC8-D03C95DE09EA}" srcOrd="2" destOrd="0" presId="urn:microsoft.com/office/officeart/2018/2/layout/IconCircleList"/>
    <dgm:cxn modelId="{D02AD55C-B24A-4475-BACD-8FEC98EB90D9}" type="presParOf" srcId="{5943B0CE-7A92-4B47-8C08-A8EC84653641}" destId="{5551EC4F-26CC-4649-A345-F554CB03A217}" srcOrd="3" destOrd="0" presId="urn:microsoft.com/office/officeart/2018/2/layout/IconCircleList"/>
    <dgm:cxn modelId="{4D80809B-597D-4A0C-9671-5848360D79BC}" type="presParOf" srcId="{31A57995-CC5B-4DE2-BF32-5EFFB2C11CD8}" destId="{6D7FF369-E6F9-4424-AAA0-080447BFF281}" srcOrd="3" destOrd="0" presId="urn:microsoft.com/office/officeart/2018/2/layout/IconCircleList"/>
    <dgm:cxn modelId="{E968FFCF-5B79-42F7-95CC-C64E6BB0051E}" type="presParOf" srcId="{31A57995-CC5B-4DE2-BF32-5EFFB2C11CD8}" destId="{CD3E6847-CB58-4390-ADE1-369858531DB5}" srcOrd="4" destOrd="0" presId="urn:microsoft.com/office/officeart/2018/2/layout/IconCircleList"/>
    <dgm:cxn modelId="{20E2CA52-EEE9-4A91-9404-666DA5E8E8E2}" type="presParOf" srcId="{CD3E6847-CB58-4390-ADE1-369858531DB5}" destId="{6E43958F-1BDA-4C49-B2A8-5E7FA62D353E}" srcOrd="0" destOrd="0" presId="urn:microsoft.com/office/officeart/2018/2/layout/IconCircleList"/>
    <dgm:cxn modelId="{C6D57274-559D-45D8-805E-48D754CA6B4A}" type="presParOf" srcId="{CD3E6847-CB58-4390-ADE1-369858531DB5}" destId="{840A9939-0B73-45C6-8B2D-FA15E902E683}" srcOrd="1" destOrd="0" presId="urn:microsoft.com/office/officeart/2018/2/layout/IconCircleList"/>
    <dgm:cxn modelId="{DF72379F-8044-41A1-BE9E-FE46BD76AE31}" type="presParOf" srcId="{CD3E6847-CB58-4390-ADE1-369858531DB5}" destId="{B6A3D425-4303-4B83-BA14-5591FC7B6CD3}" srcOrd="2" destOrd="0" presId="urn:microsoft.com/office/officeart/2018/2/layout/IconCircleList"/>
    <dgm:cxn modelId="{E3D3293C-F090-4AE9-97C1-4119B0298D67}" type="presParOf" srcId="{CD3E6847-CB58-4390-ADE1-369858531DB5}" destId="{7F266989-3C3B-416C-AE30-BCC3305172DE}" srcOrd="3" destOrd="0" presId="urn:microsoft.com/office/officeart/2018/2/layout/IconCircleList"/>
    <dgm:cxn modelId="{24C30FA1-C9EA-4237-A32A-2C748479E6A3}" type="presParOf" srcId="{31A57995-CC5B-4DE2-BF32-5EFFB2C11CD8}" destId="{1DCA6CE2-22F6-4A45-94D0-23FEB810E97F}" srcOrd="5" destOrd="0" presId="urn:microsoft.com/office/officeart/2018/2/layout/IconCircleList"/>
    <dgm:cxn modelId="{DF064274-4E2A-4B2C-8886-F4B2509C3FB7}" type="presParOf" srcId="{31A57995-CC5B-4DE2-BF32-5EFFB2C11CD8}" destId="{B7835F3D-7B53-4BBC-97B4-044B88FD9813}" srcOrd="6" destOrd="0" presId="urn:microsoft.com/office/officeart/2018/2/layout/IconCircleList"/>
    <dgm:cxn modelId="{A91E820C-8F31-4A4A-950B-DC3CBCB1D4CF}" type="presParOf" srcId="{B7835F3D-7B53-4BBC-97B4-044B88FD9813}" destId="{82DAC92A-C1A6-49A6-834C-A58DB173FDD1}" srcOrd="0" destOrd="0" presId="urn:microsoft.com/office/officeart/2018/2/layout/IconCircleList"/>
    <dgm:cxn modelId="{005E2587-D986-4F3F-B72F-DA4B1698176E}" type="presParOf" srcId="{B7835F3D-7B53-4BBC-97B4-044B88FD9813}" destId="{B27AB125-2E7F-495A-B595-D8ABC95F4D43}" srcOrd="1" destOrd="0" presId="urn:microsoft.com/office/officeart/2018/2/layout/IconCircleList"/>
    <dgm:cxn modelId="{C35ECC76-8F90-4CA8-B0FD-111755FE3EF0}" type="presParOf" srcId="{B7835F3D-7B53-4BBC-97B4-044B88FD9813}" destId="{09FF2919-9822-4D18-B758-BE26E5A4EBB8}" srcOrd="2" destOrd="0" presId="urn:microsoft.com/office/officeart/2018/2/layout/IconCircleList"/>
    <dgm:cxn modelId="{21B92BED-0717-46B3-8462-0F807BA15901}" type="presParOf" srcId="{B7835F3D-7B53-4BBC-97B4-044B88FD9813}" destId="{EB765DC9-2D38-4694-90F4-05FB8C386515}" srcOrd="3" destOrd="0" presId="urn:microsoft.com/office/officeart/2018/2/layout/IconCircleList"/>
    <dgm:cxn modelId="{20819B7D-22B6-4017-97C4-A4511EA507D0}" type="presParOf" srcId="{31A57995-CC5B-4DE2-BF32-5EFFB2C11CD8}" destId="{717749A7-F147-4298-997A-FA4B1A3F6120}" srcOrd="7" destOrd="0" presId="urn:microsoft.com/office/officeart/2018/2/layout/IconCircleList"/>
    <dgm:cxn modelId="{3760A63E-E094-4DF1-B00F-7360C87E5D5F}" type="presParOf" srcId="{31A57995-CC5B-4DE2-BF32-5EFFB2C11CD8}" destId="{8830BC3C-DE03-4C32-BD84-AABF80FB9885}" srcOrd="8" destOrd="0" presId="urn:microsoft.com/office/officeart/2018/2/layout/IconCircleList"/>
    <dgm:cxn modelId="{2FA376B4-B537-4E29-9CFB-FBBCB7EAACE8}" type="presParOf" srcId="{8830BC3C-DE03-4C32-BD84-AABF80FB9885}" destId="{A96A6714-91D3-4D86-88F1-AAC57038E3B4}" srcOrd="0" destOrd="0" presId="urn:microsoft.com/office/officeart/2018/2/layout/IconCircleList"/>
    <dgm:cxn modelId="{9E866088-8883-4617-BC03-B063CB88E393}" type="presParOf" srcId="{8830BC3C-DE03-4C32-BD84-AABF80FB9885}" destId="{4EE44598-678B-4D8E-AA08-B441515F06A5}" srcOrd="1" destOrd="0" presId="urn:microsoft.com/office/officeart/2018/2/layout/IconCircleList"/>
    <dgm:cxn modelId="{316A0232-1E51-4BBC-97E0-948777489245}" type="presParOf" srcId="{8830BC3C-DE03-4C32-BD84-AABF80FB9885}" destId="{0F7376AF-2AEF-4C42-835A-E365A63DA0AA}" srcOrd="2" destOrd="0" presId="urn:microsoft.com/office/officeart/2018/2/layout/IconCircleList"/>
    <dgm:cxn modelId="{F2B3D5CC-9A41-4657-ADFF-F5C97843E686}" type="presParOf" srcId="{8830BC3C-DE03-4C32-BD84-AABF80FB9885}" destId="{F48E643C-D786-4662-9A5A-D7C27D467E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A8E070-0DA2-483F-BA0F-5B799E14F2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A6C414-0014-493A-AAE4-1ECC3FE1197C}">
      <dgm:prSet/>
      <dgm:spPr/>
      <dgm:t>
        <a:bodyPr/>
        <a:lstStyle/>
        <a:p>
          <a:pPr>
            <a:defRPr cap="all"/>
          </a:pPr>
          <a:r>
            <a:rPr lang="en-US" dirty="0"/>
            <a:t>Projected profit improvement: ~17%.</a:t>
          </a:r>
        </a:p>
      </dgm:t>
    </dgm:pt>
    <dgm:pt modelId="{B08C402D-722B-4AE7-B935-0B76DA75324B}" type="parTrans" cxnId="{E34A83E5-3E56-42E2-96F2-937B11676E1F}">
      <dgm:prSet/>
      <dgm:spPr/>
      <dgm:t>
        <a:bodyPr/>
        <a:lstStyle/>
        <a:p>
          <a:endParaRPr lang="en-US"/>
        </a:p>
      </dgm:t>
    </dgm:pt>
    <dgm:pt modelId="{6DB24DBD-E63B-47D6-9D52-88CD387595C8}" type="sibTrans" cxnId="{E34A83E5-3E56-42E2-96F2-937B11676E1F}">
      <dgm:prSet/>
      <dgm:spPr/>
      <dgm:t>
        <a:bodyPr/>
        <a:lstStyle/>
        <a:p>
          <a:endParaRPr lang="en-US"/>
        </a:p>
      </dgm:t>
    </dgm:pt>
    <dgm:pt modelId="{32416A71-CDA8-4B4D-8C91-A17B963D6FD6}">
      <dgm:prSet/>
      <dgm:spPr/>
      <dgm:t>
        <a:bodyPr/>
        <a:lstStyle/>
        <a:p>
          <a:pPr>
            <a:defRPr cap="all"/>
          </a:pPr>
          <a:r>
            <a:rPr lang="en-US" dirty="0"/>
            <a:t>Better capital allocation &amp; improved inventory turnover.</a:t>
          </a:r>
        </a:p>
      </dgm:t>
    </dgm:pt>
    <dgm:pt modelId="{BCC59773-C076-4FCB-8605-838A85EDDB9D}" type="parTrans" cxnId="{8EFC3511-83D6-4679-8750-617C56BF8028}">
      <dgm:prSet/>
      <dgm:spPr/>
      <dgm:t>
        <a:bodyPr/>
        <a:lstStyle/>
        <a:p>
          <a:endParaRPr lang="en-US"/>
        </a:p>
      </dgm:t>
    </dgm:pt>
    <dgm:pt modelId="{7BA3C16D-392A-488E-8117-4CE795FDE3A8}" type="sibTrans" cxnId="{8EFC3511-83D6-4679-8750-617C56BF8028}">
      <dgm:prSet/>
      <dgm:spPr/>
      <dgm:t>
        <a:bodyPr/>
        <a:lstStyle/>
        <a:p>
          <a:endParaRPr lang="en-US"/>
        </a:p>
      </dgm:t>
    </dgm:pt>
    <dgm:pt modelId="{320F6B7C-BD81-477E-9A88-FE9E1461BE04}">
      <dgm:prSet/>
      <dgm:spPr/>
      <dgm:t>
        <a:bodyPr/>
        <a:lstStyle/>
        <a:p>
          <a:pPr>
            <a:defRPr cap="all"/>
          </a:pPr>
          <a:r>
            <a:rPr lang="en-US" dirty="0"/>
            <a:t>Evidence-based recommendations ensure sustainable profitability.</a:t>
          </a:r>
        </a:p>
      </dgm:t>
    </dgm:pt>
    <dgm:pt modelId="{753809AD-40F0-4870-BF06-31430EADF9AA}" type="parTrans" cxnId="{53AC8FEE-83BA-44BA-B83D-D7E9D152D057}">
      <dgm:prSet/>
      <dgm:spPr/>
      <dgm:t>
        <a:bodyPr/>
        <a:lstStyle/>
        <a:p>
          <a:endParaRPr lang="en-US"/>
        </a:p>
      </dgm:t>
    </dgm:pt>
    <dgm:pt modelId="{0FA57647-A13A-4B4E-BDB9-E3889D9D3B08}" type="sibTrans" cxnId="{53AC8FEE-83BA-44BA-B83D-D7E9D152D057}">
      <dgm:prSet/>
      <dgm:spPr/>
      <dgm:t>
        <a:bodyPr/>
        <a:lstStyle/>
        <a:p>
          <a:endParaRPr lang="en-US"/>
        </a:p>
      </dgm:t>
    </dgm:pt>
    <dgm:pt modelId="{78ADEC82-ED4B-4E69-952D-52288AF46E11}">
      <dgm:prSet/>
      <dgm:spPr/>
      <dgm:t>
        <a:bodyPr/>
        <a:lstStyle/>
        <a:p>
          <a:pPr>
            <a:defRPr cap="all"/>
          </a:pPr>
          <a:r>
            <a:rPr lang="en-US" dirty="0"/>
            <a:t>Foundation for long-term, data-driven business growth.</a:t>
          </a:r>
        </a:p>
      </dgm:t>
    </dgm:pt>
    <dgm:pt modelId="{6E79C846-9559-4CA0-9551-2280B3411D06}" type="parTrans" cxnId="{45E77EF1-A44E-4E3E-9E3C-EC1007E5A5A2}">
      <dgm:prSet/>
      <dgm:spPr/>
      <dgm:t>
        <a:bodyPr/>
        <a:lstStyle/>
        <a:p>
          <a:endParaRPr lang="en-US"/>
        </a:p>
      </dgm:t>
    </dgm:pt>
    <dgm:pt modelId="{F35BAFD2-81B1-47B7-8289-7BBC74979A75}" type="sibTrans" cxnId="{45E77EF1-A44E-4E3E-9E3C-EC1007E5A5A2}">
      <dgm:prSet/>
      <dgm:spPr/>
      <dgm:t>
        <a:bodyPr/>
        <a:lstStyle/>
        <a:p>
          <a:endParaRPr lang="en-US"/>
        </a:p>
      </dgm:t>
    </dgm:pt>
    <dgm:pt modelId="{C0B05245-BC0A-4DE4-9D9C-89611CE3C219}" type="pres">
      <dgm:prSet presAssocID="{44A8E070-0DA2-483F-BA0F-5B799E14F260}" presName="root" presStyleCnt="0">
        <dgm:presLayoutVars>
          <dgm:dir/>
          <dgm:resizeHandles val="exact"/>
        </dgm:presLayoutVars>
      </dgm:prSet>
      <dgm:spPr/>
    </dgm:pt>
    <dgm:pt modelId="{27C556FF-4923-412E-B49A-93834CFC34A3}" type="pres">
      <dgm:prSet presAssocID="{83A6C414-0014-493A-AAE4-1ECC3FE1197C}" presName="compNode" presStyleCnt="0"/>
      <dgm:spPr/>
    </dgm:pt>
    <dgm:pt modelId="{EE259FA7-0263-444D-9F66-298393158749}" type="pres">
      <dgm:prSet presAssocID="{83A6C414-0014-493A-AAE4-1ECC3FE1197C}" presName="iconBgRect" presStyleLbl="bgShp" presStyleIdx="0" presStyleCnt="4"/>
      <dgm:spPr/>
    </dgm:pt>
    <dgm:pt modelId="{88BF9E85-81F3-408F-8B49-831573E14A22}" type="pres">
      <dgm:prSet presAssocID="{83A6C414-0014-493A-AAE4-1ECC3FE119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A2AB8E7-095A-439E-9BC6-98C670EF9A24}" type="pres">
      <dgm:prSet presAssocID="{83A6C414-0014-493A-AAE4-1ECC3FE1197C}" presName="spaceRect" presStyleCnt="0"/>
      <dgm:spPr/>
    </dgm:pt>
    <dgm:pt modelId="{2F048BC7-1440-4733-B39A-C1ABA9AF6207}" type="pres">
      <dgm:prSet presAssocID="{83A6C414-0014-493A-AAE4-1ECC3FE1197C}" presName="textRect" presStyleLbl="revTx" presStyleIdx="0" presStyleCnt="4">
        <dgm:presLayoutVars>
          <dgm:chMax val="1"/>
          <dgm:chPref val="1"/>
        </dgm:presLayoutVars>
      </dgm:prSet>
      <dgm:spPr/>
    </dgm:pt>
    <dgm:pt modelId="{E1B175B4-87EB-49EB-B2A0-77C44BB3072A}" type="pres">
      <dgm:prSet presAssocID="{6DB24DBD-E63B-47D6-9D52-88CD387595C8}" presName="sibTrans" presStyleCnt="0"/>
      <dgm:spPr/>
    </dgm:pt>
    <dgm:pt modelId="{3DFF5956-0884-4542-A021-089B4C56BE81}" type="pres">
      <dgm:prSet presAssocID="{32416A71-CDA8-4B4D-8C91-A17B963D6FD6}" presName="compNode" presStyleCnt="0"/>
      <dgm:spPr/>
    </dgm:pt>
    <dgm:pt modelId="{F12F423C-7091-4945-80FC-D543FA94A30B}" type="pres">
      <dgm:prSet presAssocID="{32416A71-CDA8-4B4D-8C91-A17B963D6FD6}" presName="iconBgRect" presStyleLbl="bgShp" presStyleIdx="1" presStyleCnt="4"/>
      <dgm:spPr/>
    </dgm:pt>
    <dgm:pt modelId="{9E516EB3-DAC0-4C38-B123-3209CD2CE751}" type="pres">
      <dgm:prSet presAssocID="{32416A71-CDA8-4B4D-8C91-A17B963D6F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1A0BA7B8-B5C2-418E-A2F2-995DC0840A8F}" type="pres">
      <dgm:prSet presAssocID="{32416A71-CDA8-4B4D-8C91-A17B963D6FD6}" presName="spaceRect" presStyleCnt="0"/>
      <dgm:spPr/>
    </dgm:pt>
    <dgm:pt modelId="{96699F66-27DE-4101-9736-1C5AD9729104}" type="pres">
      <dgm:prSet presAssocID="{32416A71-CDA8-4B4D-8C91-A17B963D6FD6}" presName="textRect" presStyleLbl="revTx" presStyleIdx="1" presStyleCnt="4">
        <dgm:presLayoutVars>
          <dgm:chMax val="1"/>
          <dgm:chPref val="1"/>
        </dgm:presLayoutVars>
      </dgm:prSet>
      <dgm:spPr/>
    </dgm:pt>
    <dgm:pt modelId="{48F4F1B2-D185-4A84-B2B0-15B61A307EBA}" type="pres">
      <dgm:prSet presAssocID="{7BA3C16D-392A-488E-8117-4CE795FDE3A8}" presName="sibTrans" presStyleCnt="0"/>
      <dgm:spPr/>
    </dgm:pt>
    <dgm:pt modelId="{116EC296-3043-4B12-AE1A-B07F3A339A5D}" type="pres">
      <dgm:prSet presAssocID="{320F6B7C-BD81-477E-9A88-FE9E1461BE04}" presName="compNode" presStyleCnt="0"/>
      <dgm:spPr/>
    </dgm:pt>
    <dgm:pt modelId="{FE9B8E93-BDCB-430C-9AB8-7920D2234855}" type="pres">
      <dgm:prSet presAssocID="{320F6B7C-BD81-477E-9A88-FE9E1461BE04}" presName="iconBgRect" presStyleLbl="bgShp" presStyleIdx="2" presStyleCnt="4"/>
      <dgm:spPr/>
    </dgm:pt>
    <dgm:pt modelId="{E0A2836A-D42F-4C55-948D-CC074725D668}" type="pres">
      <dgm:prSet presAssocID="{320F6B7C-BD81-477E-9A88-FE9E1461BE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A5DDA27-35A1-4F5B-A587-A8143951797A}" type="pres">
      <dgm:prSet presAssocID="{320F6B7C-BD81-477E-9A88-FE9E1461BE04}" presName="spaceRect" presStyleCnt="0"/>
      <dgm:spPr/>
    </dgm:pt>
    <dgm:pt modelId="{7CA29F7B-A5EF-44EB-9D51-DC080E6ACE32}" type="pres">
      <dgm:prSet presAssocID="{320F6B7C-BD81-477E-9A88-FE9E1461BE04}" presName="textRect" presStyleLbl="revTx" presStyleIdx="2" presStyleCnt="4">
        <dgm:presLayoutVars>
          <dgm:chMax val="1"/>
          <dgm:chPref val="1"/>
        </dgm:presLayoutVars>
      </dgm:prSet>
      <dgm:spPr/>
    </dgm:pt>
    <dgm:pt modelId="{5DD73B6D-7DC7-407A-9867-AAB491D3B41E}" type="pres">
      <dgm:prSet presAssocID="{0FA57647-A13A-4B4E-BDB9-E3889D9D3B08}" presName="sibTrans" presStyleCnt="0"/>
      <dgm:spPr/>
    </dgm:pt>
    <dgm:pt modelId="{168E12B1-B1D8-4BF9-9C4E-AAECC2CA468E}" type="pres">
      <dgm:prSet presAssocID="{78ADEC82-ED4B-4E69-952D-52288AF46E11}" presName="compNode" presStyleCnt="0"/>
      <dgm:spPr/>
    </dgm:pt>
    <dgm:pt modelId="{0CA2382B-FE9A-4AF2-9743-1FB341AD6860}" type="pres">
      <dgm:prSet presAssocID="{78ADEC82-ED4B-4E69-952D-52288AF46E11}" presName="iconBgRect" presStyleLbl="bgShp" presStyleIdx="3" presStyleCnt="4"/>
      <dgm:spPr/>
    </dgm:pt>
    <dgm:pt modelId="{8AB833AB-4947-4513-9375-6110F8FBEC15}" type="pres">
      <dgm:prSet presAssocID="{78ADEC82-ED4B-4E69-952D-52288AF46E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321526D-2AA8-4DA7-848B-009A10A8AFE1}" type="pres">
      <dgm:prSet presAssocID="{78ADEC82-ED4B-4E69-952D-52288AF46E11}" presName="spaceRect" presStyleCnt="0"/>
      <dgm:spPr/>
    </dgm:pt>
    <dgm:pt modelId="{3F3D64D8-3301-4F4C-A852-9809AB0A4487}" type="pres">
      <dgm:prSet presAssocID="{78ADEC82-ED4B-4E69-952D-52288AF46E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EFC3511-83D6-4679-8750-617C56BF8028}" srcId="{44A8E070-0DA2-483F-BA0F-5B799E14F260}" destId="{32416A71-CDA8-4B4D-8C91-A17B963D6FD6}" srcOrd="1" destOrd="0" parTransId="{BCC59773-C076-4FCB-8605-838A85EDDB9D}" sibTransId="{7BA3C16D-392A-488E-8117-4CE795FDE3A8}"/>
    <dgm:cxn modelId="{E0F6EA18-77EB-4E4D-B203-A7B69BC1DE16}" type="presOf" srcId="{78ADEC82-ED4B-4E69-952D-52288AF46E11}" destId="{3F3D64D8-3301-4F4C-A852-9809AB0A4487}" srcOrd="0" destOrd="0" presId="urn:microsoft.com/office/officeart/2018/5/layout/IconCircleLabelList"/>
    <dgm:cxn modelId="{0A00E037-314B-453C-AFFB-0B2C145F15EA}" type="presOf" srcId="{83A6C414-0014-493A-AAE4-1ECC3FE1197C}" destId="{2F048BC7-1440-4733-B39A-C1ABA9AF6207}" srcOrd="0" destOrd="0" presId="urn:microsoft.com/office/officeart/2018/5/layout/IconCircleLabelList"/>
    <dgm:cxn modelId="{673AA749-FC9E-4A01-AD80-C443CF9AD5CF}" type="presOf" srcId="{320F6B7C-BD81-477E-9A88-FE9E1461BE04}" destId="{7CA29F7B-A5EF-44EB-9D51-DC080E6ACE32}" srcOrd="0" destOrd="0" presId="urn:microsoft.com/office/officeart/2018/5/layout/IconCircleLabelList"/>
    <dgm:cxn modelId="{4736646D-21E6-4A51-BF65-21ED2F11EED8}" type="presOf" srcId="{32416A71-CDA8-4B4D-8C91-A17B963D6FD6}" destId="{96699F66-27DE-4101-9736-1C5AD9729104}" srcOrd="0" destOrd="0" presId="urn:microsoft.com/office/officeart/2018/5/layout/IconCircleLabelList"/>
    <dgm:cxn modelId="{9A154CA1-14E3-4BA8-9C90-751BB664F8FA}" type="presOf" srcId="{44A8E070-0DA2-483F-BA0F-5B799E14F260}" destId="{C0B05245-BC0A-4DE4-9D9C-89611CE3C219}" srcOrd="0" destOrd="0" presId="urn:microsoft.com/office/officeart/2018/5/layout/IconCircleLabelList"/>
    <dgm:cxn modelId="{E34A83E5-3E56-42E2-96F2-937B11676E1F}" srcId="{44A8E070-0DA2-483F-BA0F-5B799E14F260}" destId="{83A6C414-0014-493A-AAE4-1ECC3FE1197C}" srcOrd="0" destOrd="0" parTransId="{B08C402D-722B-4AE7-B935-0B76DA75324B}" sibTransId="{6DB24DBD-E63B-47D6-9D52-88CD387595C8}"/>
    <dgm:cxn modelId="{53AC8FEE-83BA-44BA-B83D-D7E9D152D057}" srcId="{44A8E070-0DA2-483F-BA0F-5B799E14F260}" destId="{320F6B7C-BD81-477E-9A88-FE9E1461BE04}" srcOrd="2" destOrd="0" parTransId="{753809AD-40F0-4870-BF06-31430EADF9AA}" sibTransId="{0FA57647-A13A-4B4E-BDB9-E3889D9D3B08}"/>
    <dgm:cxn modelId="{45E77EF1-A44E-4E3E-9E3C-EC1007E5A5A2}" srcId="{44A8E070-0DA2-483F-BA0F-5B799E14F260}" destId="{78ADEC82-ED4B-4E69-952D-52288AF46E11}" srcOrd="3" destOrd="0" parTransId="{6E79C846-9559-4CA0-9551-2280B3411D06}" sibTransId="{F35BAFD2-81B1-47B7-8289-7BBC74979A75}"/>
    <dgm:cxn modelId="{3344067A-A95A-4E73-99EC-D17A538E7AF8}" type="presParOf" srcId="{C0B05245-BC0A-4DE4-9D9C-89611CE3C219}" destId="{27C556FF-4923-412E-B49A-93834CFC34A3}" srcOrd="0" destOrd="0" presId="urn:microsoft.com/office/officeart/2018/5/layout/IconCircleLabelList"/>
    <dgm:cxn modelId="{EC97CC98-82CA-4162-B583-7F92CE21DF27}" type="presParOf" srcId="{27C556FF-4923-412E-B49A-93834CFC34A3}" destId="{EE259FA7-0263-444D-9F66-298393158749}" srcOrd="0" destOrd="0" presId="urn:microsoft.com/office/officeart/2018/5/layout/IconCircleLabelList"/>
    <dgm:cxn modelId="{5724A2B1-30AD-4928-892B-E7037BCBB5E6}" type="presParOf" srcId="{27C556FF-4923-412E-B49A-93834CFC34A3}" destId="{88BF9E85-81F3-408F-8B49-831573E14A22}" srcOrd="1" destOrd="0" presId="urn:microsoft.com/office/officeart/2018/5/layout/IconCircleLabelList"/>
    <dgm:cxn modelId="{FFFDF69E-A1E6-4889-A890-EBFBFBCE97E0}" type="presParOf" srcId="{27C556FF-4923-412E-B49A-93834CFC34A3}" destId="{6A2AB8E7-095A-439E-9BC6-98C670EF9A24}" srcOrd="2" destOrd="0" presId="urn:microsoft.com/office/officeart/2018/5/layout/IconCircleLabelList"/>
    <dgm:cxn modelId="{18988619-2149-460B-A362-2E89A3E5202B}" type="presParOf" srcId="{27C556FF-4923-412E-B49A-93834CFC34A3}" destId="{2F048BC7-1440-4733-B39A-C1ABA9AF6207}" srcOrd="3" destOrd="0" presId="urn:microsoft.com/office/officeart/2018/5/layout/IconCircleLabelList"/>
    <dgm:cxn modelId="{7F4B0854-728B-4FA7-A523-1B3E388BAC4F}" type="presParOf" srcId="{C0B05245-BC0A-4DE4-9D9C-89611CE3C219}" destId="{E1B175B4-87EB-49EB-B2A0-77C44BB3072A}" srcOrd="1" destOrd="0" presId="urn:microsoft.com/office/officeart/2018/5/layout/IconCircleLabelList"/>
    <dgm:cxn modelId="{383DF4DA-6935-4745-9210-D92BD9A8BFEF}" type="presParOf" srcId="{C0B05245-BC0A-4DE4-9D9C-89611CE3C219}" destId="{3DFF5956-0884-4542-A021-089B4C56BE81}" srcOrd="2" destOrd="0" presId="urn:microsoft.com/office/officeart/2018/5/layout/IconCircleLabelList"/>
    <dgm:cxn modelId="{BC160B2F-B94B-461F-8226-2E93F7C5FD32}" type="presParOf" srcId="{3DFF5956-0884-4542-A021-089B4C56BE81}" destId="{F12F423C-7091-4945-80FC-D543FA94A30B}" srcOrd="0" destOrd="0" presId="urn:microsoft.com/office/officeart/2018/5/layout/IconCircleLabelList"/>
    <dgm:cxn modelId="{49094A1A-79BF-4C2E-90D2-BA8071E271D2}" type="presParOf" srcId="{3DFF5956-0884-4542-A021-089B4C56BE81}" destId="{9E516EB3-DAC0-4C38-B123-3209CD2CE751}" srcOrd="1" destOrd="0" presId="urn:microsoft.com/office/officeart/2018/5/layout/IconCircleLabelList"/>
    <dgm:cxn modelId="{D591BD27-C8A3-4161-AB27-41CF45EA2B27}" type="presParOf" srcId="{3DFF5956-0884-4542-A021-089B4C56BE81}" destId="{1A0BA7B8-B5C2-418E-A2F2-995DC0840A8F}" srcOrd="2" destOrd="0" presId="urn:microsoft.com/office/officeart/2018/5/layout/IconCircleLabelList"/>
    <dgm:cxn modelId="{6BE6414A-EB19-4FF3-840F-7D53B7C05340}" type="presParOf" srcId="{3DFF5956-0884-4542-A021-089B4C56BE81}" destId="{96699F66-27DE-4101-9736-1C5AD9729104}" srcOrd="3" destOrd="0" presId="urn:microsoft.com/office/officeart/2018/5/layout/IconCircleLabelList"/>
    <dgm:cxn modelId="{AEF8AAE4-DB7D-4126-851D-C2E2499BB9DA}" type="presParOf" srcId="{C0B05245-BC0A-4DE4-9D9C-89611CE3C219}" destId="{48F4F1B2-D185-4A84-B2B0-15B61A307EBA}" srcOrd="3" destOrd="0" presId="urn:microsoft.com/office/officeart/2018/5/layout/IconCircleLabelList"/>
    <dgm:cxn modelId="{4FBA8728-FB55-4CCD-95F1-050D7CFE9113}" type="presParOf" srcId="{C0B05245-BC0A-4DE4-9D9C-89611CE3C219}" destId="{116EC296-3043-4B12-AE1A-B07F3A339A5D}" srcOrd="4" destOrd="0" presId="urn:microsoft.com/office/officeart/2018/5/layout/IconCircleLabelList"/>
    <dgm:cxn modelId="{6744FFC2-2A19-46BC-ACAA-CF26D5EFDC0D}" type="presParOf" srcId="{116EC296-3043-4B12-AE1A-B07F3A339A5D}" destId="{FE9B8E93-BDCB-430C-9AB8-7920D2234855}" srcOrd="0" destOrd="0" presId="urn:microsoft.com/office/officeart/2018/5/layout/IconCircleLabelList"/>
    <dgm:cxn modelId="{98689DA6-479E-46D5-97D0-02041B54ABE3}" type="presParOf" srcId="{116EC296-3043-4B12-AE1A-B07F3A339A5D}" destId="{E0A2836A-D42F-4C55-948D-CC074725D668}" srcOrd="1" destOrd="0" presId="urn:microsoft.com/office/officeart/2018/5/layout/IconCircleLabelList"/>
    <dgm:cxn modelId="{08392F81-7E43-46DC-80C2-9D62C8C501AC}" type="presParOf" srcId="{116EC296-3043-4B12-AE1A-B07F3A339A5D}" destId="{7A5DDA27-35A1-4F5B-A587-A8143951797A}" srcOrd="2" destOrd="0" presId="urn:microsoft.com/office/officeart/2018/5/layout/IconCircleLabelList"/>
    <dgm:cxn modelId="{CD6FF037-E1FD-4FB5-9527-C1D11C76507B}" type="presParOf" srcId="{116EC296-3043-4B12-AE1A-B07F3A339A5D}" destId="{7CA29F7B-A5EF-44EB-9D51-DC080E6ACE32}" srcOrd="3" destOrd="0" presId="urn:microsoft.com/office/officeart/2018/5/layout/IconCircleLabelList"/>
    <dgm:cxn modelId="{9036E2DF-8CF3-417E-A7D5-BA9E28474540}" type="presParOf" srcId="{C0B05245-BC0A-4DE4-9D9C-89611CE3C219}" destId="{5DD73B6D-7DC7-407A-9867-AAB491D3B41E}" srcOrd="5" destOrd="0" presId="urn:microsoft.com/office/officeart/2018/5/layout/IconCircleLabelList"/>
    <dgm:cxn modelId="{71085D1E-1B1F-4C85-933F-E87018AF8799}" type="presParOf" srcId="{C0B05245-BC0A-4DE4-9D9C-89611CE3C219}" destId="{168E12B1-B1D8-4BF9-9C4E-AAECC2CA468E}" srcOrd="6" destOrd="0" presId="urn:microsoft.com/office/officeart/2018/5/layout/IconCircleLabelList"/>
    <dgm:cxn modelId="{59733001-0DC7-4287-A147-952F243B8592}" type="presParOf" srcId="{168E12B1-B1D8-4BF9-9C4E-AAECC2CA468E}" destId="{0CA2382B-FE9A-4AF2-9743-1FB341AD6860}" srcOrd="0" destOrd="0" presId="urn:microsoft.com/office/officeart/2018/5/layout/IconCircleLabelList"/>
    <dgm:cxn modelId="{76E8E579-9686-4908-9B36-A53541F2748A}" type="presParOf" srcId="{168E12B1-B1D8-4BF9-9C4E-AAECC2CA468E}" destId="{8AB833AB-4947-4513-9375-6110F8FBEC15}" srcOrd="1" destOrd="0" presId="urn:microsoft.com/office/officeart/2018/5/layout/IconCircleLabelList"/>
    <dgm:cxn modelId="{F7E42CDB-108B-4BAD-96F8-957244277187}" type="presParOf" srcId="{168E12B1-B1D8-4BF9-9C4E-AAECC2CA468E}" destId="{9321526D-2AA8-4DA7-848B-009A10A8AFE1}" srcOrd="2" destOrd="0" presId="urn:microsoft.com/office/officeart/2018/5/layout/IconCircleLabelList"/>
    <dgm:cxn modelId="{561694DC-EB60-49C7-9361-680DE138B678}" type="presParOf" srcId="{168E12B1-B1D8-4BF9-9C4E-AAECC2CA468E}" destId="{3F3D64D8-3301-4F4C-A852-9809AB0A44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6A69-4AB4-434C-A733-FAA12811CDA7}">
      <dsp:nvSpPr>
        <dsp:cNvPr id="0" name=""/>
        <dsp:cNvSpPr/>
      </dsp:nvSpPr>
      <dsp:spPr>
        <a:xfrm>
          <a:off x="0" y="435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4C854-6AE4-4792-B304-1F0907AC3B85}">
      <dsp:nvSpPr>
        <dsp:cNvPr id="0" name=""/>
        <dsp:cNvSpPr/>
      </dsp:nvSpPr>
      <dsp:spPr>
        <a:xfrm>
          <a:off x="280435" y="212940"/>
          <a:ext cx="509883" cy="509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03771-EB58-44A9-8451-F65F537A691D}">
      <dsp:nvSpPr>
        <dsp:cNvPr id="0" name=""/>
        <dsp:cNvSpPr/>
      </dsp:nvSpPr>
      <dsp:spPr>
        <a:xfrm>
          <a:off x="1070754" y="435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Top-selling product &amp; category analysis.</a:t>
          </a:r>
        </a:p>
      </dsp:txBody>
      <dsp:txXfrm>
        <a:off x="1070754" y="4352"/>
        <a:ext cx="3612239" cy="927060"/>
      </dsp:txXfrm>
    </dsp:sp>
    <dsp:sp modelId="{8AB24163-7324-433B-9D5A-03A43B03504B}">
      <dsp:nvSpPr>
        <dsp:cNvPr id="0" name=""/>
        <dsp:cNvSpPr/>
      </dsp:nvSpPr>
      <dsp:spPr>
        <a:xfrm>
          <a:off x="0" y="1163177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233A6-0530-4CF3-9F06-37E2F4E3664E}">
      <dsp:nvSpPr>
        <dsp:cNvPr id="0" name=""/>
        <dsp:cNvSpPr/>
      </dsp:nvSpPr>
      <dsp:spPr>
        <a:xfrm>
          <a:off x="280435" y="1371765"/>
          <a:ext cx="509883" cy="509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0EFDB-0287-4614-9AE4-C278BAB1F283}">
      <dsp:nvSpPr>
        <dsp:cNvPr id="0" name=""/>
        <dsp:cNvSpPr/>
      </dsp:nvSpPr>
      <dsp:spPr>
        <a:xfrm>
          <a:off x="1070754" y="1163177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Revenue-based ABC classification.</a:t>
          </a:r>
        </a:p>
      </dsp:txBody>
      <dsp:txXfrm>
        <a:off x="1070754" y="1163177"/>
        <a:ext cx="3612239" cy="927060"/>
      </dsp:txXfrm>
    </dsp:sp>
    <dsp:sp modelId="{151BB151-78DE-4F4D-A20B-07AE6D5DD949}">
      <dsp:nvSpPr>
        <dsp:cNvPr id="0" name=""/>
        <dsp:cNvSpPr/>
      </dsp:nvSpPr>
      <dsp:spPr>
        <a:xfrm>
          <a:off x="0" y="232200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83E40-2C0B-431E-8C02-C565E8612B6E}">
      <dsp:nvSpPr>
        <dsp:cNvPr id="0" name=""/>
        <dsp:cNvSpPr/>
      </dsp:nvSpPr>
      <dsp:spPr>
        <a:xfrm>
          <a:off x="280435" y="2530590"/>
          <a:ext cx="509883" cy="509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AC49B-2597-4080-A894-EE731D0D9A36}">
      <dsp:nvSpPr>
        <dsp:cNvPr id="0" name=""/>
        <dsp:cNvSpPr/>
      </dsp:nvSpPr>
      <dsp:spPr>
        <a:xfrm>
          <a:off x="1070754" y="232200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Quantity-based ABC classification.</a:t>
          </a:r>
        </a:p>
      </dsp:txBody>
      <dsp:txXfrm>
        <a:off x="1070754" y="2322002"/>
        <a:ext cx="3612239" cy="927060"/>
      </dsp:txXfrm>
    </dsp:sp>
    <dsp:sp modelId="{CA34393A-355D-4351-91F1-6E486FAA8C69}">
      <dsp:nvSpPr>
        <dsp:cNvPr id="0" name=""/>
        <dsp:cNvSpPr/>
      </dsp:nvSpPr>
      <dsp:spPr>
        <a:xfrm>
          <a:off x="0" y="3480827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EB545-B2C0-4D6B-9EDA-59806F9C2905}">
      <dsp:nvSpPr>
        <dsp:cNvPr id="0" name=""/>
        <dsp:cNvSpPr/>
      </dsp:nvSpPr>
      <dsp:spPr>
        <a:xfrm>
          <a:off x="280435" y="3689416"/>
          <a:ext cx="509883" cy="5098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4D022-2002-42E8-A7F1-5055534E1E1B}">
      <dsp:nvSpPr>
        <dsp:cNvPr id="0" name=""/>
        <dsp:cNvSpPr/>
      </dsp:nvSpPr>
      <dsp:spPr>
        <a:xfrm>
          <a:off x="1070754" y="3480827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Monthly sales trend analysis.</a:t>
          </a:r>
        </a:p>
      </dsp:txBody>
      <dsp:txXfrm>
        <a:off x="1070754" y="3480827"/>
        <a:ext cx="3612239" cy="927060"/>
      </dsp:txXfrm>
    </dsp:sp>
    <dsp:sp modelId="{B54CF55B-8F36-450F-802B-1EC27905FA42}">
      <dsp:nvSpPr>
        <dsp:cNvPr id="0" name=""/>
        <dsp:cNvSpPr/>
      </dsp:nvSpPr>
      <dsp:spPr>
        <a:xfrm>
          <a:off x="0" y="463965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835CC-3204-4DB2-AA6E-CA11357A200C}">
      <dsp:nvSpPr>
        <dsp:cNvPr id="0" name=""/>
        <dsp:cNvSpPr/>
      </dsp:nvSpPr>
      <dsp:spPr>
        <a:xfrm>
          <a:off x="280435" y="4848241"/>
          <a:ext cx="509883" cy="5098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8F110-2556-4D35-8865-8861E3C8511C}">
      <dsp:nvSpPr>
        <dsp:cNvPr id="0" name=""/>
        <dsp:cNvSpPr/>
      </dsp:nvSpPr>
      <dsp:spPr>
        <a:xfrm>
          <a:off x="1070754" y="463965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Profit simulations for revised margin policy.</a:t>
          </a:r>
        </a:p>
      </dsp:txBody>
      <dsp:txXfrm>
        <a:off x="1070754" y="4639652"/>
        <a:ext cx="3612239" cy="927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1254-B20A-405E-B24E-EF84A8A5F0FE}">
      <dsp:nvSpPr>
        <dsp:cNvPr id="0" name=""/>
        <dsp:cNvSpPr/>
      </dsp:nvSpPr>
      <dsp:spPr>
        <a:xfrm>
          <a:off x="0" y="2312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3EB70-DCE2-44C1-A43E-48DA05D91F31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00D7B-FCE7-4D85-B6F5-223398A61F70}">
      <dsp:nvSpPr>
        <dsp:cNvPr id="0" name=""/>
        <dsp:cNvSpPr/>
      </dsp:nvSpPr>
      <dsp:spPr>
        <a:xfrm>
          <a:off x="1353523" y="2312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A (High Revenue): Bubble heads, Raincoats, Key holders.</a:t>
          </a:r>
        </a:p>
      </dsp:txBody>
      <dsp:txXfrm>
        <a:off x="1353523" y="2312"/>
        <a:ext cx="3329470" cy="1171882"/>
      </dsp:txXfrm>
    </dsp:sp>
    <dsp:sp modelId="{CC1D083F-F2ED-45A8-9083-B882DE1F54D5}">
      <dsp:nvSpPr>
        <dsp:cNvPr id="0" name=""/>
        <dsp:cNvSpPr/>
      </dsp:nvSpPr>
      <dsp:spPr>
        <a:xfrm>
          <a:off x="0" y="1467164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3CB78-7864-4BCA-9B78-0DE48400BDC5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D8D18-182B-451D-8033-3A13B5DE664D}">
      <dsp:nvSpPr>
        <dsp:cNvPr id="0" name=""/>
        <dsp:cNvSpPr/>
      </dsp:nvSpPr>
      <dsp:spPr>
        <a:xfrm>
          <a:off x="1353523" y="1467164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B (Moderate Revenue): Handbags, Hemp bags, Action figures.</a:t>
          </a:r>
        </a:p>
      </dsp:txBody>
      <dsp:txXfrm>
        <a:off x="1353523" y="1467164"/>
        <a:ext cx="3329470" cy="1171882"/>
      </dsp:txXfrm>
    </dsp:sp>
    <dsp:sp modelId="{7C8C0931-42E3-4A18-8420-C947332E8E17}">
      <dsp:nvSpPr>
        <dsp:cNvPr id="0" name=""/>
        <dsp:cNvSpPr/>
      </dsp:nvSpPr>
      <dsp:spPr>
        <a:xfrm>
          <a:off x="0" y="2932017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22A75-3611-4C11-8A70-941493D781BC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69BBD-AC0E-441A-99A5-89A62603C63B}">
      <dsp:nvSpPr>
        <dsp:cNvPr id="0" name=""/>
        <dsp:cNvSpPr/>
      </dsp:nvSpPr>
      <dsp:spPr>
        <a:xfrm>
          <a:off x="1353523" y="2932017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C (Low Revenue): Wallets, Wooden bags, Umbrellas, Key chains.</a:t>
          </a:r>
        </a:p>
      </dsp:txBody>
      <dsp:txXfrm>
        <a:off x="1353523" y="2932017"/>
        <a:ext cx="3329470" cy="1171882"/>
      </dsp:txXfrm>
    </dsp:sp>
    <dsp:sp modelId="{BEF2EC55-0406-4342-9ACD-F24CCD78FB8F}">
      <dsp:nvSpPr>
        <dsp:cNvPr id="0" name=""/>
        <dsp:cNvSpPr/>
      </dsp:nvSpPr>
      <dsp:spPr>
        <a:xfrm>
          <a:off x="0" y="4396870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DA7B4-2C3E-4254-A6BC-BAE84B809E1E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F215-3E72-49C1-BA57-1653DDAFD013}">
      <dsp:nvSpPr>
        <dsp:cNvPr id="0" name=""/>
        <dsp:cNvSpPr/>
      </dsp:nvSpPr>
      <dsp:spPr>
        <a:xfrm>
          <a:off x="1353523" y="4396870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Revenue concentrated in a few items; low-margin items reduce profitability.</a:t>
          </a:r>
        </a:p>
      </dsp:txBody>
      <dsp:txXfrm>
        <a:off x="1353523" y="4396870"/>
        <a:ext cx="3329470" cy="1171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02CC8-DB0F-4937-9AB5-F7B3D05043DB}">
      <dsp:nvSpPr>
        <dsp:cNvPr id="0" name=""/>
        <dsp:cNvSpPr/>
      </dsp:nvSpPr>
      <dsp:spPr>
        <a:xfrm>
          <a:off x="320334" y="708639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DF6A8-88C9-4450-A4D1-9B474A7DA308}">
      <dsp:nvSpPr>
        <dsp:cNvPr id="0" name=""/>
        <dsp:cNvSpPr/>
      </dsp:nvSpPr>
      <dsp:spPr>
        <a:xfrm>
          <a:off x="533768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3BA25-6C13-4589-BAC5-46FEBF89FCE9}">
      <dsp:nvSpPr>
        <dsp:cNvPr id="0" name=""/>
        <dsp:cNvSpPr/>
      </dsp:nvSpPr>
      <dsp:spPr>
        <a:xfrm>
          <a:off x="184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Key holders &amp; Bubble heads contributed ~45% of total units sold.</a:t>
          </a:r>
        </a:p>
      </dsp:txBody>
      <dsp:txXfrm>
        <a:off x="184" y="2022077"/>
        <a:ext cx="1641796" cy="656718"/>
      </dsp:txXfrm>
    </dsp:sp>
    <dsp:sp modelId="{596EFF18-EE75-49C4-A7DF-CE21A02D5CA0}">
      <dsp:nvSpPr>
        <dsp:cNvPr id="0" name=""/>
        <dsp:cNvSpPr/>
      </dsp:nvSpPr>
      <dsp:spPr>
        <a:xfrm>
          <a:off x="2249446" y="708639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3BEFC-C79A-4908-A3DF-E69405BF516A}">
      <dsp:nvSpPr>
        <dsp:cNvPr id="0" name=""/>
        <dsp:cNvSpPr/>
      </dsp:nvSpPr>
      <dsp:spPr>
        <a:xfrm>
          <a:off x="2462879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4C3F3-6E42-4574-A795-EA1833B6B940}">
      <dsp:nvSpPr>
        <dsp:cNvPr id="0" name=""/>
        <dsp:cNvSpPr/>
      </dsp:nvSpPr>
      <dsp:spPr>
        <a:xfrm>
          <a:off x="1929295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Hemp bags &amp; Wooden bags showed high profit contribution.</a:t>
          </a:r>
        </a:p>
      </dsp:txBody>
      <dsp:txXfrm>
        <a:off x="1929295" y="2022077"/>
        <a:ext cx="1641796" cy="656718"/>
      </dsp:txXfrm>
    </dsp:sp>
    <dsp:sp modelId="{C7CC6BC1-393C-4CEB-AF2A-9C7B24A0211E}">
      <dsp:nvSpPr>
        <dsp:cNvPr id="0" name=""/>
        <dsp:cNvSpPr/>
      </dsp:nvSpPr>
      <dsp:spPr>
        <a:xfrm>
          <a:off x="4178557" y="708639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B66FA-4D1C-4E82-A12E-9C7019F0081E}">
      <dsp:nvSpPr>
        <dsp:cNvPr id="0" name=""/>
        <dsp:cNvSpPr/>
      </dsp:nvSpPr>
      <dsp:spPr>
        <a:xfrm>
          <a:off x="4391991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C4061-B584-4F59-B877-B19329F5BE88}">
      <dsp:nvSpPr>
        <dsp:cNvPr id="0" name=""/>
        <dsp:cNvSpPr/>
      </dsp:nvSpPr>
      <dsp:spPr>
        <a:xfrm>
          <a:off x="3858407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Umbrellas were least profitable.</a:t>
          </a:r>
        </a:p>
      </dsp:txBody>
      <dsp:txXfrm>
        <a:off x="3858407" y="2022077"/>
        <a:ext cx="1641796" cy="656718"/>
      </dsp:txXfrm>
    </dsp:sp>
    <dsp:sp modelId="{4A612DC4-F0DA-4FDC-B49B-9AE365BFE88D}">
      <dsp:nvSpPr>
        <dsp:cNvPr id="0" name=""/>
        <dsp:cNvSpPr/>
      </dsp:nvSpPr>
      <dsp:spPr>
        <a:xfrm>
          <a:off x="6107668" y="708639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1EB44-9D39-4A3A-8FDF-1451432D698E}">
      <dsp:nvSpPr>
        <dsp:cNvPr id="0" name=""/>
        <dsp:cNvSpPr/>
      </dsp:nvSpPr>
      <dsp:spPr>
        <a:xfrm>
          <a:off x="6321102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29E93-B2BE-43D3-AA12-2760CEF2D097}">
      <dsp:nvSpPr>
        <dsp:cNvPr id="0" name=""/>
        <dsp:cNvSpPr/>
      </dsp:nvSpPr>
      <dsp:spPr>
        <a:xfrm>
          <a:off x="5787518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Revenue fluctuated significantly, with peaks on weekends.</a:t>
          </a:r>
        </a:p>
      </dsp:txBody>
      <dsp:txXfrm>
        <a:off x="5787518" y="2022077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0120E-B152-4499-8636-C13403D8439E}">
      <dsp:nvSpPr>
        <dsp:cNvPr id="0" name=""/>
        <dsp:cNvSpPr/>
      </dsp:nvSpPr>
      <dsp:spPr>
        <a:xfrm>
          <a:off x="360711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9DB4B-98B7-4B5C-92E5-B727E4B8383D}">
      <dsp:nvSpPr>
        <dsp:cNvPr id="0" name=""/>
        <dsp:cNvSpPr/>
      </dsp:nvSpPr>
      <dsp:spPr>
        <a:xfrm>
          <a:off x="2513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Bubble heads: Increase margin from 21% to ~35-40%.</a:t>
          </a:r>
        </a:p>
      </dsp:txBody>
      <dsp:txXfrm>
        <a:off x="2513" y="1827904"/>
        <a:ext cx="1302539" cy="521015"/>
      </dsp:txXfrm>
    </dsp:sp>
    <dsp:sp modelId="{206B20FA-C404-4E7C-8267-107383360214}">
      <dsp:nvSpPr>
        <dsp:cNvPr id="0" name=""/>
        <dsp:cNvSpPr/>
      </dsp:nvSpPr>
      <dsp:spPr>
        <a:xfrm>
          <a:off x="1891195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CDD7A-3C9C-4FFE-B632-446AF8E688CB}">
      <dsp:nvSpPr>
        <dsp:cNvPr id="0" name=""/>
        <dsp:cNvSpPr/>
      </dsp:nvSpPr>
      <dsp:spPr>
        <a:xfrm>
          <a:off x="1532997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Action figures: Slight price increase (~60% margin).</a:t>
          </a:r>
        </a:p>
      </dsp:txBody>
      <dsp:txXfrm>
        <a:off x="1532997" y="1827904"/>
        <a:ext cx="1302539" cy="521015"/>
      </dsp:txXfrm>
    </dsp:sp>
    <dsp:sp modelId="{D910E74E-A16C-4931-B6C7-8C698D11D739}">
      <dsp:nvSpPr>
        <dsp:cNvPr id="0" name=""/>
        <dsp:cNvSpPr/>
      </dsp:nvSpPr>
      <dsp:spPr>
        <a:xfrm>
          <a:off x="3421678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D67D3-AD47-49C0-9889-CC0AF855449C}">
      <dsp:nvSpPr>
        <dsp:cNvPr id="0" name=""/>
        <dsp:cNvSpPr/>
      </dsp:nvSpPr>
      <dsp:spPr>
        <a:xfrm>
          <a:off x="3063480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Hemp bags &amp; Wallets: Increase margins to 75-80%.</a:t>
          </a:r>
        </a:p>
      </dsp:txBody>
      <dsp:txXfrm>
        <a:off x="3063480" y="1827904"/>
        <a:ext cx="1302539" cy="521015"/>
      </dsp:txXfrm>
    </dsp:sp>
    <dsp:sp modelId="{EBF57DF9-D37B-49DD-A587-C805D9447A5A}">
      <dsp:nvSpPr>
        <dsp:cNvPr id="0" name=""/>
        <dsp:cNvSpPr/>
      </dsp:nvSpPr>
      <dsp:spPr>
        <a:xfrm>
          <a:off x="4952162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E4FE-425F-4B69-AF31-F71BD3B1175B}">
      <dsp:nvSpPr>
        <dsp:cNvPr id="0" name=""/>
        <dsp:cNvSpPr/>
      </dsp:nvSpPr>
      <dsp:spPr>
        <a:xfrm>
          <a:off x="4593963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Key chains: Keep constant margin (~167%), use for bundling.</a:t>
          </a:r>
        </a:p>
      </dsp:txBody>
      <dsp:txXfrm>
        <a:off x="4593963" y="1827904"/>
        <a:ext cx="1302539" cy="521015"/>
      </dsp:txXfrm>
    </dsp:sp>
    <dsp:sp modelId="{C4897497-7DAE-447E-9A21-CD080CF19FE2}">
      <dsp:nvSpPr>
        <dsp:cNvPr id="0" name=""/>
        <dsp:cNvSpPr/>
      </dsp:nvSpPr>
      <dsp:spPr>
        <a:xfrm>
          <a:off x="6482645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5E9E9-CC69-4EC2-A640-C99788F8CA12}">
      <dsp:nvSpPr>
        <dsp:cNvPr id="0" name=""/>
        <dsp:cNvSpPr/>
      </dsp:nvSpPr>
      <dsp:spPr>
        <a:xfrm>
          <a:off x="6124447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Projected profit increase: ₹78,131.60 (+16.78%).</a:t>
          </a:r>
        </a:p>
      </dsp:txBody>
      <dsp:txXfrm>
        <a:off x="6124447" y="1827904"/>
        <a:ext cx="1302539" cy="5210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1F535-E088-4E5B-BA08-DF5C63E36F14}">
      <dsp:nvSpPr>
        <dsp:cNvPr id="0" name=""/>
        <dsp:cNvSpPr/>
      </dsp:nvSpPr>
      <dsp:spPr>
        <a:xfrm>
          <a:off x="410439" y="4955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F119-2446-4176-BBB3-F7D789C61B4B}">
      <dsp:nvSpPr>
        <dsp:cNvPr id="0" name=""/>
        <dsp:cNvSpPr/>
      </dsp:nvSpPr>
      <dsp:spPr>
        <a:xfrm>
          <a:off x="596447" y="190963"/>
          <a:ext cx="513736" cy="513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6775D-5DFC-4AFD-AF65-73252B72513E}">
      <dsp:nvSpPr>
        <dsp:cNvPr id="0" name=""/>
        <dsp:cNvSpPr/>
      </dsp:nvSpPr>
      <dsp:spPr>
        <a:xfrm>
          <a:off x="1485995" y="4955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Adjust selling prices based on demand &amp; profitability.</a:t>
          </a:r>
        </a:p>
      </dsp:txBody>
      <dsp:txXfrm>
        <a:off x="1485995" y="4955"/>
        <a:ext cx="2087844" cy="885752"/>
      </dsp:txXfrm>
    </dsp:sp>
    <dsp:sp modelId="{D29C0D76-7FD6-4961-B72F-15D435C11E0C}">
      <dsp:nvSpPr>
        <dsp:cNvPr id="0" name=""/>
        <dsp:cNvSpPr/>
      </dsp:nvSpPr>
      <dsp:spPr>
        <a:xfrm>
          <a:off x="3937631" y="4955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06749-1AE1-4985-9FFB-758D150A9DC2}">
      <dsp:nvSpPr>
        <dsp:cNvPr id="0" name=""/>
        <dsp:cNvSpPr/>
      </dsp:nvSpPr>
      <dsp:spPr>
        <a:xfrm>
          <a:off x="4123639" y="190963"/>
          <a:ext cx="513736" cy="513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1EC4F-26CC-4649-A345-F554CB03A217}">
      <dsp:nvSpPr>
        <dsp:cNvPr id="0" name=""/>
        <dsp:cNvSpPr/>
      </dsp:nvSpPr>
      <dsp:spPr>
        <a:xfrm>
          <a:off x="5013187" y="4955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Focus inventory on high-margin &amp; high-volume products.</a:t>
          </a:r>
        </a:p>
      </dsp:txBody>
      <dsp:txXfrm>
        <a:off x="5013187" y="4955"/>
        <a:ext cx="2087844" cy="885752"/>
      </dsp:txXfrm>
    </dsp:sp>
    <dsp:sp modelId="{6E43958F-1BDA-4C49-B2A8-5E7FA62D353E}">
      <dsp:nvSpPr>
        <dsp:cNvPr id="0" name=""/>
        <dsp:cNvSpPr/>
      </dsp:nvSpPr>
      <dsp:spPr>
        <a:xfrm>
          <a:off x="410439" y="1577704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A9939-0B73-45C6-8B2D-FA15E902E683}">
      <dsp:nvSpPr>
        <dsp:cNvPr id="0" name=""/>
        <dsp:cNvSpPr/>
      </dsp:nvSpPr>
      <dsp:spPr>
        <a:xfrm>
          <a:off x="596447" y="1763712"/>
          <a:ext cx="513736" cy="513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66989-3C3B-416C-AE30-BCC3305172DE}">
      <dsp:nvSpPr>
        <dsp:cNvPr id="0" name=""/>
        <dsp:cNvSpPr/>
      </dsp:nvSpPr>
      <dsp:spPr>
        <a:xfrm>
          <a:off x="1485995" y="1577704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 mid-week promotions to counter sales dips.</a:t>
          </a:r>
        </a:p>
      </dsp:txBody>
      <dsp:txXfrm>
        <a:off x="1485995" y="1577704"/>
        <a:ext cx="2087844" cy="885752"/>
      </dsp:txXfrm>
    </dsp:sp>
    <dsp:sp modelId="{82DAC92A-C1A6-49A6-834C-A58DB173FDD1}">
      <dsp:nvSpPr>
        <dsp:cNvPr id="0" name=""/>
        <dsp:cNvSpPr/>
      </dsp:nvSpPr>
      <dsp:spPr>
        <a:xfrm>
          <a:off x="3937631" y="1577704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AB125-2E7F-495A-B595-D8ABC95F4D43}">
      <dsp:nvSpPr>
        <dsp:cNvPr id="0" name=""/>
        <dsp:cNvSpPr/>
      </dsp:nvSpPr>
      <dsp:spPr>
        <a:xfrm>
          <a:off x="4123639" y="1763712"/>
          <a:ext cx="513736" cy="513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65DC9-2D38-4694-90F4-05FB8C386515}">
      <dsp:nvSpPr>
        <dsp:cNvPr id="0" name=""/>
        <dsp:cNvSpPr/>
      </dsp:nvSpPr>
      <dsp:spPr>
        <a:xfrm>
          <a:off x="5013187" y="1577704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Launch premium variants of key chains &amp; wallets.</a:t>
          </a:r>
        </a:p>
      </dsp:txBody>
      <dsp:txXfrm>
        <a:off x="5013187" y="1577704"/>
        <a:ext cx="2087844" cy="885752"/>
      </dsp:txXfrm>
    </dsp:sp>
    <dsp:sp modelId="{A96A6714-91D3-4D86-88F1-AAC57038E3B4}">
      <dsp:nvSpPr>
        <dsp:cNvPr id="0" name=""/>
        <dsp:cNvSpPr/>
      </dsp:nvSpPr>
      <dsp:spPr>
        <a:xfrm>
          <a:off x="410439" y="3150454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44598-678B-4D8E-AA08-B441515F06A5}">
      <dsp:nvSpPr>
        <dsp:cNvPr id="0" name=""/>
        <dsp:cNvSpPr/>
      </dsp:nvSpPr>
      <dsp:spPr>
        <a:xfrm>
          <a:off x="596447" y="3336462"/>
          <a:ext cx="513736" cy="5137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E643C-D786-4662-9A5A-D7C27D467E2C}">
      <dsp:nvSpPr>
        <dsp:cNvPr id="0" name=""/>
        <dsp:cNvSpPr/>
      </dsp:nvSpPr>
      <dsp:spPr>
        <a:xfrm>
          <a:off x="1485995" y="3150454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Conduct quarterly margin reviews &amp; automate ABC inventory control.</a:t>
          </a:r>
        </a:p>
      </dsp:txBody>
      <dsp:txXfrm>
        <a:off x="1485995" y="3150454"/>
        <a:ext cx="2087844" cy="885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59FA7-0263-444D-9F66-298393158749}">
      <dsp:nvSpPr>
        <dsp:cNvPr id="0" name=""/>
        <dsp:cNvSpPr/>
      </dsp:nvSpPr>
      <dsp:spPr>
        <a:xfrm>
          <a:off x="320334" y="708639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F9E85-81F3-408F-8B49-831573E14A22}">
      <dsp:nvSpPr>
        <dsp:cNvPr id="0" name=""/>
        <dsp:cNvSpPr/>
      </dsp:nvSpPr>
      <dsp:spPr>
        <a:xfrm>
          <a:off x="533768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48BC7-1440-4733-B39A-C1ABA9AF6207}">
      <dsp:nvSpPr>
        <dsp:cNvPr id="0" name=""/>
        <dsp:cNvSpPr/>
      </dsp:nvSpPr>
      <dsp:spPr>
        <a:xfrm>
          <a:off x="184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Projected profit improvement: ~17%.</a:t>
          </a:r>
        </a:p>
      </dsp:txBody>
      <dsp:txXfrm>
        <a:off x="184" y="2022077"/>
        <a:ext cx="1641796" cy="656718"/>
      </dsp:txXfrm>
    </dsp:sp>
    <dsp:sp modelId="{F12F423C-7091-4945-80FC-D543FA94A30B}">
      <dsp:nvSpPr>
        <dsp:cNvPr id="0" name=""/>
        <dsp:cNvSpPr/>
      </dsp:nvSpPr>
      <dsp:spPr>
        <a:xfrm>
          <a:off x="2249446" y="708639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16EB3-DAC0-4C38-B123-3209CD2CE751}">
      <dsp:nvSpPr>
        <dsp:cNvPr id="0" name=""/>
        <dsp:cNvSpPr/>
      </dsp:nvSpPr>
      <dsp:spPr>
        <a:xfrm>
          <a:off x="2462879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9F66-27DE-4101-9736-1C5AD9729104}">
      <dsp:nvSpPr>
        <dsp:cNvPr id="0" name=""/>
        <dsp:cNvSpPr/>
      </dsp:nvSpPr>
      <dsp:spPr>
        <a:xfrm>
          <a:off x="1929295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Better capital allocation &amp; improved inventory turnover.</a:t>
          </a:r>
        </a:p>
      </dsp:txBody>
      <dsp:txXfrm>
        <a:off x="1929295" y="2022077"/>
        <a:ext cx="1641796" cy="656718"/>
      </dsp:txXfrm>
    </dsp:sp>
    <dsp:sp modelId="{FE9B8E93-BDCB-430C-9AB8-7920D2234855}">
      <dsp:nvSpPr>
        <dsp:cNvPr id="0" name=""/>
        <dsp:cNvSpPr/>
      </dsp:nvSpPr>
      <dsp:spPr>
        <a:xfrm>
          <a:off x="4178557" y="708639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2836A-D42F-4C55-948D-CC074725D668}">
      <dsp:nvSpPr>
        <dsp:cNvPr id="0" name=""/>
        <dsp:cNvSpPr/>
      </dsp:nvSpPr>
      <dsp:spPr>
        <a:xfrm>
          <a:off x="4391991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29F7B-A5EF-44EB-9D51-DC080E6ACE32}">
      <dsp:nvSpPr>
        <dsp:cNvPr id="0" name=""/>
        <dsp:cNvSpPr/>
      </dsp:nvSpPr>
      <dsp:spPr>
        <a:xfrm>
          <a:off x="3858407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Evidence-based recommendations ensure sustainable profitability.</a:t>
          </a:r>
        </a:p>
      </dsp:txBody>
      <dsp:txXfrm>
        <a:off x="3858407" y="2022077"/>
        <a:ext cx="1641796" cy="656718"/>
      </dsp:txXfrm>
    </dsp:sp>
    <dsp:sp modelId="{0CA2382B-FE9A-4AF2-9743-1FB341AD6860}">
      <dsp:nvSpPr>
        <dsp:cNvPr id="0" name=""/>
        <dsp:cNvSpPr/>
      </dsp:nvSpPr>
      <dsp:spPr>
        <a:xfrm>
          <a:off x="6107668" y="708639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833AB-4947-4513-9375-6110F8FBEC15}">
      <dsp:nvSpPr>
        <dsp:cNvPr id="0" name=""/>
        <dsp:cNvSpPr/>
      </dsp:nvSpPr>
      <dsp:spPr>
        <a:xfrm>
          <a:off x="6321102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D64D8-3301-4F4C-A852-9809AB0A4487}">
      <dsp:nvSpPr>
        <dsp:cNvPr id="0" name=""/>
        <dsp:cNvSpPr/>
      </dsp:nvSpPr>
      <dsp:spPr>
        <a:xfrm>
          <a:off x="5787518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Foundation for long-term, data-driven business growth.</a:t>
          </a:r>
        </a:p>
      </dsp:txBody>
      <dsp:txXfrm>
        <a:off x="5787518" y="2022077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49571-0CA4-44D2-BF8A-22820A46C74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0D0DD-98EA-4BEF-9127-1631BB26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0D0DD-98EA-4BEF-9127-1631BB26C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5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53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8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0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20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0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2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4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3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9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Qn_poQoCNVoIlSLOGKcmpZTV5ul_56j1?usp=driv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ckages on conveyor belt">
            <a:extLst>
              <a:ext uri="{FF2B5EF4-FFF2-40B4-BE49-F238E27FC236}">
                <a16:creationId xmlns:a16="http://schemas.microsoft.com/office/drawing/2014/main" id="{CF854408-46A7-E732-3A1D-2C4921CC50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r="10999" b="-1"/>
          <a:stretch>
            <a:fillRect/>
          </a:stretch>
        </p:blipFill>
        <p:spPr>
          <a:xfrm>
            <a:off x="20" y="-609591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609601"/>
            <a:ext cx="6507166" cy="3200400"/>
          </a:xfrm>
        </p:spPr>
        <p:txBody>
          <a:bodyPr>
            <a:normAutofit/>
          </a:bodyPr>
          <a:lstStyle/>
          <a:p>
            <a:r>
              <a:rPr lang="en-US" b="1" dirty="0"/>
              <a:t>Resolving Inventory Strain and Profitability Gaps in Gift Retail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07166" cy="1905000"/>
          </a:xfrm>
        </p:spPr>
        <p:txBody>
          <a:bodyPr>
            <a:normAutofit/>
          </a:bodyPr>
          <a:lstStyle/>
          <a:p>
            <a:r>
              <a:rPr lang="en-US" dirty="0"/>
              <a:t>Final Submission - BDM Capstone Project</a:t>
            </a:r>
          </a:p>
          <a:p>
            <a:r>
              <a:rPr lang="en-US" dirty="0"/>
              <a:t>Presented by: Nitin Gupta (22f3000272)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B2180-503B-FFD0-5FF7-EAB989DBD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117" y="4737848"/>
            <a:ext cx="4061011" cy="1510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000"/>
    </mc:Choice>
    <mc:Fallback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4D3DBF6-C098-F840-974D-5D415099A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589896"/>
              </p:ext>
            </p:extLst>
          </p:nvPr>
        </p:nvGraphicFramePr>
        <p:xfrm>
          <a:off x="818348" y="2060898"/>
          <a:ext cx="7511472" cy="404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lang="en-US" b="1" dirty="0"/>
              <a:t>Implementation Impact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DF28BD-C2EC-EFFA-544D-9D6C016AD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613238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07C0-9BD6-7C77-1ED9-13AC078A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1"/>
            <a:ext cx="7511473" cy="1093693"/>
          </a:xfrm>
        </p:spPr>
        <p:txBody>
          <a:bodyPr/>
          <a:lstStyle/>
          <a:p>
            <a:r>
              <a:rPr lang="en-US" b="1"/>
              <a:t>POWER BI Dashboard for Sales Data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BD4F1-7E6B-D491-2859-2FED4372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" y="878542"/>
            <a:ext cx="9000566" cy="58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6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14AB-D956-BC00-9460-D51CB317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89647"/>
            <a:ext cx="7511473" cy="905435"/>
          </a:xfrm>
        </p:spPr>
        <p:txBody>
          <a:bodyPr/>
          <a:lstStyle/>
          <a:p>
            <a:r>
              <a:rPr lang="en-US" b="1" dirty="0"/>
              <a:t>POWER BI DASHBOARD FOR INVENTORY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EB677-0359-79EB-1553-1C1B364F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" y="814177"/>
            <a:ext cx="9000565" cy="59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1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266B-080D-511A-371D-977AC252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314" y="1201271"/>
            <a:ext cx="7510506" cy="2922494"/>
          </a:xfrm>
        </p:spPr>
        <p:txBody>
          <a:bodyPr>
            <a:normAutofit/>
          </a:bodyPr>
          <a:lstStyle/>
          <a:p>
            <a:r>
              <a:rPr lang="en-US" sz="4400" b="1" dirty="0"/>
              <a:t>I hope </a:t>
            </a:r>
            <a:r>
              <a:rPr lang="en-US" b="1" dirty="0"/>
              <a:t>you</a:t>
            </a:r>
            <a:r>
              <a:rPr lang="en-US" sz="4400" b="1" dirty="0"/>
              <a:t> enjoyed this presentation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1EC84-30D0-05D5-CAC9-343271B10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314" y="5029200"/>
            <a:ext cx="7510506" cy="1076108"/>
          </a:xfrm>
        </p:spPr>
        <p:txBody>
          <a:bodyPr/>
          <a:lstStyle/>
          <a:p>
            <a:r>
              <a:rPr lang="en-US" b="1" dirty="0"/>
              <a:t>You will get all the documents related to project in this link : </a:t>
            </a:r>
            <a:r>
              <a:rPr lang="en-US" b="1" dirty="0">
                <a:hlinkClick r:id="rId2"/>
              </a:rPr>
              <a:t>Documents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51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4B5-2FB3-B8C5-5C2F-E2FC2659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94" y="609600"/>
            <a:ext cx="273275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Background of the Business</a:t>
            </a:r>
            <a:endParaRPr lang="en-US" sz="24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1719-BBAD-A96B-29A4-0BE9E7829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394" y="2666999"/>
            <a:ext cx="2732755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SzPct val="100000"/>
              <a:buNone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Gupta Gift Shop, established in 2015, is a retail store located in Model Town Road, Himachal Pradesh. The shop specializes in selling a wide range of gift items. Despite steady sales volumes, the shop faced declining profitability due to inefficient inventory management and lack of strategic pricing.</a:t>
            </a:r>
          </a:p>
          <a:p>
            <a:pPr>
              <a:lnSpc>
                <a:spcPct val="90000"/>
              </a:lnSpc>
              <a:buSzPct val="100000"/>
            </a:pP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pic>
        <p:nvPicPr>
          <p:cNvPr id="12" name="Content Placeholder 11" descr="A person sitting in a store&#10;&#10;AI-generated content may be incorrect.">
            <a:extLst>
              <a:ext uri="{FF2B5EF4-FFF2-40B4-BE49-F238E27FC236}">
                <a16:creationId xmlns:a16="http://schemas.microsoft.com/office/drawing/2014/main" id="{E86C0AD0-047A-CC86-2AC4-878A54026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8746" r="27018"/>
          <a:stretch>
            <a:fillRect/>
          </a:stretch>
        </p:blipFill>
        <p:spPr>
          <a:xfrm>
            <a:off x="3473245" y="645106"/>
            <a:ext cx="518747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124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mino effect white cutouts and one blue cutout">
            <a:extLst>
              <a:ext uri="{FF2B5EF4-FFF2-40B4-BE49-F238E27FC236}">
                <a16:creationId xmlns:a16="http://schemas.microsoft.com/office/drawing/2014/main" id="{9030C9D8-CC29-03E8-5FE9-DEB335F6D5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95FDA-4BE7-6FB8-87F6-0B722D26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259" y="1066801"/>
            <a:ext cx="6507166" cy="1546859"/>
          </a:xfrm>
        </p:spPr>
        <p:txBody>
          <a:bodyPr>
            <a:normAutofit/>
          </a:bodyPr>
          <a:lstStyle/>
          <a:p>
            <a:r>
              <a:rPr lang="en-US" b="1" dirty="0"/>
              <a:t>Problems faced by owner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CBC429-DAEB-29B3-3229-6DFCE3965E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3259" y="3108961"/>
            <a:ext cx="6507166" cy="225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Limited financial awareness of the proprietor regarding key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business metrics, such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monthly turnover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/>
              <a:t> Difficulty in accurately determining and maintaining 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lang="en-US" b="1" dirty="0"/>
              <a:t>   appropriate profit margins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56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E4FB3B3-44C4-B289-7AA2-D655BB68B0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rPr b="1" dirty="0"/>
              <a:t>Data Collection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r>
              <a:rPr dirty="0"/>
              <a:t>Collected daily sales, cost, revenue, and profit data from April to November 2024.</a:t>
            </a:r>
          </a:p>
          <a:p>
            <a:r>
              <a:rPr dirty="0"/>
              <a:t>Removed duplicate records, handled missing values, corrected data types.</a:t>
            </a:r>
          </a:p>
          <a:p>
            <a:r>
              <a:rPr dirty="0"/>
              <a:t>Outliers treated to ensure accurate analysis.</a:t>
            </a:r>
          </a:p>
          <a:p>
            <a:r>
              <a:rPr dirty="0"/>
              <a:t>Dataset provided a comprehensive 8-month view of business performance.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en-US" sz="3100" b="1"/>
              <a:t>Analysis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44459B-84D3-9DD4-C275-236A5AD2A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23278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937-A21E-1486-3024-C3F640F4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748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1076-F2E2-2035-ED8A-FC416C0D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6306" y="1739154"/>
            <a:ext cx="3397113" cy="633691"/>
          </a:xfrm>
        </p:spPr>
        <p:txBody>
          <a:bodyPr/>
          <a:lstStyle/>
          <a:p>
            <a:r>
              <a:rPr lang="en-US" b="1" dirty="0"/>
              <a:t>Revenue based analysis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AA4B7-51FA-7EBE-C670-FEE12238F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10150" y="1559860"/>
            <a:ext cx="3419670" cy="839995"/>
          </a:xfrm>
        </p:spPr>
        <p:txBody>
          <a:bodyPr/>
          <a:lstStyle/>
          <a:p>
            <a:r>
              <a:rPr lang="en-US" b="1" dirty="0"/>
              <a:t>Quantity Based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834A75D-2999-8C8D-CE71-628631B932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78190" y="2986143"/>
            <a:ext cx="3483126" cy="3115917"/>
          </a:xfrm>
          <a:prstGeom prst="rect">
            <a:avLst/>
          </a:prstGeom>
        </p:spPr>
      </p:pic>
      <p:pic>
        <p:nvPicPr>
          <p:cNvPr id="9" name="Content Placeholder 8" descr="revenue_chart_design.png">
            <a:extLst>
              <a:ext uri="{FF2B5EF4-FFF2-40B4-BE49-F238E27FC236}">
                <a16:creationId xmlns:a16="http://schemas.microsoft.com/office/drawing/2014/main" id="{2B084B9A-E071-79EA-309A-9194174A65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17563" y="2986143"/>
            <a:ext cx="3548249" cy="31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en-US" sz="3100" b="1" dirty="0"/>
              <a:t>Key Findings - ABC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BB4F3-FBB2-D559-ACF2-88483231C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651262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b="1" dirty="0"/>
              <a:t>Insights from 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7C114C-2910-E7AD-A09A-67AF5F273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923232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b="1" dirty="0"/>
              <a:t>New Margin Policy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D3D32-6C8D-A580-587C-CB3ACFD0D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188668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168</TotalTime>
  <Words>472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Century Gothic</vt:lpstr>
      <vt:lpstr>Mesh</vt:lpstr>
      <vt:lpstr>Resolving Inventory Strain and Profitability Gaps in Gift Retail</vt:lpstr>
      <vt:lpstr>Background of the Business</vt:lpstr>
      <vt:lpstr>Problems faced by owner</vt:lpstr>
      <vt:lpstr>Data Collection &amp; Cleaning</vt:lpstr>
      <vt:lpstr>Analysis Methods</vt:lpstr>
      <vt:lpstr>analysis</vt:lpstr>
      <vt:lpstr>Key Findings - ABC Analysis</vt:lpstr>
      <vt:lpstr>Insights from Visualizations</vt:lpstr>
      <vt:lpstr>New Margin Policy</vt:lpstr>
      <vt:lpstr>Recommendations</vt:lpstr>
      <vt:lpstr>Implementation Impact Summary</vt:lpstr>
      <vt:lpstr>POWER BI Dashboard for Sales Data </vt:lpstr>
      <vt:lpstr>POWER BI DASHBOARD FOR INVENTORY DATA</vt:lpstr>
      <vt:lpstr>I hope you enjoyed this presentation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Nitin Gupta</dc:creator>
  <cp:keywords/>
  <dc:description>generated using python-pptx</dc:description>
  <cp:lastModifiedBy>Nitin Gupta</cp:lastModifiedBy>
  <cp:revision>44</cp:revision>
  <dcterms:created xsi:type="dcterms:W3CDTF">2013-01-27T09:14:16Z</dcterms:created>
  <dcterms:modified xsi:type="dcterms:W3CDTF">2025-09-02T10:30:18Z</dcterms:modified>
  <cp:category/>
</cp:coreProperties>
</file>