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CAEBC-F729-4091-A9FC-679AD528F7D6}" type="doc">
      <dgm:prSet loTypeId="urn:microsoft.com/office/officeart/2005/8/layout/process4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D1F8454-195D-42F4-A94F-1174EC6F6051}">
      <dgm:prSet/>
      <dgm:spPr/>
      <dgm:t>
        <a:bodyPr/>
        <a:lstStyle/>
        <a:p>
          <a:r>
            <a:rPr lang="en-US"/>
            <a:t>891 records: Age, Income, Credit Score, Debt to Income Ratio, Loan Balance, Payment History.</a:t>
          </a:r>
        </a:p>
      </dgm:t>
    </dgm:pt>
    <dgm:pt modelId="{80F1DF8E-B453-433F-990E-D58AD99F8084}" type="parTrans" cxnId="{507FB3D7-6503-4E57-A55C-78B2C45F5311}">
      <dgm:prSet/>
      <dgm:spPr/>
      <dgm:t>
        <a:bodyPr/>
        <a:lstStyle/>
        <a:p>
          <a:endParaRPr lang="en-US"/>
        </a:p>
      </dgm:t>
    </dgm:pt>
    <dgm:pt modelId="{C0BBD22D-5E88-4C8E-AC43-C7B07DAA53CC}" type="sibTrans" cxnId="{507FB3D7-6503-4E57-A55C-78B2C45F5311}">
      <dgm:prSet/>
      <dgm:spPr/>
      <dgm:t>
        <a:bodyPr/>
        <a:lstStyle/>
        <a:p>
          <a:endParaRPr lang="en-US"/>
        </a:p>
      </dgm:t>
    </dgm:pt>
    <dgm:pt modelId="{073917A1-41E9-43B7-BEAD-E1E4D09B18A7}">
      <dgm:prSet/>
      <dgm:spPr/>
      <dgm:t>
        <a:bodyPr/>
        <a:lstStyle/>
        <a:p>
          <a:r>
            <a:rPr lang="en-US"/>
            <a:t>Focus Features: Income, Credit Score, DTI, Loan Balance, Delinquent Accounts</a:t>
          </a:r>
        </a:p>
      </dgm:t>
    </dgm:pt>
    <dgm:pt modelId="{AF287CC3-BA0A-4D78-898A-E6890F7E89B3}" type="parTrans" cxnId="{3472F9B8-AC7A-4AFF-A449-87B3E450106A}">
      <dgm:prSet/>
      <dgm:spPr/>
      <dgm:t>
        <a:bodyPr/>
        <a:lstStyle/>
        <a:p>
          <a:endParaRPr lang="en-US"/>
        </a:p>
      </dgm:t>
    </dgm:pt>
    <dgm:pt modelId="{0E8E3092-3BFA-4C3E-8F93-82A67455A8B5}" type="sibTrans" cxnId="{3472F9B8-AC7A-4AFF-A449-87B3E450106A}">
      <dgm:prSet/>
      <dgm:spPr/>
      <dgm:t>
        <a:bodyPr/>
        <a:lstStyle/>
        <a:p>
          <a:endParaRPr lang="en-US"/>
        </a:p>
      </dgm:t>
    </dgm:pt>
    <dgm:pt modelId="{F3AB22CE-0B07-4BDC-B09C-DF75CBE9E0EB}" type="pres">
      <dgm:prSet presAssocID="{EF1CAEBC-F729-4091-A9FC-679AD528F7D6}" presName="Name0" presStyleCnt="0">
        <dgm:presLayoutVars>
          <dgm:dir/>
          <dgm:animLvl val="lvl"/>
          <dgm:resizeHandles val="exact"/>
        </dgm:presLayoutVars>
      </dgm:prSet>
      <dgm:spPr/>
    </dgm:pt>
    <dgm:pt modelId="{CAB91A66-F189-4BE4-9E92-C0F37D45261A}" type="pres">
      <dgm:prSet presAssocID="{073917A1-41E9-43B7-BEAD-E1E4D09B18A7}" presName="boxAndChildren" presStyleCnt="0"/>
      <dgm:spPr/>
    </dgm:pt>
    <dgm:pt modelId="{A8B51409-18DA-4E92-AE86-761427743AA0}" type="pres">
      <dgm:prSet presAssocID="{073917A1-41E9-43B7-BEAD-E1E4D09B18A7}" presName="parentTextBox" presStyleLbl="node1" presStyleIdx="0" presStyleCnt="2"/>
      <dgm:spPr/>
    </dgm:pt>
    <dgm:pt modelId="{0E0A936F-79B9-4C63-AFC7-625A7CB13E58}" type="pres">
      <dgm:prSet presAssocID="{C0BBD22D-5E88-4C8E-AC43-C7B07DAA53CC}" presName="sp" presStyleCnt="0"/>
      <dgm:spPr/>
    </dgm:pt>
    <dgm:pt modelId="{CD119D4C-21C0-4D5D-BEDE-30AAF20C42BE}" type="pres">
      <dgm:prSet presAssocID="{8D1F8454-195D-42F4-A94F-1174EC6F6051}" presName="arrowAndChildren" presStyleCnt="0"/>
      <dgm:spPr/>
    </dgm:pt>
    <dgm:pt modelId="{D0A39F62-29EB-48EE-9536-CA1A28EDA939}" type="pres">
      <dgm:prSet presAssocID="{8D1F8454-195D-42F4-A94F-1174EC6F6051}" presName="parentTextArrow" presStyleLbl="node1" presStyleIdx="1" presStyleCnt="2"/>
      <dgm:spPr/>
    </dgm:pt>
  </dgm:ptLst>
  <dgm:cxnLst>
    <dgm:cxn modelId="{2B822659-4FCF-4AE7-9D1B-33953C529791}" type="presOf" srcId="{073917A1-41E9-43B7-BEAD-E1E4D09B18A7}" destId="{A8B51409-18DA-4E92-AE86-761427743AA0}" srcOrd="0" destOrd="0" presId="urn:microsoft.com/office/officeart/2005/8/layout/process4"/>
    <dgm:cxn modelId="{B230E596-D41A-4C4B-9F17-EE4FFAA6EBA3}" type="presOf" srcId="{EF1CAEBC-F729-4091-A9FC-679AD528F7D6}" destId="{F3AB22CE-0B07-4BDC-B09C-DF75CBE9E0EB}" srcOrd="0" destOrd="0" presId="urn:microsoft.com/office/officeart/2005/8/layout/process4"/>
    <dgm:cxn modelId="{63C15E9E-AC8F-4061-B52D-0BC4EFF3D640}" type="presOf" srcId="{8D1F8454-195D-42F4-A94F-1174EC6F6051}" destId="{D0A39F62-29EB-48EE-9536-CA1A28EDA939}" srcOrd="0" destOrd="0" presId="urn:microsoft.com/office/officeart/2005/8/layout/process4"/>
    <dgm:cxn modelId="{3472F9B8-AC7A-4AFF-A449-87B3E450106A}" srcId="{EF1CAEBC-F729-4091-A9FC-679AD528F7D6}" destId="{073917A1-41E9-43B7-BEAD-E1E4D09B18A7}" srcOrd="1" destOrd="0" parTransId="{AF287CC3-BA0A-4D78-898A-E6890F7E89B3}" sibTransId="{0E8E3092-3BFA-4C3E-8F93-82A67455A8B5}"/>
    <dgm:cxn modelId="{507FB3D7-6503-4E57-A55C-78B2C45F5311}" srcId="{EF1CAEBC-F729-4091-A9FC-679AD528F7D6}" destId="{8D1F8454-195D-42F4-A94F-1174EC6F6051}" srcOrd="0" destOrd="0" parTransId="{80F1DF8E-B453-433F-990E-D58AD99F8084}" sibTransId="{C0BBD22D-5E88-4C8E-AC43-C7B07DAA53CC}"/>
    <dgm:cxn modelId="{3FDA171C-B575-4B7A-B670-F4EE76AF2007}" type="presParOf" srcId="{F3AB22CE-0B07-4BDC-B09C-DF75CBE9E0EB}" destId="{CAB91A66-F189-4BE4-9E92-C0F37D45261A}" srcOrd="0" destOrd="0" presId="urn:microsoft.com/office/officeart/2005/8/layout/process4"/>
    <dgm:cxn modelId="{35443377-097B-4CDE-9F35-C2EF47DADE73}" type="presParOf" srcId="{CAB91A66-F189-4BE4-9E92-C0F37D45261A}" destId="{A8B51409-18DA-4E92-AE86-761427743AA0}" srcOrd="0" destOrd="0" presId="urn:microsoft.com/office/officeart/2005/8/layout/process4"/>
    <dgm:cxn modelId="{4F61F4EF-6C00-4B1D-9893-00A21C50DAAE}" type="presParOf" srcId="{F3AB22CE-0B07-4BDC-B09C-DF75CBE9E0EB}" destId="{0E0A936F-79B9-4C63-AFC7-625A7CB13E58}" srcOrd="1" destOrd="0" presId="urn:microsoft.com/office/officeart/2005/8/layout/process4"/>
    <dgm:cxn modelId="{0A7F4B09-6BCB-4F79-81A9-8C80FFA1F45C}" type="presParOf" srcId="{F3AB22CE-0B07-4BDC-B09C-DF75CBE9E0EB}" destId="{CD119D4C-21C0-4D5D-BEDE-30AAF20C42BE}" srcOrd="2" destOrd="0" presId="urn:microsoft.com/office/officeart/2005/8/layout/process4"/>
    <dgm:cxn modelId="{1FEEC9F1-FF70-49CD-8450-B5446BD2EB3E}" type="presParOf" srcId="{CD119D4C-21C0-4D5D-BEDE-30AAF20C42BE}" destId="{D0A39F62-29EB-48EE-9536-CA1A28EDA93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32086-A17B-4E05-98DE-D3F512C89D4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8CCDBD-C90A-46A5-AD3F-74CE2C0A99C9}">
      <dgm:prSet/>
      <dgm:spPr/>
      <dgm:t>
        <a:bodyPr/>
        <a:lstStyle/>
        <a:p>
          <a:r>
            <a:rPr lang="en-US"/>
            <a:t>Top Correlated Features:</a:t>
          </a:r>
        </a:p>
      </dgm:t>
    </dgm:pt>
    <dgm:pt modelId="{C721559B-6870-4CBB-B21C-764AB1E4A7F8}" type="parTrans" cxnId="{4B2C0821-0C5C-423F-A311-62948BF7CBFE}">
      <dgm:prSet/>
      <dgm:spPr/>
      <dgm:t>
        <a:bodyPr/>
        <a:lstStyle/>
        <a:p>
          <a:endParaRPr lang="en-US"/>
        </a:p>
      </dgm:t>
    </dgm:pt>
    <dgm:pt modelId="{C8165A5F-10E9-47B2-9CD2-6E20BA392ABB}" type="sibTrans" cxnId="{4B2C0821-0C5C-423F-A311-62948BF7CBFE}">
      <dgm:prSet/>
      <dgm:spPr/>
      <dgm:t>
        <a:bodyPr/>
        <a:lstStyle/>
        <a:p>
          <a:endParaRPr lang="en-US"/>
        </a:p>
      </dgm:t>
    </dgm:pt>
    <dgm:pt modelId="{1A9E0A58-EED6-4F00-BAD5-D61E1B65E996}">
      <dgm:prSet/>
      <dgm:spPr/>
      <dgm:t>
        <a:bodyPr/>
        <a:lstStyle/>
        <a:p>
          <a:r>
            <a:rPr lang="en-US"/>
            <a:t>• Income (0.045)</a:t>
          </a:r>
        </a:p>
      </dgm:t>
    </dgm:pt>
    <dgm:pt modelId="{C99B2303-BF92-4A68-BFB3-545F273E80A6}" type="parTrans" cxnId="{B2968D08-26B5-4468-9AD6-5E7FB474756C}">
      <dgm:prSet/>
      <dgm:spPr/>
      <dgm:t>
        <a:bodyPr/>
        <a:lstStyle/>
        <a:p>
          <a:endParaRPr lang="en-US"/>
        </a:p>
      </dgm:t>
    </dgm:pt>
    <dgm:pt modelId="{472AF17B-58E6-436B-847C-AB04025C7847}" type="sibTrans" cxnId="{B2968D08-26B5-4468-9AD6-5E7FB474756C}">
      <dgm:prSet/>
      <dgm:spPr/>
      <dgm:t>
        <a:bodyPr/>
        <a:lstStyle/>
        <a:p>
          <a:endParaRPr lang="en-US"/>
        </a:p>
      </dgm:t>
    </dgm:pt>
    <dgm:pt modelId="{E66CE3CE-6CBF-4501-A6BC-D0F7FFB47761}">
      <dgm:prSet/>
      <dgm:spPr/>
      <dgm:t>
        <a:bodyPr/>
        <a:lstStyle/>
        <a:p>
          <a:r>
            <a:rPr lang="en-US"/>
            <a:t>• Credit Score (0.035)</a:t>
          </a:r>
        </a:p>
      </dgm:t>
    </dgm:pt>
    <dgm:pt modelId="{0A323463-5D6C-4E56-B63C-46254D9B5890}" type="parTrans" cxnId="{BCA4CE30-3346-4229-9A1E-0CAC771D5E63}">
      <dgm:prSet/>
      <dgm:spPr/>
      <dgm:t>
        <a:bodyPr/>
        <a:lstStyle/>
        <a:p>
          <a:endParaRPr lang="en-US"/>
        </a:p>
      </dgm:t>
    </dgm:pt>
    <dgm:pt modelId="{D998FB25-14C1-403D-B2E9-1DBFC50766BB}" type="sibTrans" cxnId="{BCA4CE30-3346-4229-9A1E-0CAC771D5E63}">
      <dgm:prSet/>
      <dgm:spPr/>
      <dgm:t>
        <a:bodyPr/>
        <a:lstStyle/>
        <a:p>
          <a:endParaRPr lang="en-US"/>
        </a:p>
      </dgm:t>
    </dgm:pt>
    <dgm:pt modelId="{1D0D1228-B2ED-439D-BCC2-4277B09F0E09}">
      <dgm:prSet/>
      <dgm:spPr/>
      <dgm:t>
        <a:bodyPr/>
        <a:lstStyle/>
        <a:p>
          <a:r>
            <a:rPr lang="en-US"/>
            <a:t>• DTI (0.034)</a:t>
          </a:r>
        </a:p>
      </dgm:t>
    </dgm:pt>
    <dgm:pt modelId="{DD9AE246-31BF-4876-B01C-0A8D6EA558BD}" type="parTrans" cxnId="{F1811B27-C71F-4909-AE21-514CA2A177E0}">
      <dgm:prSet/>
      <dgm:spPr/>
      <dgm:t>
        <a:bodyPr/>
        <a:lstStyle/>
        <a:p>
          <a:endParaRPr lang="en-US"/>
        </a:p>
      </dgm:t>
    </dgm:pt>
    <dgm:pt modelId="{09B62F8A-F73C-43EF-BF29-90680499C0DB}" type="sibTrans" cxnId="{F1811B27-C71F-4909-AE21-514CA2A177E0}">
      <dgm:prSet/>
      <dgm:spPr/>
      <dgm:t>
        <a:bodyPr/>
        <a:lstStyle/>
        <a:p>
          <a:endParaRPr lang="en-US"/>
        </a:p>
      </dgm:t>
    </dgm:pt>
    <dgm:pt modelId="{877D3562-5068-47B4-B8CF-5EDF7A51559E}">
      <dgm:prSet/>
      <dgm:spPr/>
      <dgm:t>
        <a:bodyPr/>
        <a:lstStyle/>
        <a:p>
          <a:r>
            <a:rPr lang="en-US"/>
            <a:t>No significant outliers or duplicates. Missing data treated via imputation.</a:t>
          </a:r>
        </a:p>
      </dgm:t>
    </dgm:pt>
    <dgm:pt modelId="{DC6F624E-FAD1-4847-A258-DEFBA198CAE8}" type="parTrans" cxnId="{2F46EC85-9D83-44C9-89D4-DAB30050780B}">
      <dgm:prSet/>
      <dgm:spPr/>
      <dgm:t>
        <a:bodyPr/>
        <a:lstStyle/>
        <a:p>
          <a:endParaRPr lang="en-US"/>
        </a:p>
      </dgm:t>
    </dgm:pt>
    <dgm:pt modelId="{903B5857-376E-420C-82A0-8CC2112A82B9}" type="sibTrans" cxnId="{2F46EC85-9D83-44C9-89D4-DAB30050780B}">
      <dgm:prSet/>
      <dgm:spPr/>
      <dgm:t>
        <a:bodyPr/>
        <a:lstStyle/>
        <a:p>
          <a:endParaRPr lang="en-US"/>
        </a:p>
      </dgm:t>
    </dgm:pt>
    <dgm:pt modelId="{A9FB120F-9B39-4065-A307-DC74B3C0E74E}" type="pres">
      <dgm:prSet presAssocID="{BF732086-A17B-4E05-98DE-D3F512C89D42}" presName="Name0" presStyleCnt="0">
        <dgm:presLayoutVars>
          <dgm:dir/>
          <dgm:resizeHandles val="exact"/>
        </dgm:presLayoutVars>
      </dgm:prSet>
      <dgm:spPr/>
    </dgm:pt>
    <dgm:pt modelId="{4FD6413B-1F9B-4029-9DBA-00C7C0D68902}" type="pres">
      <dgm:prSet presAssocID="{6D8CCDBD-C90A-46A5-AD3F-74CE2C0A99C9}" presName="node" presStyleLbl="node1" presStyleIdx="0" presStyleCnt="5">
        <dgm:presLayoutVars>
          <dgm:bulletEnabled val="1"/>
        </dgm:presLayoutVars>
      </dgm:prSet>
      <dgm:spPr/>
    </dgm:pt>
    <dgm:pt modelId="{2D2BCCDA-8365-4B85-828E-3F97E0E48477}" type="pres">
      <dgm:prSet presAssocID="{C8165A5F-10E9-47B2-9CD2-6E20BA392ABB}" presName="sibTrans" presStyleLbl="sibTrans1D1" presStyleIdx="0" presStyleCnt="4"/>
      <dgm:spPr/>
    </dgm:pt>
    <dgm:pt modelId="{E5DA2023-8EFF-4A08-A70E-59502CBE0B8D}" type="pres">
      <dgm:prSet presAssocID="{C8165A5F-10E9-47B2-9CD2-6E20BA392ABB}" presName="connectorText" presStyleLbl="sibTrans1D1" presStyleIdx="0" presStyleCnt="4"/>
      <dgm:spPr/>
    </dgm:pt>
    <dgm:pt modelId="{0DC3DB67-2086-448A-B2C7-052B275A0FC2}" type="pres">
      <dgm:prSet presAssocID="{1A9E0A58-EED6-4F00-BAD5-D61E1B65E996}" presName="node" presStyleLbl="node1" presStyleIdx="1" presStyleCnt="5">
        <dgm:presLayoutVars>
          <dgm:bulletEnabled val="1"/>
        </dgm:presLayoutVars>
      </dgm:prSet>
      <dgm:spPr/>
    </dgm:pt>
    <dgm:pt modelId="{DB309BBD-FD9E-4AF8-958A-CBDC56EA2B59}" type="pres">
      <dgm:prSet presAssocID="{472AF17B-58E6-436B-847C-AB04025C7847}" presName="sibTrans" presStyleLbl="sibTrans1D1" presStyleIdx="1" presStyleCnt="4"/>
      <dgm:spPr/>
    </dgm:pt>
    <dgm:pt modelId="{EEF9D13C-BA42-4853-B0DA-CC0B7E9E6208}" type="pres">
      <dgm:prSet presAssocID="{472AF17B-58E6-436B-847C-AB04025C7847}" presName="connectorText" presStyleLbl="sibTrans1D1" presStyleIdx="1" presStyleCnt="4"/>
      <dgm:spPr/>
    </dgm:pt>
    <dgm:pt modelId="{1704D75A-D8B2-4137-939D-1EAB744BB960}" type="pres">
      <dgm:prSet presAssocID="{E66CE3CE-6CBF-4501-A6BC-D0F7FFB47761}" presName="node" presStyleLbl="node1" presStyleIdx="2" presStyleCnt="5">
        <dgm:presLayoutVars>
          <dgm:bulletEnabled val="1"/>
        </dgm:presLayoutVars>
      </dgm:prSet>
      <dgm:spPr/>
    </dgm:pt>
    <dgm:pt modelId="{555AA800-23CD-40AF-8B68-542523C8A0C7}" type="pres">
      <dgm:prSet presAssocID="{D998FB25-14C1-403D-B2E9-1DBFC50766BB}" presName="sibTrans" presStyleLbl="sibTrans1D1" presStyleIdx="2" presStyleCnt="4"/>
      <dgm:spPr/>
    </dgm:pt>
    <dgm:pt modelId="{23933B79-B63C-47B2-A3BB-335A2DAE6C4A}" type="pres">
      <dgm:prSet presAssocID="{D998FB25-14C1-403D-B2E9-1DBFC50766BB}" presName="connectorText" presStyleLbl="sibTrans1D1" presStyleIdx="2" presStyleCnt="4"/>
      <dgm:spPr/>
    </dgm:pt>
    <dgm:pt modelId="{6766C63F-87F1-407B-A471-2BDDA3F75E9A}" type="pres">
      <dgm:prSet presAssocID="{1D0D1228-B2ED-439D-BCC2-4277B09F0E09}" presName="node" presStyleLbl="node1" presStyleIdx="3" presStyleCnt="5">
        <dgm:presLayoutVars>
          <dgm:bulletEnabled val="1"/>
        </dgm:presLayoutVars>
      </dgm:prSet>
      <dgm:spPr/>
    </dgm:pt>
    <dgm:pt modelId="{953ABAE8-7823-4C27-9E77-94A271D93967}" type="pres">
      <dgm:prSet presAssocID="{09B62F8A-F73C-43EF-BF29-90680499C0DB}" presName="sibTrans" presStyleLbl="sibTrans1D1" presStyleIdx="3" presStyleCnt="4"/>
      <dgm:spPr/>
    </dgm:pt>
    <dgm:pt modelId="{F790559C-4044-4628-85F3-EE0C95EB2D60}" type="pres">
      <dgm:prSet presAssocID="{09B62F8A-F73C-43EF-BF29-90680499C0DB}" presName="connectorText" presStyleLbl="sibTrans1D1" presStyleIdx="3" presStyleCnt="4"/>
      <dgm:spPr/>
    </dgm:pt>
    <dgm:pt modelId="{8678F8F8-2315-4609-85AD-EC781C324CBD}" type="pres">
      <dgm:prSet presAssocID="{877D3562-5068-47B4-B8CF-5EDF7A51559E}" presName="node" presStyleLbl="node1" presStyleIdx="4" presStyleCnt="5">
        <dgm:presLayoutVars>
          <dgm:bulletEnabled val="1"/>
        </dgm:presLayoutVars>
      </dgm:prSet>
      <dgm:spPr/>
    </dgm:pt>
  </dgm:ptLst>
  <dgm:cxnLst>
    <dgm:cxn modelId="{141D3D03-72C5-4D8C-B754-36593749C5B8}" type="presOf" srcId="{1D0D1228-B2ED-439D-BCC2-4277B09F0E09}" destId="{6766C63F-87F1-407B-A471-2BDDA3F75E9A}" srcOrd="0" destOrd="0" presId="urn:microsoft.com/office/officeart/2016/7/layout/RepeatingBendingProcessNew"/>
    <dgm:cxn modelId="{B2968D08-26B5-4468-9AD6-5E7FB474756C}" srcId="{BF732086-A17B-4E05-98DE-D3F512C89D42}" destId="{1A9E0A58-EED6-4F00-BAD5-D61E1B65E996}" srcOrd="1" destOrd="0" parTransId="{C99B2303-BF92-4A68-BFB3-545F273E80A6}" sibTransId="{472AF17B-58E6-436B-847C-AB04025C7847}"/>
    <dgm:cxn modelId="{573B7011-C922-4507-A771-7B469D0E57E9}" type="presOf" srcId="{472AF17B-58E6-436B-847C-AB04025C7847}" destId="{DB309BBD-FD9E-4AF8-958A-CBDC56EA2B59}" srcOrd="0" destOrd="0" presId="urn:microsoft.com/office/officeart/2016/7/layout/RepeatingBendingProcessNew"/>
    <dgm:cxn modelId="{4B2C0821-0C5C-423F-A311-62948BF7CBFE}" srcId="{BF732086-A17B-4E05-98DE-D3F512C89D42}" destId="{6D8CCDBD-C90A-46A5-AD3F-74CE2C0A99C9}" srcOrd="0" destOrd="0" parTransId="{C721559B-6870-4CBB-B21C-764AB1E4A7F8}" sibTransId="{C8165A5F-10E9-47B2-9CD2-6E20BA392ABB}"/>
    <dgm:cxn modelId="{96A9CB22-BC53-482F-AA12-06D5C83E2552}" type="presOf" srcId="{C8165A5F-10E9-47B2-9CD2-6E20BA392ABB}" destId="{2D2BCCDA-8365-4B85-828E-3F97E0E48477}" srcOrd="0" destOrd="0" presId="urn:microsoft.com/office/officeart/2016/7/layout/RepeatingBendingProcessNew"/>
    <dgm:cxn modelId="{F1811B27-C71F-4909-AE21-514CA2A177E0}" srcId="{BF732086-A17B-4E05-98DE-D3F512C89D42}" destId="{1D0D1228-B2ED-439D-BCC2-4277B09F0E09}" srcOrd="3" destOrd="0" parTransId="{DD9AE246-31BF-4876-B01C-0A8D6EA558BD}" sibTransId="{09B62F8A-F73C-43EF-BF29-90680499C0DB}"/>
    <dgm:cxn modelId="{3B0B852B-CF65-4132-945B-461A777E94AC}" type="presOf" srcId="{6D8CCDBD-C90A-46A5-AD3F-74CE2C0A99C9}" destId="{4FD6413B-1F9B-4029-9DBA-00C7C0D68902}" srcOrd="0" destOrd="0" presId="urn:microsoft.com/office/officeart/2016/7/layout/RepeatingBendingProcessNew"/>
    <dgm:cxn modelId="{BCA4CE30-3346-4229-9A1E-0CAC771D5E63}" srcId="{BF732086-A17B-4E05-98DE-D3F512C89D42}" destId="{E66CE3CE-6CBF-4501-A6BC-D0F7FFB47761}" srcOrd="2" destOrd="0" parTransId="{0A323463-5D6C-4E56-B63C-46254D9B5890}" sibTransId="{D998FB25-14C1-403D-B2E9-1DBFC50766BB}"/>
    <dgm:cxn modelId="{EEA6785C-17B3-4F0E-977B-B35465772C86}" type="presOf" srcId="{472AF17B-58E6-436B-847C-AB04025C7847}" destId="{EEF9D13C-BA42-4853-B0DA-CC0B7E9E6208}" srcOrd="1" destOrd="0" presId="urn:microsoft.com/office/officeart/2016/7/layout/RepeatingBendingProcessNew"/>
    <dgm:cxn modelId="{8D94354C-E631-4307-BD87-3A46D02C35BA}" type="presOf" srcId="{BF732086-A17B-4E05-98DE-D3F512C89D42}" destId="{A9FB120F-9B39-4065-A307-DC74B3C0E74E}" srcOrd="0" destOrd="0" presId="urn:microsoft.com/office/officeart/2016/7/layout/RepeatingBendingProcessNew"/>
    <dgm:cxn modelId="{C11BC250-8D21-4EDE-A88C-52DCE8D2C060}" type="presOf" srcId="{E66CE3CE-6CBF-4501-A6BC-D0F7FFB47761}" destId="{1704D75A-D8B2-4137-939D-1EAB744BB960}" srcOrd="0" destOrd="0" presId="urn:microsoft.com/office/officeart/2016/7/layout/RepeatingBendingProcessNew"/>
    <dgm:cxn modelId="{2F46EC85-9D83-44C9-89D4-DAB30050780B}" srcId="{BF732086-A17B-4E05-98DE-D3F512C89D42}" destId="{877D3562-5068-47B4-B8CF-5EDF7A51559E}" srcOrd="4" destOrd="0" parTransId="{DC6F624E-FAD1-4847-A258-DEFBA198CAE8}" sibTransId="{903B5857-376E-420C-82A0-8CC2112A82B9}"/>
    <dgm:cxn modelId="{8D460A89-DA91-4E9D-A4CD-C9D853E9B782}" type="presOf" srcId="{D998FB25-14C1-403D-B2E9-1DBFC50766BB}" destId="{555AA800-23CD-40AF-8B68-542523C8A0C7}" srcOrd="0" destOrd="0" presId="urn:microsoft.com/office/officeart/2016/7/layout/RepeatingBendingProcessNew"/>
    <dgm:cxn modelId="{8DD9DC8D-B95F-45E4-8B89-7DED9B4D7A18}" type="presOf" srcId="{09B62F8A-F73C-43EF-BF29-90680499C0DB}" destId="{F790559C-4044-4628-85F3-EE0C95EB2D60}" srcOrd="1" destOrd="0" presId="urn:microsoft.com/office/officeart/2016/7/layout/RepeatingBendingProcessNew"/>
    <dgm:cxn modelId="{8E71B395-8F0C-465B-A41E-048B5B61A91F}" type="presOf" srcId="{1A9E0A58-EED6-4F00-BAD5-D61E1B65E996}" destId="{0DC3DB67-2086-448A-B2C7-052B275A0FC2}" srcOrd="0" destOrd="0" presId="urn:microsoft.com/office/officeart/2016/7/layout/RepeatingBendingProcessNew"/>
    <dgm:cxn modelId="{70B17ABE-AEEB-462B-A007-72EEEDADADA2}" type="presOf" srcId="{C8165A5F-10E9-47B2-9CD2-6E20BA392ABB}" destId="{E5DA2023-8EFF-4A08-A70E-59502CBE0B8D}" srcOrd="1" destOrd="0" presId="urn:microsoft.com/office/officeart/2016/7/layout/RepeatingBendingProcessNew"/>
    <dgm:cxn modelId="{F48A78D5-AB8B-4F1C-AAB4-7BB66FAAE1B8}" type="presOf" srcId="{877D3562-5068-47B4-B8CF-5EDF7A51559E}" destId="{8678F8F8-2315-4609-85AD-EC781C324CBD}" srcOrd="0" destOrd="0" presId="urn:microsoft.com/office/officeart/2016/7/layout/RepeatingBendingProcessNew"/>
    <dgm:cxn modelId="{942404E3-1779-46F6-8241-A6E437B6D84E}" type="presOf" srcId="{D998FB25-14C1-403D-B2E9-1DBFC50766BB}" destId="{23933B79-B63C-47B2-A3BB-335A2DAE6C4A}" srcOrd="1" destOrd="0" presId="urn:microsoft.com/office/officeart/2016/7/layout/RepeatingBendingProcessNew"/>
    <dgm:cxn modelId="{BF8CF2E6-D40D-41C6-B906-D5AF8AC3E1F5}" type="presOf" srcId="{09B62F8A-F73C-43EF-BF29-90680499C0DB}" destId="{953ABAE8-7823-4C27-9E77-94A271D93967}" srcOrd="0" destOrd="0" presId="urn:microsoft.com/office/officeart/2016/7/layout/RepeatingBendingProcessNew"/>
    <dgm:cxn modelId="{08D61E34-7171-4B66-A280-1C462D2E9362}" type="presParOf" srcId="{A9FB120F-9B39-4065-A307-DC74B3C0E74E}" destId="{4FD6413B-1F9B-4029-9DBA-00C7C0D68902}" srcOrd="0" destOrd="0" presId="urn:microsoft.com/office/officeart/2016/7/layout/RepeatingBendingProcessNew"/>
    <dgm:cxn modelId="{FB937F24-ACA2-4419-A7E1-6BEF4462F742}" type="presParOf" srcId="{A9FB120F-9B39-4065-A307-DC74B3C0E74E}" destId="{2D2BCCDA-8365-4B85-828E-3F97E0E48477}" srcOrd="1" destOrd="0" presId="urn:microsoft.com/office/officeart/2016/7/layout/RepeatingBendingProcessNew"/>
    <dgm:cxn modelId="{AB9768D8-703C-4932-8F20-178F1FE058CF}" type="presParOf" srcId="{2D2BCCDA-8365-4B85-828E-3F97E0E48477}" destId="{E5DA2023-8EFF-4A08-A70E-59502CBE0B8D}" srcOrd="0" destOrd="0" presId="urn:microsoft.com/office/officeart/2016/7/layout/RepeatingBendingProcessNew"/>
    <dgm:cxn modelId="{006347AF-2D6A-4F3C-9843-31208C948BCD}" type="presParOf" srcId="{A9FB120F-9B39-4065-A307-DC74B3C0E74E}" destId="{0DC3DB67-2086-448A-B2C7-052B275A0FC2}" srcOrd="2" destOrd="0" presId="urn:microsoft.com/office/officeart/2016/7/layout/RepeatingBendingProcessNew"/>
    <dgm:cxn modelId="{00B64AEB-E854-49FF-AE83-4D388868AA5B}" type="presParOf" srcId="{A9FB120F-9B39-4065-A307-DC74B3C0E74E}" destId="{DB309BBD-FD9E-4AF8-958A-CBDC56EA2B59}" srcOrd="3" destOrd="0" presId="urn:microsoft.com/office/officeart/2016/7/layout/RepeatingBendingProcessNew"/>
    <dgm:cxn modelId="{86FDE8C5-62DC-4D46-B988-6CDB32B42F3C}" type="presParOf" srcId="{DB309BBD-FD9E-4AF8-958A-CBDC56EA2B59}" destId="{EEF9D13C-BA42-4853-B0DA-CC0B7E9E6208}" srcOrd="0" destOrd="0" presId="urn:microsoft.com/office/officeart/2016/7/layout/RepeatingBendingProcessNew"/>
    <dgm:cxn modelId="{14F0172A-D887-4685-A91A-8C0787A57A8C}" type="presParOf" srcId="{A9FB120F-9B39-4065-A307-DC74B3C0E74E}" destId="{1704D75A-D8B2-4137-939D-1EAB744BB960}" srcOrd="4" destOrd="0" presId="urn:microsoft.com/office/officeart/2016/7/layout/RepeatingBendingProcessNew"/>
    <dgm:cxn modelId="{7DEA2C13-E49D-42A2-897D-3DF6F1DCF75F}" type="presParOf" srcId="{A9FB120F-9B39-4065-A307-DC74B3C0E74E}" destId="{555AA800-23CD-40AF-8B68-542523C8A0C7}" srcOrd="5" destOrd="0" presId="urn:microsoft.com/office/officeart/2016/7/layout/RepeatingBendingProcessNew"/>
    <dgm:cxn modelId="{FE11D348-1A01-4091-91D6-C1EDA8FB1385}" type="presParOf" srcId="{555AA800-23CD-40AF-8B68-542523C8A0C7}" destId="{23933B79-B63C-47B2-A3BB-335A2DAE6C4A}" srcOrd="0" destOrd="0" presId="urn:microsoft.com/office/officeart/2016/7/layout/RepeatingBendingProcessNew"/>
    <dgm:cxn modelId="{87E7D33D-2F46-4B61-A5BB-DCAA73A05DEA}" type="presParOf" srcId="{A9FB120F-9B39-4065-A307-DC74B3C0E74E}" destId="{6766C63F-87F1-407B-A471-2BDDA3F75E9A}" srcOrd="6" destOrd="0" presId="urn:microsoft.com/office/officeart/2016/7/layout/RepeatingBendingProcessNew"/>
    <dgm:cxn modelId="{D8F43581-8206-45CF-BF2D-3C4F5AA06CE4}" type="presParOf" srcId="{A9FB120F-9B39-4065-A307-DC74B3C0E74E}" destId="{953ABAE8-7823-4C27-9E77-94A271D93967}" srcOrd="7" destOrd="0" presId="urn:microsoft.com/office/officeart/2016/7/layout/RepeatingBendingProcessNew"/>
    <dgm:cxn modelId="{50786A63-F6D7-4BF3-9FC3-B0C6BE304273}" type="presParOf" srcId="{953ABAE8-7823-4C27-9E77-94A271D93967}" destId="{F790559C-4044-4628-85F3-EE0C95EB2D60}" srcOrd="0" destOrd="0" presId="urn:microsoft.com/office/officeart/2016/7/layout/RepeatingBendingProcessNew"/>
    <dgm:cxn modelId="{CC903D93-00FE-4AD0-9FC9-77265E35EA2B}" type="presParOf" srcId="{A9FB120F-9B39-4065-A307-DC74B3C0E74E}" destId="{8678F8F8-2315-4609-85AD-EC781C324CB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961F5B-A161-41A4-A0F5-DCE3FE3697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BCE06E-2D2B-4918-9E79-947D820BE8B3}">
      <dgm:prSet/>
      <dgm:spPr/>
      <dgm:t>
        <a:bodyPr/>
        <a:lstStyle/>
        <a:p>
          <a:r>
            <a:rPr lang="en-US"/>
            <a:t>1. Targeted Outreach</a:t>
          </a:r>
        </a:p>
      </dgm:t>
    </dgm:pt>
    <dgm:pt modelId="{5488D29E-CFC7-4708-B3C7-AEF8C4472795}" type="parTrans" cxnId="{F0A9FFF9-1D22-4BFA-AEA8-175A8DA86D1A}">
      <dgm:prSet/>
      <dgm:spPr/>
      <dgm:t>
        <a:bodyPr/>
        <a:lstStyle/>
        <a:p>
          <a:endParaRPr lang="en-US"/>
        </a:p>
      </dgm:t>
    </dgm:pt>
    <dgm:pt modelId="{D99A78CB-EB04-4CF9-9BC9-F5E1092D45F0}" type="sibTrans" cxnId="{F0A9FFF9-1D22-4BFA-AEA8-175A8DA86D1A}">
      <dgm:prSet/>
      <dgm:spPr/>
      <dgm:t>
        <a:bodyPr/>
        <a:lstStyle/>
        <a:p>
          <a:endParaRPr lang="en-US"/>
        </a:p>
      </dgm:t>
    </dgm:pt>
    <dgm:pt modelId="{41B26948-A764-4534-A739-0C2226C3E5F7}">
      <dgm:prSet/>
      <dgm:spPr/>
      <dgm:t>
        <a:bodyPr/>
        <a:lstStyle/>
        <a:p>
          <a:r>
            <a:rPr lang="en-US"/>
            <a:t>2. Customized Payment Plans</a:t>
          </a:r>
        </a:p>
      </dgm:t>
    </dgm:pt>
    <dgm:pt modelId="{4293B8F6-1C96-4EE4-8316-D130DBE4ECDB}" type="parTrans" cxnId="{AAF1000C-A4A1-4D89-BC10-F5C60570EE9F}">
      <dgm:prSet/>
      <dgm:spPr/>
      <dgm:t>
        <a:bodyPr/>
        <a:lstStyle/>
        <a:p>
          <a:endParaRPr lang="en-US"/>
        </a:p>
      </dgm:t>
    </dgm:pt>
    <dgm:pt modelId="{E846696E-8F60-4953-A912-D7F74D404E73}" type="sibTrans" cxnId="{AAF1000C-A4A1-4D89-BC10-F5C60570EE9F}">
      <dgm:prSet/>
      <dgm:spPr/>
      <dgm:t>
        <a:bodyPr/>
        <a:lstStyle/>
        <a:p>
          <a:endParaRPr lang="en-US"/>
        </a:p>
      </dgm:t>
    </dgm:pt>
    <dgm:pt modelId="{19ADE80E-808E-41BE-B8FF-FE31D3103F91}">
      <dgm:prSet/>
      <dgm:spPr/>
      <dgm:t>
        <a:bodyPr/>
        <a:lstStyle/>
        <a:p>
          <a:r>
            <a:rPr lang="en-US"/>
            <a:t>3. Early Risk Monitoring</a:t>
          </a:r>
        </a:p>
      </dgm:t>
    </dgm:pt>
    <dgm:pt modelId="{D62298D9-2BEE-4E1C-910E-A5D15F40092D}" type="parTrans" cxnId="{CBB39467-BCD7-44A9-A14F-7DCE0E044E20}">
      <dgm:prSet/>
      <dgm:spPr/>
      <dgm:t>
        <a:bodyPr/>
        <a:lstStyle/>
        <a:p>
          <a:endParaRPr lang="en-US"/>
        </a:p>
      </dgm:t>
    </dgm:pt>
    <dgm:pt modelId="{41098E81-F058-43BC-8D04-8F97011987D3}" type="sibTrans" cxnId="{CBB39467-BCD7-44A9-A14F-7DCE0E044E20}">
      <dgm:prSet/>
      <dgm:spPr/>
      <dgm:t>
        <a:bodyPr/>
        <a:lstStyle/>
        <a:p>
          <a:endParaRPr lang="en-US"/>
        </a:p>
      </dgm:t>
    </dgm:pt>
    <dgm:pt modelId="{9DBB47F4-C453-4213-92BD-76BD97B39707}">
      <dgm:prSet/>
      <dgm:spPr/>
      <dgm:t>
        <a:bodyPr/>
        <a:lstStyle/>
        <a:p>
          <a:r>
            <a:rPr lang="en-US"/>
            <a:t>Expected 15% Delinquency Reduction</a:t>
          </a:r>
        </a:p>
      </dgm:t>
    </dgm:pt>
    <dgm:pt modelId="{4015B3B3-A798-4AAE-806C-3AB3747D1C05}" type="parTrans" cxnId="{F1A9F67D-8EC4-4AED-B055-2DAA307674A2}">
      <dgm:prSet/>
      <dgm:spPr/>
      <dgm:t>
        <a:bodyPr/>
        <a:lstStyle/>
        <a:p>
          <a:endParaRPr lang="en-US"/>
        </a:p>
      </dgm:t>
    </dgm:pt>
    <dgm:pt modelId="{561EBD8E-F8C3-4E58-A6E4-8EA2667CD0C4}" type="sibTrans" cxnId="{F1A9F67D-8EC4-4AED-B055-2DAA307674A2}">
      <dgm:prSet/>
      <dgm:spPr/>
      <dgm:t>
        <a:bodyPr/>
        <a:lstStyle/>
        <a:p>
          <a:endParaRPr lang="en-US"/>
        </a:p>
      </dgm:t>
    </dgm:pt>
    <dgm:pt modelId="{81AC9AFC-FBE8-47AA-9EEA-98CFE35C209A}" type="pres">
      <dgm:prSet presAssocID="{45961F5B-A161-41A4-A0F5-DCE3FE3697B8}" presName="root" presStyleCnt="0">
        <dgm:presLayoutVars>
          <dgm:dir/>
          <dgm:resizeHandles val="exact"/>
        </dgm:presLayoutVars>
      </dgm:prSet>
      <dgm:spPr/>
    </dgm:pt>
    <dgm:pt modelId="{FFE532E5-FADB-4D63-9D78-16DEAA4FCCF0}" type="pres">
      <dgm:prSet presAssocID="{57BCE06E-2D2B-4918-9E79-947D820BE8B3}" presName="compNode" presStyleCnt="0"/>
      <dgm:spPr/>
    </dgm:pt>
    <dgm:pt modelId="{DF53B54E-2F80-468D-9018-C8CC774F0E31}" type="pres">
      <dgm:prSet presAssocID="{57BCE06E-2D2B-4918-9E79-947D820BE8B3}" presName="bgRect" presStyleLbl="bgShp" presStyleIdx="0" presStyleCnt="4"/>
      <dgm:spPr/>
    </dgm:pt>
    <dgm:pt modelId="{009C9849-49CD-4A0B-9003-2281BEC9DD13}" type="pres">
      <dgm:prSet presAssocID="{57BCE06E-2D2B-4918-9E79-947D820BE8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0236BD3-CEB8-4FCD-AA5C-637E781084FC}" type="pres">
      <dgm:prSet presAssocID="{57BCE06E-2D2B-4918-9E79-947D820BE8B3}" presName="spaceRect" presStyleCnt="0"/>
      <dgm:spPr/>
    </dgm:pt>
    <dgm:pt modelId="{400C24E7-1EB0-4C99-A3AE-161EE4461A60}" type="pres">
      <dgm:prSet presAssocID="{57BCE06E-2D2B-4918-9E79-947D820BE8B3}" presName="parTx" presStyleLbl="revTx" presStyleIdx="0" presStyleCnt="4">
        <dgm:presLayoutVars>
          <dgm:chMax val="0"/>
          <dgm:chPref val="0"/>
        </dgm:presLayoutVars>
      </dgm:prSet>
      <dgm:spPr/>
    </dgm:pt>
    <dgm:pt modelId="{7C275128-947C-46FD-A322-82CE76264F5E}" type="pres">
      <dgm:prSet presAssocID="{D99A78CB-EB04-4CF9-9BC9-F5E1092D45F0}" presName="sibTrans" presStyleCnt="0"/>
      <dgm:spPr/>
    </dgm:pt>
    <dgm:pt modelId="{5EBEE9AD-64F0-4DF3-A31F-6810CE234C24}" type="pres">
      <dgm:prSet presAssocID="{41B26948-A764-4534-A739-0C2226C3E5F7}" presName="compNode" presStyleCnt="0"/>
      <dgm:spPr/>
    </dgm:pt>
    <dgm:pt modelId="{188A96FD-F306-42F2-B72F-8EFF0237E0CA}" type="pres">
      <dgm:prSet presAssocID="{41B26948-A764-4534-A739-0C2226C3E5F7}" presName="bgRect" presStyleLbl="bgShp" presStyleIdx="1" presStyleCnt="4"/>
      <dgm:spPr/>
    </dgm:pt>
    <dgm:pt modelId="{B5A6A10F-5540-42CF-8889-23A70F309502}" type="pres">
      <dgm:prSet presAssocID="{41B26948-A764-4534-A739-0C2226C3E5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9EA3CF-4663-4DC4-89C3-100091763E89}" type="pres">
      <dgm:prSet presAssocID="{41B26948-A764-4534-A739-0C2226C3E5F7}" presName="spaceRect" presStyleCnt="0"/>
      <dgm:spPr/>
    </dgm:pt>
    <dgm:pt modelId="{239A98FC-FB8E-401C-9E76-586B879C8B56}" type="pres">
      <dgm:prSet presAssocID="{41B26948-A764-4534-A739-0C2226C3E5F7}" presName="parTx" presStyleLbl="revTx" presStyleIdx="1" presStyleCnt="4">
        <dgm:presLayoutVars>
          <dgm:chMax val="0"/>
          <dgm:chPref val="0"/>
        </dgm:presLayoutVars>
      </dgm:prSet>
      <dgm:spPr/>
    </dgm:pt>
    <dgm:pt modelId="{E70F7338-5544-47D2-9FBB-4D751E8E1B24}" type="pres">
      <dgm:prSet presAssocID="{E846696E-8F60-4953-A912-D7F74D404E73}" presName="sibTrans" presStyleCnt="0"/>
      <dgm:spPr/>
    </dgm:pt>
    <dgm:pt modelId="{4294630D-2431-4635-851E-7E24C8ABFE72}" type="pres">
      <dgm:prSet presAssocID="{19ADE80E-808E-41BE-B8FF-FE31D3103F91}" presName="compNode" presStyleCnt="0"/>
      <dgm:spPr/>
    </dgm:pt>
    <dgm:pt modelId="{F5A67F4A-A9CB-4D4B-80CF-778D4E400B53}" type="pres">
      <dgm:prSet presAssocID="{19ADE80E-808E-41BE-B8FF-FE31D3103F91}" presName="bgRect" presStyleLbl="bgShp" presStyleIdx="2" presStyleCnt="4"/>
      <dgm:spPr/>
    </dgm:pt>
    <dgm:pt modelId="{964E751C-4131-4C94-AB5F-CBB66412B8DC}" type="pres">
      <dgm:prSet presAssocID="{19ADE80E-808E-41BE-B8FF-FE31D3103F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5E5E78-0858-40E1-A866-9348ABDBDD45}" type="pres">
      <dgm:prSet presAssocID="{19ADE80E-808E-41BE-B8FF-FE31D3103F91}" presName="spaceRect" presStyleCnt="0"/>
      <dgm:spPr/>
    </dgm:pt>
    <dgm:pt modelId="{C57216C9-9081-446B-BD64-63CE2EAF9F86}" type="pres">
      <dgm:prSet presAssocID="{19ADE80E-808E-41BE-B8FF-FE31D3103F91}" presName="parTx" presStyleLbl="revTx" presStyleIdx="2" presStyleCnt="4">
        <dgm:presLayoutVars>
          <dgm:chMax val="0"/>
          <dgm:chPref val="0"/>
        </dgm:presLayoutVars>
      </dgm:prSet>
      <dgm:spPr/>
    </dgm:pt>
    <dgm:pt modelId="{578135A1-7684-4722-88D0-94ED9DC7B5F2}" type="pres">
      <dgm:prSet presAssocID="{41098E81-F058-43BC-8D04-8F97011987D3}" presName="sibTrans" presStyleCnt="0"/>
      <dgm:spPr/>
    </dgm:pt>
    <dgm:pt modelId="{1D85AA67-5B8F-4ABD-A69B-2F5B6F9E266F}" type="pres">
      <dgm:prSet presAssocID="{9DBB47F4-C453-4213-92BD-76BD97B39707}" presName="compNode" presStyleCnt="0"/>
      <dgm:spPr/>
    </dgm:pt>
    <dgm:pt modelId="{055A22DD-424A-4F59-8532-09EDDF2629F4}" type="pres">
      <dgm:prSet presAssocID="{9DBB47F4-C453-4213-92BD-76BD97B39707}" presName="bgRect" presStyleLbl="bgShp" presStyleIdx="3" presStyleCnt="4"/>
      <dgm:spPr/>
    </dgm:pt>
    <dgm:pt modelId="{AE899910-D7A0-4180-89F8-3DAA5F4EF0B5}" type="pres">
      <dgm:prSet presAssocID="{9DBB47F4-C453-4213-92BD-76BD97B397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4A78379-3988-45BB-9776-9E98E384185E}" type="pres">
      <dgm:prSet presAssocID="{9DBB47F4-C453-4213-92BD-76BD97B39707}" presName="spaceRect" presStyleCnt="0"/>
      <dgm:spPr/>
    </dgm:pt>
    <dgm:pt modelId="{15AD97AA-2464-49F3-93E5-EFDE1E100E58}" type="pres">
      <dgm:prSet presAssocID="{9DBB47F4-C453-4213-92BD-76BD97B397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F1000C-A4A1-4D89-BC10-F5C60570EE9F}" srcId="{45961F5B-A161-41A4-A0F5-DCE3FE3697B8}" destId="{41B26948-A764-4534-A739-0C2226C3E5F7}" srcOrd="1" destOrd="0" parTransId="{4293B8F6-1C96-4EE4-8316-D130DBE4ECDB}" sibTransId="{E846696E-8F60-4953-A912-D7F74D404E73}"/>
    <dgm:cxn modelId="{B5AEC02C-018D-4A8C-906C-5DE5C9274BCB}" type="presOf" srcId="{45961F5B-A161-41A4-A0F5-DCE3FE3697B8}" destId="{81AC9AFC-FBE8-47AA-9EEA-98CFE35C209A}" srcOrd="0" destOrd="0" presId="urn:microsoft.com/office/officeart/2018/2/layout/IconVerticalSolidList"/>
    <dgm:cxn modelId="{CBB39467-BCD7-44A9-A14F-7DCE0E044E20}" srcId="{45961F5B-A161-41A4-A0F5-DCE3FE3697B8}" destId="{19ADE80E-808E-41BE-B8FF-FE31D3103F91}" srcOrd="2" destOrd="0" parTransId="{D62298D9-2BEE-4E1C-910E-A5D15F40092D}" sibTransId="{41098E81-F058-43BC-8D04-8F97011987D3}"/>
    <dgm:cxn modelId="{F1A9F67D-8EC4-4AED-B055-2DAA307674A2}" srcId="{45961F5B-A161-41A4-A0F5-DCE3FE3697B8}" destId="{9DBB47F4-C453-4213-92BD-76BD97B39707}" srcOrd="3" destOrd="0" parTransId="{4015B3B3-A798-4AAE-806C-3AB3747D1C05}" sibTransId="{561EBD8E-F8C3-4E58-A6E4-8EA2667CD0C4}"/>
    <dgm:cxn modelId="{24414384-9B15-4693-81BC-3ACC6CD76F08}" type="presOf" srcId="{19ADE80E-808E-41BE-B8FF-FE31D3103F91}" destId="{C57216C9-9081-446B-BD64-63CE2EAF9F86}" srcOrd="0" destOrd="0" presId="urn:microsoft.com/office/officeart/2018/2/layout/IconVerticalSolidList"/>
    <dgm:cxn modelId="{8BB5BDAB-296B-4BD4-8772-3183C21F8653}" type="presOf" srcId="{57BCE06E-2D2B-4918-9E79-947D820BE8B3}" destId="{400C24E7-1EB0-4C99-A3AE-161EE4461A60}" srcOrd="0" destOrd="0" presId="urn:microsoft.com/office/officeart/2018/2/layout/IconVerticalSolidList"/>
    <dgm:cxn modelId="{77B6F1AE-D657-4348-AD96-85F4BD70F44B}" type="presOf" srcId="{41B26948-A764-4534-A739-0C2226C3E5F7}" destId="{239A98FC-FB8E-401C-9E76-586B879C8B56}" srcOrd="0" destOrd="0" presId="urn:microsoft.com/office/officeart/2018/2/layout/IconVerticalSolidList"/>
    <dgm:cxn modelId="{A5572EBE-0338-46FE-9BB6-FF119756633E}" type="presOf" srcId="{9DBB47F4-C453-4213-92BD-76BD97B39707}" destId="{15AD97AA-2464-49F3-93E5-EFDE1E100E58}" srcOrd="0" destOrd="0" presId="urn:microsoft.com/office/officeart/2018/2/layout/IconVerticalSolidList"/>
    <dgm:cxn modelId="{F0A9FFF9-1D22-4BFA-AEA8-175A8DA86D1A}" srcId="{45961F5B-A161-41A4-A0F5-DCE3FE3697B8}" destId="{57BCE06E-2D2B-4918-9E79-947D820BE8B3}" srcOrd="0" destOrd="0" parTransId="{5488D29E-CFC7-4708-B3C7-AEF8C4472795}" sibTransId="{D99A78CB-EB04-4CF9-9BC9-F5E1092D45F0}"/>
    <dgm:cxn modelId="{281BCBB6-8095-4788-BACE-25FA2A846956}" type="presParOf" srcId="{81AC9AFC-FBE8-47AA-9EEA-98CFE35C209A}" destId="{FFE532E5-FADB-4D63-9D78-16DEAA4FCCF0}" srcOrd="0" destOrd="0" presId="urn:microsoft.com/office/officeart/2018/2/layout/IconVerticalSolidList"/>
    <dgm:cxn modelId="{72408BED-AD32-41C3-9178-4DEF39AE5166}" type="presParOf" srcId="{FFE532E5-FADB-4D63-9D78-16DEAA4FCCF0}" destId="{DF53B54E-2F80-468D-9018-C8CC774F0E31}" srcOrd="0" destOrd="0" presId="urn:microsoft.com/office/officeart/2018/2/layout/IconVerticalSolidList"/>
    <dgm:cxn modelId="{36D8F5A9-BCBE-43AD-A669-1E4F3D481955}" type="presParOf" srcId="{FFE532E5-FADB-4D63-9D78-16DEAA4FCCF0}" destId="{009C9849-49CD-4A0B-9003-2281BEC9DD13}" srcOrd="1" destOrd="0" presId="urn:microsoft.com/office/officeart/2018/2/layout/IconVerticalSolidList"/>
    <dgm:cxn modelId="{99142A91-BEC8-4D54-B6A5-4D8E007AE4F8}" type="presParOf" srcId="{FFE532E5-FADB-4D63-9D78-16DEAA4FCCF0}" destId="{10236BD3-CEB8-4FCD-AA5C-637E781084FC}" srcOrd="2" destOrd="0" presId="urn:microsoft.com/office/officeart/2018/2/layout/IconVerticalSolidList"/>
    <dgm:cxn modelId="{E1613B91-7B04-46D0-839E-516966CD48C0}" type="presParOf" srcId="{FFE532E5-FADB-4D63-9D78-16DEAA4FCCF0}" destId="{400C24E7-1EB0-4C99-A3AE-161EE4461A60}" srcOrd="3" destOrd="0" presId="urn:microsoft.com/office/officeart/2018/2/layout/IconVerticalSolidList"/>
    <dgm:cxn modelId="{AC70CD6C-F6A7-4717-88F1-DF973261B970}" type="presParOf" srcId="{81AC9AFC-FBE8-47AA-9EEA-98CFE35C209A}" destId="{7C275128-947C-46FD-A322-82CE76264F5E}" srcOrd="1" destOrd="0" presId="urn:microsoft.com/office/officeart/2018/2/layout/IconVerticalSolidList"/>
    <dgm:cxn modelId="{E64BD477-F9F7-43D5-8DE7-37E249DC75E7}" type="presParOf" srcId="{81AC9AFC-FBE8-47AA-9EEA-98CFE35C209A}" destId="{5EBEE9AD-64F0-4DF3-A31F-6810CE234C24}" srcOrd="2" destOrd="0" presId="urn:microsoft.com/office/officeart/2018/2/layout/IconVerticalSolidList"/>
    <dgm:cxn modelId="{B312F734-A432-4BA1-925C-13DE77B9BAED}" type="presParOf" srcId="{5EBEE9AD-64F0-4DF3-A31F-6810CE234C24}" destId="{188A96FD-F306-42F2-B72F-8EFF0237E0CA}" srcOrd="0" destOrd="0" presId="urn:microsoft.com/office/officeart/2018/2/layout/IconVerticalSolidList"/>
    <dgm:cxn modelId="{BE0703A1-A0EE-441A-8D08-F1810BBAC25B}" type="presParOf" srcId="{5EBEE9AD-64F0-4DF3-A31F-6810CE234C24}" destId="{B5A6A10F-5540-42CF-8889-23A70F309502}" srcOrd="1" destOrd="0" presId="urn:microsoft.com/office/officeart/2018/2/layout/IconVerticalSolidList"/>
    <dgm:cxn modelId="{40E02B92-31C7-4D11-A5D0-CD3AFC0DE8B3}" type="presParOf" srcId="{5EBEE9AD-64F0-4DF3-A31F-6810CE234C24}" destId="{049EA3CF-4663-4DC4-89C3-100091763E89}" srcOrd="2" destOrd="0" presId="urn:microsoft.com/office/officeart/2018/2/layout/IconVerticalSolidList"/>
    <dgm:cxn modelId="{25D029E1-D4A7-4252-955F-EE3AF4E07AC2}" type="presParOf" srcId="{5EBEE9AD-64F0-4DF3-A31F-6810CE234C24}" destId="{239A98FC-FB8E-401C-9E76-586B879C8B56}" srcOrd="3" destOrd="0" presId="urn:microsoft.com/office/officeart/2018/2/layout/IconVerticalSolidList"/>
    <dgm:cxn modelId="{93AC1C8D-3D2F-4D47-A0E5-821413BE4BAE}" type="presParOf" srcId="{81AC9AFC-FBE8-47AA-9EEA-98CFE35C209A}" destId="{E70F7338-5544-47D2-9FBB-4D751E8E1B24}" srcOrd="3" destOrd="0" presId="urn:microsoft.com/office/officeart/2018/2/layout/IconVerticalSolidList"/>
    <dgm:cxn modelId="{9C5A200C-13D7-4F6B-8AAB-E08FB84AD8CC}" type="presParOf" srcId="{81AC9AFC-FBE8-47AA-9EEA-98CFE35C209A}" destId="{4294630D-2431-4635-851E-7E24C8ABFE72}" srcOrd="4" destOrd="0" presId="urn:microsoft.com/office/officeart/2018/2/layout/IconVerticalSolidList"/>
    <dgm:cxn modelId="{A6DF8373-3F44-419D-908E-21A28E94A811}" type="presParOf" srcId="{4294630D-2431-4635-851E-7E24C8ABFE72}" destId="{F5A67F4A-A9CB-4D4B-80CF-778D4E400B53}" srcOrd="0" destOrd="0" presId="urn:microsoft.com/office/officeart/2018/2/layout/IconVerticalSolidList"/>
    <dgm:cxn modelId="{D2F643C5-8B06-4A5E-8734-A1F6FC3FC9D4}" type="presParOf" srcId="{4294630D-2431-4635-851E-7E24C8ABFE72}" destId="{964E751C-4131-4C94-AB5F-CBB66412B8DC}" srcOrd="1" destOrd="0" presId="urn:microsoft.com/office/officeart/2018/2/layout/IconVerticalSolidList"/>
    <dgm:cxn modelId="{FBA71A8A-EDA0-44B7-B722-08DF20012AF4}" type="presParOf" srcId="{4294630D-2431-4635-851E-7E24C8ABFE72}" destId="{9E5E5E78-0858-40E1-A866-9348ABDBDD45}" srcOrd="2" destOrd="0" presId="urn:microsoft.com/office/officeart/2018/2/layout/IconVerticalSolidList"/>
    <dgm:cxn modelId="{3AA9A17F-D4C2-4B38-B808-8E6661E2CB84}" type="presParOf" srcId="{4294630D-2431-4635-851E-7E24C8ABFE72}" destId="{C57216C9-9081-446B-BD64-63CE2EAF9F86}" srcOrd="3" destOrd="0" presId="urn:microsoft.com/office/officeart/2018/2/layout/IconVerticalSolidList"/>
    <dgm:cxn modelId="{F8981B8D-8A0D-41AA-8973-492FC870634A}" type="presParOf" srcId="{81AC9AFC-FBE8-47AA-9EEA-98CFE35C209A}" destId="{578135A1-7684-4722-88D0-94ED9DC7B5F2}" srcOrd="5" destOrd="0" presId="urn:microsoft.com/office/officeart/2018/2/layout/IconVerticalSolidList"/>
    <dgm:cxn modelId="{77A028D7-4878-4F34-8B13-6626392A181C}" type="presParOf" srcId="{81AC9AFC-FBE8-47AA-9EEA-98CFE35C209A}" destId="{1D85AA67-5B8F-4ABD-A69B-2F5B6F9E266F}" srcOrd="6" destOrd="0" presId="urn:microsoft.com/office/officeart/2018/2/layout/IconVerticalSolidList"/>
    <dgm:cxn modelId="{7E2E73FA-8E19-4939-81CC-951154B31403}" type="presParOf" srcId="{1D85AA67-5B8F-4ABD-A69B-2F5B6F9E266F}" destId="{055A22DD-424A-4F59-8532-09EDDF2629F4}" srcOrd="0" destOrd="0" presId="urn:microsoft.com/office/officeart/2018/2/layout/IconVerticalSolidList"/>
    <dgm:cxn modelId="{DB11DE9F-3054-4D67-B166-82B8478C5C85}" type="presParOf" srcId="{1D85AA67-5B8F-4ABD-A69B-2F5B6F9E266F}" destId="{AE899910-D7A0-4180-89F8-3DAA5F4EF0B5}" srcOrd="1" destOrd="0" presId="urn:microsoft.com/office/officeart/2018/2/layout/IconVerticalSolidList"/>
    <dgm:cxn modelId="{2D6812F4-34D4-4A34-8D0D-F951C4DC09D4}" type="presParOf" srcId="{1D85AA67-5B8F-4ABD-A69B-2F5B6F9E266F}" destId="{04A78379-3988-45BB-9776-9E98E384185E}" srcOrd="2" destOrd="0" presId="urn:microsoft.com/office/officeart/2018/2/layout/IconVerticalSolidList"/>
    <dgm:cxn modelId="{CD7BB893-6E6F-45DA-A4E2-FEE4FB851616}" type="presParOf" srcId="{1D85AA67-5B8F-4ABD-A69B-2F5B6F9E266F}" destId="{15AD97AA-2464-49F3-93E5-EFDE1E100E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A79AFE-DB6A-4CF8-9754-7D4C87E257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EB5183-3B68-4931-9C8C-28521D8FE47B}">
      <dgm:prSet/>
      <dgm:spPr/>
      <dgm:t>
        <a:bodyPr/>
        <a:lstStyle/>
        <a:p>
          <a:r>
            <a:rPr lang="en-US"/>
            <a:t>• Model Deployment</a:t>
          </a:r>
        </a:p>
      </dgm:t>
    </dgm:pt>
    <dgm:pt modelId="{5BBB3883-DF85-4E95-89DB-C06CD445BBFF}" type="parTrans" cxnId="{1B228512-3254-413A-BC89-D71606260333}">
      <dgm:prSet/>
      <dgm:spPr/>
      <dgm:t>
        <a:bodyPr/>
        <a:lstStyle/>
        <a:p>
          <a:endParaRPr lang="en-US"/>
        </a:p>
      </dgm:t>
    </dgm:pt>
    <dgm:pt modelId="{C5CBB551-883D-46D7-A9DC-F2B05AF5A4E3}" type="sibTrans" cxnId="{1B228512-3254-413A-BC89-D71606260333}">
      <dgm:prSet/>
      <dgm:spPr/>
      <dgm:t>
        <a:bodyPr/>
        <a:lstStyle/>
        <a:p>
          <a:endParaRPr lang="en-US"/>
        </a:p>
      </dgm:t>
    </dgm:pt>
    <dgm:pt modelId="{97365FB3-3DF9-4D2E-A9D2-9E0454A6C301}">
      <dgm:prSet/>
      <dgm:spPr/>
      <dgm:t>
        <a:bodyPr/>
        <a:lstStyle/>
        <a:p>
          <a:r>
            <a:rPr lang="en-US"/>
            <a:t>• Pilot Intervention</a:t>
          </a:r>
        </a:p>
      </dgm:t>
    </dgm:pt>
    <dgm:pt modelId="{C46197D1-22AC-45C4-A2A3-08DF4887EBB8}" type="parTrans" cxnId="{4B0A377B-A4C5-4BCA-8E7C-C4AD199E044C}">
      <dgm:prSet/>
      <dgm:spPr/>
      <dgm:t>
        <a:bodyPr/>
        <a:lstStyle/>
        <a:p>
          <a:endParaRPr lang="en-US"/>
        </a:p>
      </dgm:t>
    </dgm:pt>
    <dgm:pt modelId="{75550320-A1B5-44ED-9DC6-F363B198BB1D}" type="sibTrans" cxnId="{4B0A377B-A4C5-4BCA-8E7C-C4AD199E044C}">
      <dgm:prSet/>
      <dgm:spPr/>
      <dgm:t>
        <a:bodyPr/>
        <a:lstStyle/>
        <a:p>
          <a:endParaRPr lang="en-US"/>
        </a:p>
      </dgm:t>
    </dgm:pt>
    <dgm:pt modelId="{02A53A80-2A5A-4DAB-9A4B-88D3F5CB3BEB}">
      <dgm:prSet/>
      <dgm:spPr/>
      <dgm:t>
        <a:bodyPr/>
        <a:lstStyle/>
        <a:p>
          <a:r>
            <a:rPr lang="en-US"/>
            <a:t>• Performance Monitoring</a:t>
          </a:r>
        </a:p>
      </dgm:t>
    </dgm:pt>
    <dgm:pt modelId="{1D8F9F57-C077-4A40-BE0E-E0619ECF956B}" type="parTrans" cxnId="{33FA8705-8A2A-4D2D-945E-264FB75798CA}">
      <dgm:prSet/>
      <dgm:spPr/>
      <dgm:t>
        <a:bodyPr/>
        <a:lstStyle/>
        <a:p>
          <a:endParaRPr lang="en-US"/>
        </a:p>
      </dgm:t>
    </dgm:pt>
    <dgm:pt modelId="{1A92DA9E-BF11-4486-90D5-51056A615694}" type="sibTrans" cxnId="{33FA8705-8A2A-4D2D-945E-264FB75798CA}">
      <dgm:prSet/>
      <dgm:spPr/>
      <dgm:t>
        <a:bodyPr/>
        <a:lstStyle/>
        <a:p>
          <a:endParaRPr lang="en-US"/>
        </a:p>
      </dgm:t>
    </dgm:pt>
    <dgm:pt modelId="{836E8BFD-7476-43A0-919C-3696BAAA45C1}">
      <dgm:prSet/>
      <dgm:spPr/>
      <dgm:t>
        <a:bodyPr/>
        <a:lstStyle/>
        <a:p>
          <a:r>
            <a:rPr lang="en-US"/>
            <a:t>Outcome: Risk Reduction &amp; Customer Retention</a:t>
          </a:r>
        </a:p>
      </dgm:t>
    </dgm:pt>
    <dgm:pt modelId="{F1A469D5-96B8-48A3-BFEC-2DE9CB549358}" type="parTrans" cxnId="{70BC303B-4DC8-4D93-8D05-20631FFA100C}">
      <dgm:prSet/>
      <dgm:spPr/>
      <dgm:t>
        <a:bodyPr/>
        <a:lstStyle/>
        <a:p>
          <a:endParaRPr lang="en-US"/>
        </a:p>
      </dgm:t>
    </dgm:pt>
    <dgm:pt modelId="{094E321B-3DCA-4FCE-A829-68FEAED2F687}" type="sibTrans" cxnId="{70BC303B-4DC8-4D93-8D05-20631FFA100C}">
      <dgm:prSet/>
      <dgm:spPr/>
      <dgm:t>
        <a:bodyPr/>
        <a:lstStyle/>
        <a:p>
          <a:endParaRPr lang="en-US"/>
        </a:p>
      </dgm:t>
    </dgm:pt>
    <dgm:pt modelId="{3AD39D2F-C192-4D2B-B1EB-E3D972544649}" type="pres">
      <dgm:prSet presAssocID="{9CA79AFE-DB6A-4CF8-9754-7D4C87E2571D}" presName="root" presStyleCnt="0">
        <dgm:presLayoutVars>
          <dgm:dir/>
          <dgm:resizeHandles val="exact"/>
        </dgm:presLayoutVars>
      </dgm:prSet>
      <dgm:spPr/>
    </dgm:pt>
    <dgm:pt modelId="{55F6D31C-349B-471E-A851-5E6B34CF8D26}" type="pres">
      <dgm:prSet presAssocID="{35EB5183-3B68-4931-9C8C-28521D8FE47B}" presName="compNode" presStyleCnt="0"/>
      <dgm:spPr/>
    </dgm:pt>
    <dgm:pt modelId="{5264A28E-AF1F-42E7-96C6-5438A49FE8F8}" type="pres">
      <dgm:prSet presAssocID="{35EB5183-3B68-4931-9C8C-28521D8FE47B}" presName="bgRect" presStyleLbl="bgShp" presStyleIdx="0" presStyleCnt="4"/>
      <dgm:spPr/>
    </dgm:pt>
    <dgm:pt modelId="{C946F385-0398-4BCC-ADC8-DF25648ADAF3}" type="pres">
      <dgm:prSet presAssocID="{35EB5183-3B68-4931-9C8C-28521D8FE4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3298D12-F43B-46C6-A174-17B25D2EF41C}" type="pres">
      <dgm:prSet presAssocID="{35EB5183-3B68-4931-9C8C-28521D8FE47B}" presName="spaceRect" presStyleCnt="0"/>
      <dgm:spPr/>
    </dgm:pt>
    <dgm:pt modelId="{9BAC8E29-952F-4F7B-9143-80C73290C354}" type="pres">
      <dgm:prSet presAssocID="{35EB5183-3B68-4931-9C8C-28521D8FE47B}" presName="parTx" presStyleLbl="revTx" presStyleIdx="0" presStyleCnt="4">
        <dgm:presLayoutVars>
          <dgm:chMax val="0"/>
          <dgm:chPref val="0"/>
        </dgm:presLayoutVars>
      </dgm:prSet>
      <dgm:spPr/>
    </dgm:pt>
    <dgm:pt modelId="{DAC09E29-50EE-40C0-B49A-FC9E281A577B}" type="pres">
      <dgm:prSet presAssocID="{C5CBB551-883D-46D7-A9DC-F2B05AF5A4E3}" presName="sibTrans" presStyleCnt="0"/>
      <dgm:spPr/>
    </dgm:pt>
    <dgm:pt modelId="{E3D89058-3E40-4FA4-87BA-41F60B92ADC7}" type="pres">
      <dgm:prSet presAssocID="{97365FB3-3DF9-4D2E-A9D2-9E0454A6C301}" presName="compNode" presStyleCnt="0"/>
      <dgm:spPr/>
    </dgm:pt>
    <dgm:pt modelId="{9D2601F0-F717-4D09-8368-04F65317DE97}" type="pres">
      <dgm:prSet presAssocID="{97365FB3-3DF9-4D2E-A9D2-9E0454A6C301}" presName="bgRect" presStyleLbl="bgShp" presStyleIdx="1" presStyleCnt="4"/>
      <dgm:spPr/>
    </dgm:pt>
    <dgm:pt modelId="{E58AC6E5-4968-4649-B377-EFCB64F23B53}" type="pres">
      <dgm:prSet presAssocID="{97365FB3-3DF9-4D2E-A9D2-9E0454A6C3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CE806D21-B988-4344-87A3-B36A1CBDB120}" type="pres">
      <dgm:prSet presAssocID="{97365FB3-3DF9-4D2E-A9D2-9E0454A6C301}" presName="spaceRect" presStyleCnt="0"/>
      <dgm:spPr/>
    </dgm:pt>
    <dgm:pt modelId="{FF0F6A2C-9C0C-4E70-9836-8075725F3EB4}" type="pres">
      <dgm:prSet presAssocID="{97365FB3-3DF9-4D2E-A9D2-9E0454A6C301}" presName="parTx" presStyleLbl="revTx" presStyleIdx="1" presStyleCnt="4">
        <dgm:presLayoutVars>
          <dgm:chMax val="0"/>
          <dgm:chPref val="0"/>
        </dgm:presLayoutVars>
      </dgm:prSet>
      <dgm:spPr/>
    </dgm:pt>
    <dgm:pt modelId="{0F47113D-3AA0-4711-A01E-52DA202B7D7E}" type="pres">
      <dgm:prSet presAssocID="{75550320-A1B5-44ED-9DC6-F363B198BB1D}" presName="sibTrans" presStyleCnt="0"/>
      <dgm:spPr/>
    </dgm:pt>
    <dgm:pt modelId="{B7C66605-E695-497F-8493-F81275FDC271}" type="pres">
      <dgm:prSet presAssocID="{02A53A80-2A5A-4DAB-9A4B-88D3F5CB3BEB}" presName="compNode" presStyleCnt="0"/>
      <dgm:spPr/>
    </dgm:pt>
    <dgm:pt modelId="{6EB65356-544A-4A7D-97F8-E0DE69F66F20}" type="pres">
      <dgm:prSet presAssocID="{02A53A80-2A5A-4DAB-9A4B-88D3F5CB3BEB}" presName="bgRect" presStyleLbl="bgShp" presStyleIdx="2" presStyleCnt="4"/>
      <dgm:spPr/>
    </dgm:pt>
    <dgm:pt modelId="{92A633E9-D09F-4674-B671-7ADEADD35AB5}" type="pres">
      <dgm:prSet presAssocID="{02A53A80-2A5A-4DAB-9A4B-88D3F5CB3B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F4E9681-4971-4144-8656-44C8DB482722}" type="pres">
      <dgm:prSet presAssocID="{02A53A80-2A5A-4DAB-9A4B-88D3F5CB3BEB}" presName="spaceRect" presStyleCnt="0"/>
      <dgm:spPr/>
    </dgm:pt>
    <dgm:pt modelId="{834E89C4-3AE3-4081-B470-5A24A0A8C1ED}" type="pres">
      <dgm:prSet presAssocID="{02A53A80-2A5A-4DAB-9A4B-88D3F5CB3BEB}" presName="parTx" presStyleLbl="revTx" presStyleIdx="2" presStyleCnt="4">
        <dgm:presLayoutVars>
          <dgm:chMax val="0"/>
          <dgm:chPref val="0"/>
        </dgm:presLayoutVars>
      </dgm:prSet>
      <dgm:spPr/>
    </dgm:pt>
    <dgm:pt modelId="{5E289548-790F-4F61-8722-59CD6950FC08}" type="pres">
      <dgm:prSet presAssocID="{1A92DA9E-BF11-4486-90D5-51056A615694}" presName="sibTrans" presStyleCnt="0"/>
      <dgm:spPr/>
    </dgm:pt>
    <dgm:pt modelId="{D5247821-F0CC-4EEF-A97A-1A35B1F512E4}" type="pres">
      <dgm:prSet presAssocID="{836E8BFD-7476-43A0-919C-3696BAAA45C1}" presName="compNode" presStyleCnt="0"/>
      <dgm:spPr/>
    </dgm:pt>
    <dgm:pt modelId="{8F2F4924-73F3-4750-B7F9-5B5777517051}" type="pres">
      <dgm:prSet presAssocID="{836E8BFD-7476-43A0-919C-3696BAAA45C1}" presName="bgRect" presStyleLbl="bgShp" presStyleIdx="3" presStyleCnt="4"/>
      <dgm:spPr/>
    </dgm:pt>
    <dgm:pt modelId="{910D9281-4C57-48D7-A7CF-A6819971F612}" type="pres">
      <dgm:prSet presAssocID="{836E8BFD-7476-43A0-919C-3696BAAA45C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13659892-C93F-4D6F-A276-65B11DE9B7D4}" type="pres">
      <dgm:prSet presAssocID="{836E8BFD-7476-43A0-919C-3696BAAA45C1}" presName="spaceRect" presStyleCnt="0"/>
      <dgm:spPr/>
    </dgm:pt>
    <dgm:pt modelId="{1C970820-5964-4844-B24E-DEF043379BA4}" type="pres">
      <dgm:prSet presAssocID="{836E8BFD-7476-43A0-919C-3696BAAA45C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3FA8705-8A2A-4D2D-945E-264FB75798CA}" srcId="{9CA79AFE-DB6A-4CF8-9754-7D4C87E2571D}" destId="{02A53A80-2A5A-4DAB-9A4B-88D3F5CB3BEB}" srcOrd="2" destOrd="0" parTransId="{1D8F9F57-C077-4A40-BE0E-E0619ECF956B}" sibTransId="{1A92DA9E-BF11-4486-90D5-51056A615694}"/>
    <dgm:cxn modelId="{1B228512-3254-413A-BC89-D71606260333}" srcId="{9CA79AFE-DB6A-4CF8-9754-7D4C87E2571D}" destId="{35EB5183-3B68-4931-9C8C-28521D8FE47B}" srcOrd="0" destOrd="0" parTransId="{5BBB3883-DF85-4E95-89DB-C06CD445BBFF}" sibTransId="{C5CBB551-883D-46D7-A9DC-F2B05AF5A4E3}"/>
    <dgm:cxn modelId="{4C1D3923-3287-4F15-A2DF-8EBE761D35DC}" type="presOf" srcId="{35EB5183-3B68-4931-9C8C-28521D8FE47B}" destId="{9BAC8E29-952F-4F7B-9143-80C73290C354}" srcOrd="0" destOrd="0" presId="urn:microsoft.com/office/officeart/2018/2/layout/IconVerticalSolidList"/>
    <dgm:cxn modelId="{70BC303B-4DC8-4D93-8D05-20631FFA100C}" srcId="{9CA79AFE-DB6A-4CF8-9754-7D4C87E2571D}" destId="{836E8BFD-7476-43A0-919C-3696BAAA45C1}" srcOrd="3" destOrd="0" parTransId="{F1A469D5-96B8-48A3-BFEC-2DE9CB549358}" sibTransId="{094E321B-3DCA-4FCE-A829-68FEAED2F687}"/>
    <dgm:cxn modelId="{4B0A377B-A4C5-4BCA-8E7C-C4AD199E044C}" srcId="{9CA79AFE-DB6A-4CF8-9754-7D4C87E2571D}" destId="{97365FB3-3DF9-4D2E-A9D2-9E0454A6C301}" srcOrd="1" destOrd="0" parTransId="{C46197D1-22AC-45C4-A2A3-08DF4887EBB8}" sibTransId="{75550320-A1B5-44ED-9DC6-F363B198BB1D}"/>
    <dgm:cxn modelId="{8D77A2A5-84B8-446B-B226-95DAD8BA3B51}" type="presOf" srcId="{97365FB3-3DF9-4D2E-A9D2-9E0454A6C301}" destId="{FF0F6A2C-9C0C-4E70-9836-8075725F3EB4}" srcOrd="0" destOrd="0" presId="urn:microsoft.com/office/officeart/2018/2/layout/IconVerticalSolidList"/>
    <dgm:cxn modelId="{10DE12AB-053C-4AED-81B5-40084C3A6694}" type="presOf" srcId="{9CA79AFE-DB6A-4CF8-9754-7D4C87E2571D}" destId="{3AD39D2F-C192-4D2B-B1EB-E3D972544649}" srcOrd="0" destOrd="0" presId="urn:microsoft.com/office/officeart/2018/2/layout/IconVerticalSolidList"/>
    <dgm:cxn modelId="{8E209FC4-CED4-4EA9-A37B-E4044DD98492}" type="presOf" srcId="{02A53A80-2A5A-4DAB-9A4B-88D3F5CB3BEB}" destId="{834E89C4-3AE3-4081-B470-5A24A0A8C1ED}" srcOrd="0" destOrd="0" presId="urn:microsoft.com/office/officeart/2018/2/layout/IconVerticalSolidList"/>
    <dgm:cxn modelId="{36C12BD4-B3E7-4C00-AE6C-491B3ABC0B1B}" type="presOf" srcId="{836E8BFD-7476-43A0-919C-3696BAAA45C1}" destId="{1C970820-5964-4844-B24E-DEF043379BA4}" srcOrd="0" destOrd="0" presId="urn:microsoft.com/office/officeart/2018/2/layout/IconVerticalSolidList"/>
    <dgm:cxn modelId="{D9F61894-B5AB-4A7D-9BAA-0E90B7FA2488}" type="presParOf" srcId="{3AD39D2F-C192-4D2B-B1EB-E3D972544649}" destId="{55F6D31C-349B-471E-A851-5E6B34CF8D26}" srcOrd="0" destOrd="0" presId="urn:microsoft.com/office/officeart/2018/2/layout/IconVerticalSolidList"/>
    <dgm:cxn modelId="{21847E80-B870-48B0-A8CC-64B34FABB71D}" type="presParOf" srcId="{55F6D31C-349B-471E-A851-5E6B34CF8D26}" destId="{5264A28E-AF1F-42E7-96C6-5438A49FE8F8}" srcOrd="0" destOrd="0" presId="urn:microsoft.com/office/officeart/2018/2/layout/IconVerticalSolidList"/>
    <dgm:cxn modelId="{7E22EC2A-0449-4D23-A521-F93B58D4EED8}" type="presParOf" srcId="{55F6D31C-349B-471E-A851-5E6B34CF8D26}" destId="{C946F385-0398-4BCC-ADC8-DF25648ADAF3}" srcOrd="1" destOrd="0" presId="urn:microsoft.com/office/officeart/2018/2/layout/IconVerticalSolidList"/>
    <dgm:cxn modelId="{F431C2BE-0C91-43C3-A3C2-D18EA93E584B}" type="presParOf" srcId="{55F6D31C-349B-471E-A851-5E6B34CF8D26}" destId="{13298D12-F43B-46C6-A174-17B25D2EF41C}" srcOrd="2" destOrd="0" presId="urn:microsoft.com/office/officeart/2018/2/layout/IconVerticalSolidList"/>
    <dgm:cxn modelId="{69B30C99-A526-4DFE-8FC4-1D80D12048F2}" type="presParOf" srcId="{55F6D31C-349B-471E-A851-5E6B34CF8D26}" destId="{9BAC8E29-952F-4F7B-9143-80C73290C354}" srcOrd="3" destOrd="0" presId="urn:microsoft.com/office/officeart/2018/2/layout/IconVerticalSolidList"/>
    <dgm:cxn modelId="{E31AB6EB-FF45-416B-AAA8-14E24A3E2B8A}" type="presParOf" srcId="{3AD39D2F-C192-4D2B-B1EB-E3D972544649}" destId="{DAC09E29-50EE-40C0-B49A-FC9E281A577B}" srcOrd="1" destOrd="0" presId="urn:microsoft.com/office/officeart/2018/2/layout/IconVerticalSolidList"/>
    <dgm:cxn modelId="{2E4AFD41-7B22-4CCB-A9C6-0CBC520829AD}" type="presParOf" srcId="{3AD39D2F-C192-4D2B-B1EB-E3D972544649}" destId="{E3D89058-3E40-4FA4-87BA-41F60B92ADC7}" srcOrd="2" destOrd="0" presId="urn:microsoft.com/office/officeart/2018/2/layout/IconVerticalSolidList"/>
    <dgm:cxn modelId="{6D54A9B3-76C3-4045-AA33-4CB8F32CCD2A}" type="presParOf" srcId="{E3D89058-3E40-4FA4-87BA-41F60B92ADC7}" destId="{9D2601F0-F717-4D09-8368-04F65317DE97}" srcOrd="0" destOrd="0" presId="urn:microsoft.com/office/officeart/2018/2/layout/IconVerticalSolidList"/>
    <dgm:cxn modelId="{B7BAD5B6-495D-4E81-A50F-9D1D46CF09FE}" type="presParOf" srcId="{E3D89058-3E40-4FA4-87BA-41F60B92ADC7}" destId="{E58AC6E5-4968-4649-B377-EFCB64F23B53}" srcOrd="1" destOrd="0" presId="urn:microsoft.com/office/officeart/2018/2/layout/IconVerticalSolidList"/>
    <dgm:cxn modelId="{5464D3C5-AE51-4368-B9D0-7C998F69F938}" type="presParOf" srcId="{E3D89058-3E40-4FA4-87BA-41F60B92ADC7}" destId="{CE806D21-B988-4344-87A3-B36A1CBDB120}" srcOrd="2" destOrd="0" presId="urn:microsoft.com/office/officeart/2018/2/layout/IconVerticalSolidList"/>
    <dgm:cxn modelId="{05C7DF48-545B-425D-9F1F-394A12C34D43}" type="presParOf" srcId="{E3D89058-3E40-4FA4-87BA-41F60B92ADC7}" destId="{FF0F6A2C-9C0C-4E70-9836-8075725F3EB4}" srcOrd="3" destOrd="0" presId="urn:microsoft.com/office/officeart/2018/2/layout/IconVerticalSolidList"/>
    <dgm:cxn modelId="{C25E6884-6DF2-43D4-BA51-C7EA03DE58DA}" type="presParOf" srcId="{3AD39D2F-C192-4D2B-B1EB-E3D972544649}" destId="{0F47113D-3AA0-4711-A01E-52DA202B7D7E}" srcOrd="3" destOrd="0" presId="urn:microsoft.com/office/officeart/2018/2/layout/IconVerticalSolidList"/>
    <dgm:cxn modelId="{2AA3C51D-3D37-46D2-8142-855E5B3D3119}" type="presParOf" srcId="{3AD39D2F-C192-4D2B-B1EB-E3D972544649}" destId="{B7C66605-E695-497F-8493-F81275FDC271}" srcOrd="4" destOrd="0" presId="urn:microsoft.com/office/officeart/2018/2/layout/IconVerticalSolidList"/>
    <dgm:cxn modelId="{463FCDF8-367C-4234-B6D0-34B1FB5A2BF9}" type="presParOf" srcId="{B7C66605-E695-497F-8493-F81275FDC271}" destId="{6EB65356-544A-4A7D-97F8-E0DE69F66F20}" srcOrd="0" destOrd="0" presId="urn:microsoft.com/office/officeart/2018/2/layout/IconVerticalSolidList"/>
    <dgm:cxn modelId="{5AB2328F-1E23-4B7C-A8A4-6617BA7D6828}" type="presParOf" srcId="{B7C66605-E695-497F-8493-F81275FDC271}" destId="{92A633E9-D09F-4674-B671-7ADEADD35AB5}" srcOrd="1" destOrd="0" presId="urn:microsoft.com/office/officeart/2018/2/layout/IconVerticalSolidList"/>
    <dgm:cxn modelId="{C0AAE121-B37F-4B4B-B942-FA1C5621121B}" type="presParOf" srcId="{B7C66605-E695-497F-8493-F81275FDC271}" destId="{AF4E9681-4971-4144-8656-44C8DB482722}" srcOrd="2" destOrd="0" presId="urn:microsoft.com/office/officeart/2018/2/layout/IconVerticalSolidList"/>
    <dgm:cxn modelId="{11FAF9CB-9FAF-46BC-9121-00E052C658D4}" type="presParOf" srcId="{B7C66605-E695-497F-8493-F81275FDC271}" destId="{834E89C4-3AE3-4081-B470-5A24A0A8C1ED}" srcOrd="3" destOrd="0" presId="urn:microsoft.com/office/officeart/2018/2/layout/IconVerticalSolidList"/>
    <dgm:cxn modelId="{AB9712B7-4E34-44B7-81C9-1DEB3D51A000}" type="presParOf" srcId="{3AD39D2F-C192-4D2B-B1EB-E3D972544649}" destId="{5E289548-790F-4F61-8722-59CD6950FC08}" srcOrd="5" destOrd="0" presId="urn:microsoft.com/office/officeart/2018/2/layout/IconVerticalSolidList"/>
    <dgm:cxn modelId="{2630C6E4-6AF0-463E-BA13-76DB043134B3}" type="presParOf" srcId="{3AD39D2F-C192-4D2B-B1EB-E3D972544649}" destId="{D5247821-F0CC-4EEF-A97A-1A35B1F512E4}" srcOrd="6" destOrd="0" presId="urn:microsoft.com/office/officeart/2018/2/layout/IconVerticalSolidList"/>
    <dgm:cxn modelId="{B039A9D7-A5C7-4929-BBBE-721E5FE8718D}" type="presParOf" srcId="{D5247821-F0CC-4EEF-A97A-1A35B1F512E4}" destId="{8F2F4924-73F3-4750-B7F9-5B5777517051}" srcOrd="0" destOrd="0" presId="urn:microsoft.com/office/officeart/2018/2/layout/IconVerticalSolidList"/>
    <dgm:cxn modelId="{41F815EF-96F5-448E-BFD4-555648DA3E3F}" type="presParOf" srcId="{D5247821-F0CC-4EEF-A97A-1A35B1F512E4}" destId="{910D9281-4C57-48D7-A7CF-A6819971F612}" srcOrd="1" destOrd="0" presId="urn:microsoft.com/office/officeart/2018/2/layout/IconVerticalSolidList"/>
    <dgm:cxn modelId="{098A8B89-379B-45E2-A6A5-2A9DF04B322B}" type="presParOf" srcId="{D5247821-F0CC-4EEF-A97A-1A35B1F512E4}" destId="{13659892-C93F-4D6F-A276-65B11DE9B7D4}" srcOrd="2" destOrd="0" presId="urn:microsoft.com/office/officeart/2018/2/layout/IconVerticalSolidList"/>
    <dgm:cxn modelId="{A908A014-E741-4E55-A21C-5BA0EE4D785A}" type="presParOf" srcId="{D5247821-F0CC-4EEF-A97A-1A35B1F512E4}" destId="{1C970820-5964-4844-B24E-DEF043379B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51409-18DA-4E92-AE86-761427743AA0}">
      <dsp:nvSpPr>
        <dsp:cNvPr id="0" name=""/>
        <dsp:cNvSpPr/>
      </dsp:nvSpPr>
      <dsp:spPr>
        <a:xfrm>
          <a:off x="0" y="3366905"/>
          <a:ext cx="4695825" cy="22090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Focus Features: Income, Credit Score, DTI, Loan Balance, Delinquent Accounts</a:t>
          </a:r>
        </a:p>
      </dsp:txBody>
      <dsp:txXfrm>
        <a:off x="0" y="3366905"/>
        <a:ext cx="4695825" cy="2209054"/>
      </dsp:txXfrm>
    </dsp:sp>
    <dsp:sp modelId="{D0A39F62-29EB-48EE-9536-CA1A28EDA939}">
      <dsp:nvSpPr>
        <dsp:cNvPr id="0" name=""/>
        <dsp:cNvSpPr/>
      </dsp:nvSpPr>
      <dsp:spPr>
        <a:xfrm rot="10800000">
          <a:off x="0" y="2515"/>
          <a:ext cx="4695825" cy="3397525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891 records: Age, Income, Credit Score, Debt to Income Ratio, Loan Balance, Payment History.</a:t>
          </a:r>
        </a:p>
      </dsp:txBody>
      <dsp:txXfrm rot="10800000">
        <a:off x="0" y="2515"/>
        <a:ext cx="4695825" cy="220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BCCDA-8365-4B85-828E-3F97E0E48477}">
      <dsp:nvSpPr>
        <dsp:cNvPr id="0" name=""/>
        <dsp:cNvSpPr/>
      </dsp:nvSpPr>
      <dsp:spPr>
        <a:xfrm>
          <a:off x="2001320" y="985145"/>
          <a:ext cx="4299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90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4759" y="1028562"/>
        <a:ext cx="23025" cy="4605"/>
      </dsp:txXfrm>
    </dsp:sp>
    <dsp:sp modelId="{4FD6413B-1F9B-4029-9DBA-00C7C0D68902}">
      <dsp:nvSpPr>
        <dsp:cNvPr id="0" name=""/>
        <dsp:cNvSpPr/>
      </dsp:nvSpPr>
      <dsp:spPr>
        <a:xfrm>
          <a:off x="937" y="430210"/>
          <a:ext cx="2002183" cy="120130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109" tIns="102982" rIns="98109" bIns="10298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Top Correlated Features:</a:t>
          </a:r>
        </a:p>
      </dsp:txBody>
      <dsp:txXfrm>
        <a:off x="937" y="430210"/>
        <a:ext cx="2002183" cy="1201309"/>
      </dsp:txXfrm>
    </dsp:sp>
    <dsp:sp modelId="{DB309BBD-FD9E-4AF8-958A-CBDC56EA2B59}">
      <dsp:nvSpPr>
        <dsp:cNvPr id="0" name=""/>
        <dsp:cNvSpPr/>
      </dsp:nvSpPr>
      <dsp:spPr>
        <a:xfrm>
          <a:off x="1002029" y="1629719"/>
          <a:ext cx="2462685" cy="429902"/>
        </a:xfrm>
        <a:custGeom>
          <a:avLst/>
          <a:gdLst/>
          <a:ahLst/>
          <a:cxnLst/>
          <a:rect l="0" t="0" r="0" b="0"/>
          <a:pathLst>
            <a:path>
              <a:moveTo>
                <a:pt x="2462685" y="0"/>
              </a:moveTo>
              <a:lnTo>
                <a:pt x="2462685" y="232051"/>
              </a:lnTo>
              <a:lnTo>
                <a:pt x="0" y="232051"/>
              </a:lnTo>
              <a:lnTo>
                <a:pt x="0" y="429902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0737" y="1842368"/>
        <a:ext cx="125268" cy="4605"/>
      </dsp:txXfrm>
    </dsp:sp>
    <dsp:sp modelId="{0DC3DB67-2086-448A-B2C7-052B275A0FC2}">
      <dsp:nvSpPr>
        <dsp:cNvPr id="0" name=""/>
        <dsp:cNvSpPr/>
      </dsp:nvSpPr>
      <dsp:spPr>
        <a:xfrm>
          <a:off x="2463623" y="430210"/>
          <a:ext cx="2002183" cy="120130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109" tIns="102982" rIns="98109" bIns="10298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Income (0.045)</a:t>
          </a:r>
        </a:p>
      </dsp:txBody>
      <dsp:txXfrm>
        <a:off x="2463623" y="430210"/>
        <a:ext cx="2002183" cy="1201309"/>
      </dsp:txXfrm>
    </dsp:sp>
    <dsp:sp modelId="{555AA800-23CD-40AF-8B68-542523C8A0C7}">
      <dsp:nvSpPr>
        <dsp:cNvPr id="0" name=""/>
        <dsp:cNvSpPr/>
      </dsp:nvSpPr>
      <dsp:spPr>
        <a:xfrm>
          <a:off x="2001320" y="2646957"/>
          <a:ext cx="4299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29902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04759" y="2690374"/>
        <a:ext cx="23025" cy="4605"/>
      </dsp:txXfrm>
    </dsp:sp>
    <dsp:sp modelId="{1704D75A-D8B2-4137-939D-1EAB744BB960}">
      <dsp:nvSpPr>
        <dsp:cNvPr id="0" name=""/>
        <dsp:cNvSpPr/>
      </dsp:nvSpPr>
      <dsp:spPr>
        <a:xfrm>
          <a:off x="937" y="2092022"/>
          <a:ext cx="2002183" cy="120130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109" tIns="102982" rIns="98109" bIns="10298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Credit Score (0.035)</a:t>
          </a:r>
        </a:p>
      </dsp:txBody>
      <dsp:txXfrm>
        <a:off x="937" y="2092022"/>
        <a:ext cx="2002183" cy="1201309"/>
      </dsp:txXfrm>
    </dsp:sp>
    <dsp:sp modelId="{953ABAE8-7823-4C27-9E77-94A271D93967}">
      <dsp:nvSpPr>
        <dsp:cNvPr id="0" name=""/>
        <dsp:cNvSpPr/>
      </dsp:nvSpPr>
      <dsp:spPr>
        <a:xfrm>
          <a:off x="1002029" y="3291531"/>
          <a:ext cx="2462685" cy="429902"/>
        </a:xfrm>
        <a:custGeom>
          <a:avLst/>
          <a:gdLst/>
          <a:ahLst/>
          <a:cxnLst/>
          <a:rect l="0" t="0" r="0" b="0"/>
          <a:pathLst>
            <a:path>
              <a:moveTo>
                <a:pt x="2462685" y="0"/>
              </a:moveTo>
              <a:lnTo>
                <a:pt x="2462685" y="232051"/>
              </a:lnTo>
              <a:lnTo>
                <a:pt x="0" y="232051"/>
              </a:lnTo>
              <a:lnTo>
                <a:pt x="0" y="429902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70737" y="3504180"/>
        <a:ext cx="125268" cy="4605"/>
      </dsp:txXfrm>
    </dsp:sp>
    <dsp:sp modelId="{6766C63F-87F1-407B-A471-2BDDA3F75E9A}">
      <dsp:nvSpPr>
        <dsp:cNvPr id="0" name=""/>
        <dsp:cNvSpPr/>
      </dsp:nvSpPr>
      <dsp:spPr>
        <a:xfrm>
          <a:off x="2463623" y="2092022"/>
          <a:ext cx="2002183" cy="120130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109" tIns="102982" rIns="98109" bIns="10298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DTI (0.034)</a:t>
          </a:r>
        </a:p>
      </dsp:txBody>
      <dsp:txXfrm>
        <a:off x="2463623" y="2092022"/>
        <a:ext cx="2002183" cy="1201309"/>
      </dsp:txXfrm>
    </dsp:sp>
    <dsp:sp modelId="{8678F8F8-2315-4609-85AD-EC781C324CBD}">
      <dsp:nvSpPr>
        <dsp:cNvPr id="0" name=""/>
        <dsp:cNvSpPr/>
      </dsp:nvSpPr>
      <dsp:spPr>
        <a:xfrm>
          <a:off x="937" y="3753834"/>
          <a:ext cx="2002183" cy="120130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109" tIns="102982" rIns="98109" bIns="102982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significant outliers or duplicates. Missing data treated via imputation.</a:t>
          </a:r>
        </a:p>
      </dsp:txBody>
      <dsp:txXfrm>
        <a:off x="937" y="3753834"/>
        <a:ext cx="2002183" cy="12013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3B54E-2F80-468D-9018-C8CC774F0E31}">
      <dsp:nvSpPr>
        <dsp:cNvPr id="0" name=""/>
        <dsp:cNvSpPr/>
      </dsp:nvSpPr>
      <dsp:spPr>
        <a:xfrm>
          <a:off x="0" y="2315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9849-49CD-4A0B-9003-2281BEC9DD13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C24E7-1EB0-4C99-A3AE-161EE4461A60}">
      <dsp:nvSpPr>
        <dsp:cNvPr id="0" name=""/>
        <dsp:cNvSpPr/>
      </dsp:nvSpPr>
      <dsp:spPr>
        <a:xfrm>
          <a:off x="1355324" y="2315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Targeted Outreach</a:t>
          </a:r>
        </a:p>
      </dsp:txBody>
      <dsp:txXfrm>
        <a:off x="1355324" y="2315"/>
        <a:ext cx="3340500" cy="1173440"/>
      </dsp:txXfrm>
    </dsp:sp>
    <dsp:sp modelId="{188A96FD-F306-42F2-B72F-8EFF0237E0CA}">
      <dsp:nvSpPr>
        <dsp:cNvPr id="0" name=""/>
        <dsp:cNvSpPr/>
      </dsp:nvSpPr>
      <dsp:spPr>
        <a:xfrm>
          <a:off x="0" y="1469116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6A10F-5540-42CF-8889-23A70F309502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A98FC-FB8E-401C-9E76-586B879C8B56}">
      <dsp:nvSpPr>
        <dsp:cNvPr id="0" name=""/>
        <dsp:cNvSpPr/>
      </dsp:nvSpPr>
      <dsp:spPr>
        <a:xfrm>
          <a:off x="1355324" y="1469116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Customized Payment Plans</a:t>
          </a:r>
        </a:p>
      </dsp:txBody>
      <dsp:txXfrm>
        <a:off x="1355324" y="1469116"/>
        <a:ext cx="3340500" cy="1173440"/>
      </dsp:txXfrm>
    </dsp:sp>
    <dsp:sp modelId="{F5A67F4A-A9CB-4D4B-80CF-778D4E400B53}">
      <dsp:nvSpPr>
        <dsp:cNvPr id="0" name=""/>
        <dsp:cNvSpPr/>
      </dsp:nvSpPr>
      <dsp:spPr>
        <a:xfrm>
          <a:off x="0" y="2935917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E751C-4131-4C94-AB5F-CBB66412B8DC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216C9-9081-446B-BD64-63CE2EAF9F86}">
      <dsp:nvSpPr>
        <dsp:cNvPr id="0" name=""/>
        <dsp:cNvSpPr/>
      </dsp:nvSpPr>
      <dsp:spPr>
        <a:xfrm>
          <a:off x="1355324" y="2935917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Early Risk Monitoring</a:t>
          </a:r>
        </a:p>
      </dsp:txBody>
      <dsp:txXfrm>
        <a:off x="1355324" y="2935917"/>
        <a:ext cx="3340500" cy="1173440"/>
      </dsp:txXfrm>
    </dsp:sp>
    <dsp:sp modelId="{055A22DD-424A-4F59-8532-09EDDF2629F4}">
      <dsp:nvSpPr>
        <dsp:cNvPr id="0" name=""/>
        <dsp:cNvSpPr/>
      </dsp:nvSpPr>
      <dsp:spPr>
        <a:xfrm>
          <a:off x="0" y="4402718"/>
          <a:ext cx="4695825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99910-D7A0-4180-89F8-3DAA5F4EF0B5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D97AA-2464-49F3-93E5-EFDE1E100E58}">
      <dsp:nvSpPr>
        <dsp:cNvPr id="0" name=""/>
        <dsp:cNvSpPr/>
      </dsp:nvSpPr>
      <dsp:spPr>
        <a:xfrm>
          <a:off x="1355324" y="4402718"/>
          <a:ext cx="3340500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Expected 15% Delinquency Reduction</a:t>
          </a:r>
        </a:p>
      </dsp:txBody>
      <dsp:txXfrm>
        <a:off x="1355324" y="4402718"/>
        <a:ext cx="3340500" cy="1173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4A28E-AF1F-42E7-96C6-5438A49FE8F8}">
      <dsp:nvSpPr>
        <dsp:cNvPr id="0" name=""/>
        <dsp:cNvSpPr/>
      </dsp:nvSpPr>
      <dsp:spPr>
        <a:xfrm>
          <a:off x="0" y="2235"/>
          <a:ext cx="4466744" cy="113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6F385-0398-4BCC-ADC8-DF25648ADAF3}">
      <dsp:nvSpPr>
        <dsp:cNvPr id="0" name=""/>
        <dsp:cNvSpPr/>
      </dsp:nvSpPr>
      <dsp:spPr>
        <a:xfrm>
          <a:off x="342677" y="257119"/>
          <a:ext cx="623049" cy="623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C8E29-952F-4F7B-9143-80C73290C354}">
      <dsp:nvSpPr>
        <dsp:cNvPr id="0" name=""/>
        <dsp:cNvSpPr/>
      </dsp:nvSpPr>
      <dsp:spPr>
        <a:xfrm>
          <a:off x="1308404" y="2235"/>
          <a:ext cx="3158339" cy="113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90" tIns="119890" rIns="119890" bIns="119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Model Deployment</a:t>
          </a:r>
        </a:p>
      </dsp:txBody>
      <dsp:txXfrm>
        <a:off x="1308404" y="2235"/>
        <a:ext cx="3158339" cy="1132817"/>
      </dsp:txXfrm>
    </dsp:sp>
    <dsp:sp modelId="{9D2601F0-F717-4D09-8368-04F65317DE97}">
      <dsp:nvSpPr>
        <dsp:cNvPr id="0" name=""/>
        <dsp:cNvSpPr/>
      </dsp:nvSpPr>
      <dsp:spPr>
        <a:xfrm>
          <a:off x="0" y="1418257"/>
          <a:ext cx="4466744" cy="113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8AC6E5-4968-4649-B377-EFCB64F23B53}">
      <dsp:nvSpPr>
        <dsp:cNvPr id="0" name=""/>
        <dsp:cNvSpPr/>
      </dsp:nvSpPr>
      <dsp:spPr>
        <a:xfrm>
          <a:off x="342677" y="1673141"/>
          <a:ext cx="623049" cy="623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F6A2C-9C0C-4E70-9836-8075725F3EB4}">
      <dsp:nvSpPr>
        <dsp:cNvPr id="0" name=""/>
        <dsp:cNvSpPr/>
      </dsp:nvSpPr>
      <dsp:spPr>
        <a:xfrm>
          <a:off x="1308404" y="1418257"/>
          <a:ext cx="3158339" cy="113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90" tIns="119890" rIns="119890" bIns="119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Pilot Intervention</a:t>
          </a:r>
        </a:p>
      </dsp:txBody>
      <dsp:txXfrm>
        <a:off x="1308404" y="1418257"/>
        <a:ext cx="3158339" cy="1132817"/>
      </dsp:txXfrm>
    </dsp:sp>
    <dsp:sp modelId="{6EB65356-544A-4A7D-97F8-E0DE69F66F20}">
      <dsp:nvSpPr>
        <dsp:cNvPr id="0" name=""/>
        <dsp:cNvSpPr/>
      </dsp:nvSpPr>
      <dsp:spPr>
        <a:xfrm>
          <a:off x="0" y="2834279"/>
          <a:ext cx="4466744" cy="113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633E9-D09F-4674-B671-7ADEADD35AB5}">
      <dsp:nvSpPr>
        <dsp:cNvPr id="0" name=""/>
        <dsp:cNvSpPr/>
      </dsp:nvSpPr>
      <dsp:spPr>
        <a:xfrm>
          <a:off x="342677" y="3089163"/>
          <a:ext cx="623049" cy="623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E89C4-3AE3-4081-B470-5A24A0A8C1ED}">
      <dsp:nvSpPr>
        <dsp:cNvPr id="0" name=""/>
        <dsp:cNvSpPr/>
      </dsp:nvSpPr>
      <dsp:spPr>
        <a:xfrm>
          <a:off x="1308404" y="2834279"/>
          <a:ext cx="3158339" cy="113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90" tIns="119890" rIns="119890" bIns="119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Performance Monitoring</a:t>
          </a:r>
        </a:p>
      </dsp:txBody>
      <dsp:txXfrm>
        <a:off x="1308404" y="2834279"/>
        <a:ext cx="3158339" cy="1132817"/>
      </dsp:txXfrm>
    </dsp:sp>
    <dsp:sp modelId="{8F2F4924-73F3-4750-B7F9-5B5777517051}">
      <dsp:nvSpPr>
        <dsp:cNvPr id="0" name=""/>
        <dsp:cNvSpPr/>
      </dsp:nvSpPr>
      <dsp:spPr>
        <a:xfrm>
          <a:off x="0" y="4250301"/>
          <a:ext cx="4466744" cy="113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D9281-4C57-48D7-A7CF-A6819971F612}">
      <dsp:nvSpPr>
        <dsp:cNvPr id="0" name=""/>
        <dsp:cNvSpPr/>
      </dsp:nvSpPr>
      <dsp:spPr>
        <a:xfrm>
          <a:off x="342677" y="4505185"/>
          <a:ext cx="623049" cy="623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70820-5964-4844-B24E-DEF043379BA4}">
      <dsp:nvSpPr>
        <dsp:cNvPr id="0" name=""/>
        <dsp:cNvSpPr/>
      </dsp:nvSpPr>
      <dsp:spPr>
        <a:xfrm>
          <a:off x="1308404" y="4250301"/>
          <a:ext cx="3158339" cy="113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890" tIns="119890" rIns="119890" bIns="11989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Outcome: Risk Reduction &amp; Customer Retention</a:t>
          </a:r>
        </a:p>
      </dsp:txBody>
      <dsp:txXfrm>
        <a:off x="1308404" y="4250301"/>
        <a:ext cx="3158339" cy="113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0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1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013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3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5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5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7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8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63262"/>
            <a:ext cx="2804459" cy="2661138"/>
          </a:xfrm>
        </p:spPr>
        <p:txBody>
          <a:bodyPr anchor="ctr">
            <a:normAutofit/>
          </a:bodyPr>
          <a:lstStyle/>
          <a:p>
            <a:r>
              <a:rPr lang="en-US" sz="3700"/>
              <a:t>Geldium: Enhanced Delinquency Prediction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2" y="5101298"/>
            <a:ext cx="2804458" cy="1116622"/>
          </a:xfrm>
        </p:spPr>
        <p:txBody>
          <a:bodyPr>
            <a:normAutofit/>
          </a:bodyPr>
          <a:lstStyle/>
          <a:p>
            <a:r>
              <a:rPr lang="en-US" dirty="0"/>
              <a:t>Storytelling with Business Insights &amp; Visuals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58F99270-C327-83E7-941C-DA8FC1806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>
            <a:fillRect/>
          </a:stretch>
        </p:blipFill>
        <p:spPr>
          <a:xfrm>
            <a:off x="3963454" y="1668107"/>
            <a:ext cx="4695722" cy="35217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9. Predictive Model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41" y="2437831"/>
            <a:ext cx="6835517" cy="315030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Model: Logistic Regression</a:t>
            </a:r>
          </a:p>
          <a:p>
            <a:r>
              <a:rPr lang="en-US" sz="1700">
                <a:solidFill>
                  <a:srgbClr val="FFFFFF"/>
                </a:solidFill>
              </a:rPr>
              <a:t>Benchmark: Random Forest, XGBoost</a:t>
            </a:r>
          </a:p>
          <a:p>
            <a:r>
              <a:rPr lang="en-US" sz="1700">
                <a:solidFill>
                  <a:srgbClr val="FFFFFF"/>
                </a:solidFill>
              </a:rPr>
              <a:t>Metrics: Accuracy, Precision, Recall, AUC-ROC</a:t>
            </a:r>
          </a:p>
          <a:p>
            <a:r>
              <a:rPr lang="en-US" sz="1700">
                <a:solidFill>
                  <a:srgbClr val="FFFFFF"/>
                </a:solidFill>
              </a:rPr>
              <a:t>Validation: k-fold Cross-Validation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2400"/>
              <a:t>10. Business Recommendations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B0AFBE-6E69-986D-AA29-3373DC6C3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078458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</a:rPr>
              <a:t>11. Ethical AI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• No sensitive data used.</a:t>
            </a:r>
          </a:p>
          <a:p>
            <a:r>
              <a:rPr lang="en-US" sz="1700">
                <a:solidFill>
                  <a:srgbClr val="FFFFFF"/>
                </a:solidFill>
              </a:rPr>
              <a:t>• Fairness verified on categorical variables.</a:t>
            </a:r>
          </a:p>
          <a:p>
            <a:r>
              <a:rPr lang="en-US" sz="1700">
                <a:solidFill>
                  <a:srgbClr val="FFFFFF"/>
                </a:solidFill>
              </a:rPr>
              <a:t>• Transparent and Explainable Models.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12. Conclusion &amp; Next Actions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263D5D83-C3EF-3A5B-D69B-197E461FF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062186"/>
              </p:ext>
            </p:extLst>
          </p:nvPr>
        </p:nvGraphicFramePr>
        <p:xfrm>
          <a:off x="4078131" y="777860"/>
          <a:ext cx="4466744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</a:rPr>
              <a:t>1. 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5996" y="661106"/>
            <a:ext cx="4693021" cy="550310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How can Geldium predict and reduce delinquency risk through data-driven models?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2. Data 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5A5FF17-3112-5EBB-032B-6B3062054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840695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US" sz="3800"/>
              <a:t>3. EDA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03E16-2901-3D85-3305-5BECCBED4B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16438"/>
              </p:ext>
            </p:extLst>
          </p:nvPr>
        </p:nvGraphicFramePr>
        <p:xfrm>
          <a:off x="4078131" y="777860"/>
          <a:ext cx="4466744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DF2838-61BD-4552-A6C3-E3D6763C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876ED4-577B-4724-914E-42A0567A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35B073-543D-4B7C-85CE-3F6F3F5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4382" y="0"/>
            <a:ext cx="4569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C9C24B-A8AA-4E20-9A75-455D96E2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8333"/>
            <a:ext cx="4800600" cy="1857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05B119-A4E9-4F97-9673-6F51C1C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62908"/>
            <a:ext cx="4808806" cy="253218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403231"/>
            <a:ext cx="3894705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4. Credit Score Distribution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F5FFB9-6D81-4F3A-AF5B-6F9EC342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872" y="642795"/>
            <a:ext cx="3609304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redit_score_distribu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949" y="2250422"/>
            <a:ext cx="3133815" cy="2350361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063262"/>
            <a:ext cx="280445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800">
                <a:solidFill>
                  <a:srgbClr val="FFFFFF"/>
                </a:solidFill>
              </a:rPr>
              <a:t>5. Debt-to-Income Ratio Distribution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7067" y="642795"/>
            <a:ext cx="4704491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ti_distribu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813" y="1842371"/>
            <a:ext cx="4221951" cy="3166463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063262"/>
            <a:ext cx="280445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6. Delinquent Accounts 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7067" y="642795"/>
            <a:ext cx="4704491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delinquent_accounts_coun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813" y="1842371"/>
            <a:ext cx="4221951" cy="3166463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DF2838-61BD-4552-A6C3-E3D6763C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876ED4-577B-4724-914E-42A0567A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A35B073-543D-4B7C-85CE-3F6F3F5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4382" y="0"/>
            <a:ext cx="4569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C9C24B-A8AA-4E20-9A75-455D96E2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8333"/>
            <a:ext cx="4800600" cy="1857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505B119-A4E9-4F97-9673-6F51C1C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62908"/>
            <a:ext cx="4808806" cy="253218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403231"/>
            <a:ext cx="3894705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>
                <a:solidFill>
                  <a:srgbClr val="FFFFFF"/>
                </a:solidFill>
              </a:rPr>
              <a:t>7. Scatter: Credit Score vs DTI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DF5FFB9-6D81-4F3A-AF5B-6F9EC342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9872" y="642795"/>
            <a:ext cx="3609304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atterplot_credit_dti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2949" y="2250422"/>
            <a:ext cx="3133815" cy="2350361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9C2BBD-AAF7-4C85-9BE4-E4C2F5235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EF8B78-E487-4E1A-8945-35B4041B0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B4F0B3-5A15-4AAD-B054-8BA92098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CA43FE3-BC3A-4163-B2D9-721AA0F6F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88AAD42-9F71-4F14-AE1E-C05DCFC60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2063262"/>
            <a:ext cx="2804459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8. Boxplot: Credit Score by Delinquency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B962C9-BE53-4915-9C0C-B53DCD378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7067" y="642795"/>
            <a:ext cx="4704491" cy="557512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oxplot_credit_scor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813" y="1842371"/>
            <a:ext cx="4221951" cy="3166463"/>
          </a:xfrm>
          <a:prstGeom prst="rect">
            <a:avLst/>
          </a:prstGeom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</TotalTime>
  <Words>232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Geldium: Enhanced Delinquency Prediction Report</vt:lpstr>
      <vt:lpstr>1. Business Objective</vt:lpstr>
      <vt:lpstr>2. Data Overview</vt:lpstr>
      <vt:lpstr>3. EDA Summary</vt:lpstr>
      <vt:lpstr>4. Credit Score Distribution</vt:lpstr>
      <vt:lpstr>5. Debt-to-Income Ratio Distribution</vt:lpstr>
      <vt:lpstr>6. Delinquent Accounts Count</vt:lpstr>
      <vt:lpstr>7. Scatter: Credit Score vs DTI</vt:lpstr>
      <vt:lpstr>8. Boxplot: Credit Score by Delinquency</vt:lpstr>
      <vt:lpstr>9. Predictive Model Strategy</vt:lpstr>
      <vt:lpstr>10. Business Recommendations</vt:lpstr>
      <vt:lpstr>11. Ethical AI Assurance</vt:lpstr>
      <vt:lpstr>12. Conclusion &amp; Next 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Nitin Gupta</dc:creator>
  <cp:keywords/>
  <dc:description>generated using python-pptx</dc:description>
  <cp:lastModifiedBy>Nitin Gupta</cp:lastModifiedBy>
  <cp:revision>4</cp:revision>
  <dcterms:created xsi:type="dcterms:W3CDTF">2013-01-27T09:14:16Z</dcterms:created>
  <dcterms:modified xsi:type="dcterms:W3CDTF">2025-06-14T23:25:56Z</dcterms:modified>
  <cp:category/>
</cp:coreProperties>
</file>