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58" r:id="rId12"/>
    <p:sldId id="268" r:id="rId13"/>
    <p:sldId id="2146847055" r:id="rId14"/>
    <p:sldId id="269" r:id="rId15"/>
    <p:sldId id="2146847056" r:id="rId16"/>
    <p:sldId id="2146847057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52" autoAdjust="0"/>
    <p:restoredTop sz="94660"/>
  </p:normalViewPr>
  <p:slideViewPr>
    <p:cSldViewPr snapToGrid="0">
      <p:cViewPr>
        <p:scale>
          <a:sx n="1" d="2"/>
          <a:sy n="1" d="2"/>
        </p:scale>
        <p:origin x="-1930" y="-7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30-06-2024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6/30/2024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6/30/2024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6/30/2024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6/30/2024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6/30/2024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layers/convolution_layers/convolution2d/" TargetMode="External"/><Relationship Id="rId2" Type="http://schemas.openxmlformats.org/officeDocument/2006/relationships/hyperlink" Target="https://www.tensorflow.org/tutorials/images/c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gti-upm/leapgestreco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 Gesture Recognition Model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Nitin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Hingwe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Ujjain Engineering College – Chemical Engineering Department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305435" indent="-305435"/>
            <a:r>
              <a:rPr lang="en-US" sz="2400" b="1" dirty="0" smtClean="0"/>
              <a:t>Interacting with Computers</a:t>
            </a:r>
            <a:r>
              <a:rPr lang="en-US" sz="2400" dirty="0" smtClean="0"/>
              <a:t>: Enhancing remote control capabilities for devices using hand gestures</a:t>
            </a:r>
            <a:r>
              <a:rPr lang="en-US" sz="2400" dirty="0" smtClean="0"/>
              <a:t>.</a:t>
            </a:r>
          </a:p>
          <a:p>
            <a:pPr marL="305435" indent="-305435"/>
            <a:r>
              <a:rPr lang="en-US" sz="2400" b="1" dirty="0" smtClean="0"/>
              <a:t>Sign </a:t>
            </a:r>
            <a:r>
              <a:rPr lang="en-US" sz="2400" b="1" dirty="0" smtClean="0"/>
              <a:t>Language Translation</a:t>
            </a:r>
            <a:r>
              <a:rPr lang="en-US" sz="2400" dirty="0" smtClean="0"/>
              <a:t>: Improving communication tools for individuals with hearing impairments by expanding gesture </a:t>
            </a:r>
            <a:r>
              <a:rPr lang="en-US" sz="2400" dirty="0" smtClean="0"/>
              <a:t>vocabularies.</a:t>
            </a:r>
            <a:endParaRPr lang="en-US" sz="2400" b="1" dirty="0" smtClean="0"/>
          </a:p>
          <a:p>
            <a:pPr marL="305435" indent="-305435"/>
            <a:r>
              <a:rPr lang="en-US" sz="2400" b="1" dirty="0" smtClean="0"/>
              <a:t>Integration </a:t>
            </a:r>
            <a:r>
              <a:rPr lang="en-US" sz="2400" b="1" dirty="0" smtClean="0"/>
              <a:t>with Emerging Technologies</a:t>
            </a:r>
            <a:r>
              <a:rPr lang="en-US" sz="2400" dirty="0" smtClean="0"/>
              <a:t>: Utilizing edge computing for faster, localized processing and exploring advanced machine learning techniques for improved accuracy and robustness.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b="1" dirty="0" err="1" smtClean="0"/>
              <a:t>TensorFlow</a:t>
            </a:r>
            <a:r>
              <a:rPr lang="en-US" sz="2400" dirty="0" smtClean="0"/>
              <a:t>: </a:t>
            </a:r>
            <a:r>
              <a:rPr lang="en-US" sz="2400" dirty="0" err="1" smtClean="0">
                <a:hlinkClick r:id="rId2"/>
              </a:rPr>
              <a:t>TensorFlow</a:t>
            </a:r>
            <a:r>
              <a:rPr lang="en-US" sz="2400" dirty="0" smtClean="0">
                <a:hlinkClick r:id="rId2"/>
              </a:rPr>
              <a:t> Tutorials</a:t>
            </a:r>
            <a:r>
              <a:rPr lang="en-US" sz="2400" dirty="0" smtClean="0"/>
              <a:t> - Used for understanding CNN</a:t>
            </a:r>
            <a:r>
              <a:rPr lang="en-US" sz="2400" dirty="0" smtClean="0"/>
              <a:t>.</a:t>
            </a:r>
          </a:p>
          <a:p>
            <a:pPr marL="305435" indent="-305435"/>
            <a:r>
              <a:rPr lang="en-US" sz="2400" b="1" dirty="0" err="1" smtClean="0"/>
              <a:t>Keras</a:t>
            </a:r>
            <a:r>
              <a:rPr lang="en-US" sz="2400" dirty="0" smtClean="0"/>
              <a:t>: </a:t>
            </a:r>
            <a:r>
              <a:rPr lang="en-US" sz="2400" dirty="0" err="1" smtClean="0">
                <a:hlinkClick r:id="rId3"/>
              </a:rPr>
              <a:t>Keras</a:t>
            </a:r>
            <a:r>
              <a:rPr lang="en-US" sz="2400" dirty="0" smtClean="0">
                <a:hlinkClick r:id="rId3"/>
              </a:rPr>
              <a:t> Conv2D Documentation</a:t>
            </a:r>
            <a:r>
              <a:rPr lang="en-US" sz="2400" dirty="0" smtClean="0"/>
              <a:t> - Used for understanding the Conv2D layer</a:t>
            </a:r>
            <a:r>
              <a:rPr lang="en-US" sz="2400" dirty="0" smtClean="0"/>
              <a:t>.</a:t>
            </a:r>
          </a:p>
          <a:p>
            <a:pPr marL="305435" indent="-305435"/>
            <a:r>
              <a:rPr lang="en-US" sz="2400" b="1" dirty="0" err="1" smtClean="0"/>
              <a:t>Kaggle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Hand Gesture Recognition Dataset</a:t>
            </a:r>
            <a:r>
              <a:rPr lang="en-US" sz="2400" dirty="0" smtClean="0"/>
              <a:t> - Used for the dataset</a:t>
            </a:r>
            <a:r>
              <a:rPr lang="en-US" sz="2400" dirty="0" smtClean="0"/>
              <a:t>.</a:t>
            </a:r>
          </a:p>
          <a:p>
            <a:pPr marL="305435" indent="-305435"/>
            <a:endParaRPr lang="en-US" sz="2400" dirty="0" smtClean="0"/>
          </a:p>
          <a:p>
            <a:pPr marL="305435" indent="-305435"/>
            <a:r>
              <a:rPr lang="en-US" sz="2400" b="1" dirty="0" smtClean="0"/>
              <a:t>My </a:t>
            </a:r>
            <a:r>
              <a:rPr lang="en-US" sz="2400" b="1" dirty="0" err="1" smtClean="0"/>
              <a:t>GitHub</a:t>
            </a:r>
            <a:r>
              <a:rPr lang="en-US" sz="2400" b="1" dirty="0" smtClean="0"/>
              <a:t> </a:t>
            </a:r>
            <a:r>
              <a:rPr lang="en-US" sz="2400" b="1" dirty="0" smtClean="0"/>
              <a:t>Project Repository: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https</a:t>
            </a:r>
            <a:r>
              <a:rPr lang="en-US" sz="2400" dirty="0" smtClean="0"/>
              <a:t>://github.com/nitinhingwe/Hand-Gesture-Recognition-Model.git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1 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6223" y="1243012"/>
            <a:ext cx="6992599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982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32" y="717396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2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2289" y="1219201"/>
            <a:ext cx="7014145" cy="544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1231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  <a:r>
              <a:rPr lang="en-US" sz="2000">
                <a:latin typeface="Arial"/>
                <a:ea typeface="+mn-lt"/>
                <a:cs typeface="Arial"/>
              </a:rPr>
              <a:t>(Should not include solution)</a:t>
            </a:r>
            <a:endParaRPr lang="en-US">
              <a:latin typeface="Arial"/>
              <a:cs typeface="Arial"/>
            </a:endParaRPr>
          </a:p>
          <a:p>
            <a:r>
              <a:rPr lang="en-US" sz="2000" b="1">
                <a:latin typeface="Arial"/>
                <a:ea typeface="+mn-lt"/>
                <a:cs typeface="Arial"/>
              </a:rPr>
              <a:t>Proposed System/Solution</a:t>
            </a:r>
            <a:endParaRPr lang="en-US">
              <a:latin typeface="Arial"/>
              <a:cs typeface="Arial"/>
            </a:endParaRPr>
          </a:p>
          <a:p>
            <a:r>
              <a:rPr lang="en-US" sz="2000" b="1">
                <a:latin typeface="Arial"/>
                <a:ea typeface="+mn-lt"/>
                <a:cs typeface="Calibri"/>
              </a:rPr>
              <a:t>System </a:t>
            </a:r>
            <a:r>
              <a:rPr lang="en-US" sz="2000" b="1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>
                <a:latin typeface="Arial"/>
                <a:ea typeface="+mn-lt"/>
                <a:cs typeface="+mn-lt"/>
              </a:rPr>
              <a:t>(Technology Used) </a:t>
            </a:r>
            <a:endParaRPr lang="en-US">
              <a:latin typeface="Arial"/>
              <a:ea typeface="+mn-lt"/>
              <a:cs typeface="+mn-lt"/>
            </a:endParaRPr>
          </a:p>
          <a:p>
            <a:r>
              <a:rPr lang="en-US" sz="2000" b="1">
                <a:latin typeface="Arial"/>
                <a:ea typeface="+mn-lt"/>
                <a:cs typeface="+mn-lt"/>
              </a:rPr>
              <a:t>Algorithm &amp; Deployment  </a:t>
            </a:r>
            <a:endParaRPr lang="en-US">
              <a:latin typeface="Arial"/>
              <a:cs typeface="Calibri"/>
            </a:endParaRPr>
          </a:p>
          <a:p>
            <a:r>
              <a:rPr lang="en-US" sz="2000" b="1">
                <a:latin typeface="Arial"/>
                <a:ea typeface="+mn-lt"/>
                <a:cs typeface="Arial"/>
              </a:rPr>
              <a:t>Result</a:t>
            </a:r>
          </a:p>
          <a:p>
            <a:r>
              <a:rPr lang="en-US" sz="2000" b="1">
                <a:latin typeface="Arial"/>
                <a:ea typeface="+mn-lt"/>
                <a:cs typeface="Arial"/>
              </a:rPr>
              <a:t>Conclusion</a:t>
            </a:r>
            <a:endParaRPr lang="en-US">
              <a:latin typeface="Arial"/>
              <a:cs typeface="Arial"/>
            </a:endParaRPr>
          </a:p>
          <a:p>
            <a:r>
              <a:rPr lang="en-US" sz="2000" b="1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>
                <a:latin typeface="Arial"/>
                <a:ea typeface="+mn-lt"/>
                <a:cs typeface="Arial"/>
              </a:rPr>
              <a:t>References</a:t>
            </a:r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F0F0F"/>
                </a:solidFill>
                <a:ea typeface="+mn-lt"/>
                <a:cs typeface="+mn-lt"/>
              </a:rPr>
              <a:t>Hand gesture recognition (HGR) is a subarea of Computer Vision focusing on classifying a video or image containing dynamic or static hand gestures. The challenge is to create a reliable system that can accurately interpret and classify different hand gestures, such as a fist, palm, or thumbs up, using captured images or videos. This capability is essential for applications in human-computer interaction, sign language translation, and other areas requiring gesture-based control.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>
              <a:buNone/>
            </a:pPr>
            <a:r>
              <a:rPr lang="en-US" sz="2000" dirty="0" smtClean="0"/>
              <a:t>The proposed system aims to address the challenge of accurately classifying hand gestures using a deep </a:t>
            </a:r>
            <a:r>
              <a:rPr lang="en-US" sz="2000" dirty="0" smtClean="0"/>
              <a:t>learning algorithm</a:t>
            </a:r>
            <a:r>
              <a:rPr lang="en-US" sz="2000" dirty="0" smtClean="0"/>
              <a:t>. This involves the following components:</a:t>
            </a:r>
          </a:p>
          <a:p>
            <a:r>
              <a:rPr lang="en-US" sz="2000" b="1" dirty="0" smtClean="0"/>
              <a:t>Data Collection</a:t>
            </a:r>
            <a:r>
              <a:rPr lang="en-US" sz="2000" dirty="0" smtClean="0"/>
              <a:t>: Utilize the Hand Gesture Recognition Database available on </a:t>
            </a:r>
            <a:r>
              <a:rPr lang="en-US" sz="2000" dirty="0" err="1" smtClean="0"/>
              <a:t>Kaggle</a:t>
            </a:r>
            <a:r>
              <a:rPr lang="en-US" sz="2000" dirty="0" smtClean="0"/>
              <a:t>, containing 6000 images from 3 individuals with 10 different hand gestures.</a:t>
            </a:r>
          </a:p>
          <a:p>
            <a:r>
              <a:rPr lang="en-US" sz="2000" b="1" dirty="0" smtClean="0"/>
              <a:t>Data Preprocessing</a:t>
            </a:r>
            <a:r>
              <a:rPr lang="en-US" sz="2000" dirty="0" smtClean="0"/>
              <a:t>: Clean and preprocess the collected data to handle variations in image quality and consistency. Perform feature extraction to highlight relevant aspects of the hand gestures.</a:t>
            </a:r>
          </a:p>
          <a:p>
            <a:r>
              <a:rPr lang="en-US" sz="2000" b="1" dirty="0" smtClean="0"/>
              <a:t>Machine Learning Algorithm</a:t>
            </a:r>
            <a:r>
              <a:rPr lang="en-US" sz="2000" dirty="0" smtClean="0"/>
              <a:t>: Implement a </a:t>
            </a:r>
            <a:r>
              <a:rPr lang="en-US" sz="2000" dirty="0" err="1" smtClean="0"/>
              <a:t>Convolutional</a:t>
            </a:r>
            <a:r>
              <a:rPr lang="en-US" sz="2000" dirty="0" smtClean="0"/>
              <a:t> Neural Network (CNN) to classify hand gestures based on the preprocessed data. The CNN will be trained to recognize patterns and features unique to each gesture.</a:t>
            </a:r>
          </a:p>
          <a:p>
            <a:r>
              <a:rPr lang="en-US" sz="2000" b="1" dirty="0" smtClean="0"/>
              <a:t>Model Training and Evaluation</a:t>
            </a:r>
            <a:r>
              <a:rPr lang="en-US" sz="2000" dirty="0" smtClean="0"/>
              <a:t>: Train the CNN using labeled hand gesture images and evaluate its performance using appropriate metrics such as accuracy.</a:t>
            </a:r>
          </a:p>
          <a:p>
            <a:r>
              <a:rPr lang="en-US" sz="2000" b="1" dirty="0" smtClean="0"/>
              <a:t>Deployment</a:t>
            </a:r>
            <a:r>
              <a:rPr lang="en-US" sz="2000" dirty="0" smtClean="0"/>
              <a:t>: Save the trained model and deploy it in an application capable of real-time hand gesture recognition. This application will provide predictions and allow for interaction based on recognized gestures.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System Requirements</a:t>
            </a:r>
            <a:r>
              <a:rPr lang="en-US" sz="2400" dirty="0" smtClean="0"/>
              <a:t>:</a:t>
            </a:r>
          </a:p>
          <a:p>
            <a:r>
              <a:rPr lang="en-US" sz="2000" dirty="0" smtClean="0"/>
              <a:t>A computer with a GPU for faster training</a:t>
            </a:r>
          </a:p>
          <a:p>
            <a:r>
              <a:rPr lang="en-US" sz="2000" dirty="0" smtClean="0"/>
              <a:t>Python environment</a:t>
            </a:r>
          </a:p>
          <a:p>
            <a:r>
              <a:rPr lang="en-US" sz="2000" dirty="0" smtClean="0"/>
              <a:t>Internet access to download datasets and libraries</a:t>
            </a:r>
          </a:p>
          <a:p>
            <a:pPr>
              <a:buNone/>
            </a:pPr>
            <a:r>
              <a:rPr lang="en-US" sz="2400" b="1" dirty="0" smtClean="0"/>
              <a:t>Libraries Required to Build the Model</a:t>
            </a:r>
            <a:r>
              <a:rPr lang="en-US" sz="2400" dirty="0" smtClean="0"/>
              <a:t>:</a:t>
            </a:r>
          </a:p>
          <a:p>
            <a:r>
              <a:rPr lang="en-US" sz="2000" b="1" dirty="0" err="1" smtClean="0"/>
              <a:t>OpenCV</a:t>
            </a:r>
            <a:r>
              <a:rPr lang="en-US" sz="2000" dirty="0" smtClean="0"/>
              <a:t>: For image processing and video capture</a:t>
            </a:r>
          </a:p>
          <a:p>
            <a:r>
              <a:rPr lang="en-US" sz="2000" b="1" dirty="0" err="1" smtClean="0"/>
              <a:t>Keras</a:t>
            </a:r>
            <a:r>
              <a:rPr lang="en-US" sz="2000" dirty="0" smtClean="0"/>
              <a:t>: For building and training the CNN model</a:t>
            </a:r>
          </a:p>
          <a:p>
            <a:r>
              <a:rPr lang="en-US" sz="2000" b="1" dirty="0" err="1" smtClean="0"/>
              <a:t>Mediapipe</a:t>
            </a:r>
            <a:r>
              <a:rPr lang="en-US" sz="2000" dirty="0" smtClean="0"/>
              <a:t>: For additional hand gesture detection and preprocessing</a:t>
            </a:r>
          </a:p>
          <a:p>
            <a:r>
              <a:rPr lang="en-US" sz="2000" b="1" dirty="0" err="1" smtClean="0"/>
              <a:t>TensorFlow</a:t>
            </a:r>
            <a:r>
              <a:rPr lang="en-US" sz="2000" dirty="0" smtClean="0"/>
              <a:t>: As the backend for </a:t>
            </a:r>
            <a:r>
              <a:rPr lang="en-US" sz="2000" dirty="0" err="1" smtClean="0"/>
              <a:t>Keras</a:t>
            </a:r>
            <a:r>
              <a:rPr lang="en-US" sz="2000" dirty="0" smtClean="0"/>
              <a:t> and for additional deep learning functionalities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397448" cy="5037814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smtClean="0"/>
              <a:t>Algorithm Selection</a:t>
            </a:r>
            <a:r>
              <a:rPr lang="en-US" sz="2600" dirty="0" smtClean="0"/>
              <a:t>:</a:t>
            </a:r>
          </a:p>
          <a:p>
            <a:pPr>
              <a:buNone/>
            </a:pPr>
            <a:r>
              <a:rPr lang="en-US" sz="1900" b="1" dirty="0" smtClean="0"/>
              <a:t>      </a:t>
            </a:r>
            <a:r>
              <a:rPr lang="en-US" sz="1900" b="1" dirty="0" err="1" smtClean="0"/>
              <a:t>Convolutional</a:t>
            </a:r>
            <a:r>
              <a:rPr lang="en-US" sz="1900" b="1" dirty="0" smtClean="0"/>
              <a:t> </a:t>
            </a:r>
            <a:r>
              <a:rPr lang="en-US" sz="1900" b="1" dirty="0" smtClean="0"/>
              <a:t>Neural Network (CNN)</a:t>
            </a:r>
            <a:r>
              <a:rPr lang="en-US" sz="1900" dirty="0" smtClean="0"/>
              <a:t> </a:t>
            </a:r>
            <a:r>
              <a:rPr lang="en-US" sz="1900" dirty="0" smtClean="0"/>
              <a:t> is </a:t>
            </a:r>
            <a:r>
              <a:rPr lang="en-US" sz="1900" dirty="0" smtClean="0"/>
              <a:t>chosen for its effectiveness in image classification tasks. CNNs are suitable due to their ability to automatically and adaptively learn spatial hierarchies of features from input images.</a:t>
            </a:r>
          </a:p>
          <a:p>
            <a:r>
              <a:rPr lang="en-US" sz="2600" b="1" dirty="0" smtClean="0"/>
              <a:t>Data Input</a:t>
            </a:r>
            <a:r>
              <a:rPr lang="en-US" sz="2600" dirty="0" smtClean="0"/>
              <a:t>:</a:t>
            </a:r>
          </a:p>
          <a:p>
            <a:pPr>
              <a:buNone/>
            </a:pPr>
            <a:r>
              <a:rPr lang="en-US" sz="1900" dirty="0" smtClean="0"/>
              <a:t>        The </a:t>
            </a:r>
            <a:r>
              <a:rPr lang="en-US" sz="1900" dirty="0" smtClean="0"/>
              <a:t>input features include images of hand gestures from the dataset, preprocessed to standardize size and quality.</a:t>
            </a:r>
          </a:p>
          <a:p>
            <a:r>
              <a:rPr lang="en-US" sz="2600" b="1" dirty="0" smtClean="0"/>
              <a:t>Training Process</a:t>
            </a:r>
            <a:r>
              <a:rPr lang="en-US" sz="2600" dirty="0" smtClean="0"/>
              <a:t>:</a:t>
            </a:r>
          </a:p>
          <a:p>
            <a:pPr>
              <a:buNone/>
            </a:pPr>
            <a:r>
              <a:rPr lang="en-US" sz="1900" dirty="0" smtClean="0"/>
              <a:t>        The </a:t>
            </a:r>
            <a:r>
              <a:rPr lang="en-US" sz="1900" dirty="0" smtClean="0"/>
              <a:t>CNN is trained using the labeled hand gesture images. The training involves multiple epochs, where the model learns to minimize the loss function and improve accuracy through </a:t>
            </a:r>
            <a:r>
              <a:rPr lang="en-US" sz="1900" dirty="0" err="1" smtClean="0"/>
              <a:t>backpropagation</a:t>
            </a:r>
            <a:r>
              <a:rPr lang="en-US" sz="1900" dirty="0" smtClean="0"/>
              <a:t> and gradient descent.</a:t>
            </a:r>
          </a:p>
          <a:p>
            <a:r>
              <a:rPr lang="en-US" sz="2200" b="1" dirty="0" smtClean="0"/>
              <a:t>P</a:t>
            </a:r>
            <a:r>
              <a:rPr lang="en-US" sz="2600" b="1" dirty="0" smtClean="0"/>
              <a:t>rediction Process</a:t>
            </a:r>
            <a:r>
              <a:rPr lang="en-US" sz="2600" dirty="0" smtClean="0"/>
              <a:t>:</a:t>
            </a:r>
            <a:endParaRPr lang="en-US" sz="2200" dirty="0" smtClean="0"/>
          </a:p>
          <a:p>
            <a:pPr>
              <a:buNone/>
            </a:pPr>
            <a:r>
              <a:rPr lang="en-US" sz="1900" dirty="0" smtClean="0"/>
              <a:t>        The </a:t>
            </a:r>
            <a:r>
              <a:rPr lang="en-US" sz="1900" dirty="0" smtClean="0"/>
              <a:t>trained model makes predictions on new hand gesture images. The model processes the input image through its learned filters and layers to classify the gesture.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52" y="1005840"/>
            <a:ext cx="11029615" cy="3749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The CNN model achieved an impressive accuracy in recognizing hand gestures. The evaluation on the test dataset showed the following results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b="1" dirty="0" smtClean="0"/>
              <a:t>Accuracy: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790" y="2423160"/>
            <a:ext cx="1096226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AutoShape 5" descr="data:image/png;base64,iVBORw0KGgoAAAANSUhEUgAABHYAAAGoCAYAAAAjPWJ4AAAAOXRFWHRTb2Z0d2FyZQBNYXRwbG90bGliIHZlcnNpb24zLjcuMSwgaHR0cHM6Ly9tYXRwbG90bGliLm9yZy/bCgiHAAAACXBIWXMAAA9hAAAPYQGoP6dpAAEAAElEQVR4nOy9eZhk2VEfGllVWVmVmbVX7+tMz9IzGo02JCSB0WIbYfh4AvsTIGwDYt/Fjv3xnsX6jMEYsLHBmEVggxc9Aw8QGGOsHbQMmkHSzGjW3qb36tqrcqmqvO+P++JWZFREnDg3s7q7eu7v++qrvPeeEyfOFts995xSkiQJFChQoECBAgUKFChQoECBAgUKFNhzGLjVDBQoUKBAgQIFChQoUKBAgQIFChTIhyKwU6BAgQIFChQoUKBAgQIFChQosEdRBHYKFChQoECBAgUKFChQoECBAgX2KIrAToECBQoUKFCgQIECBQoUKFCgwB5FEdgpUKBAgQIFChQoUKBAgQIFChTYoygCOwUKFChQoECBAgUKFChQoECBAnsURWCnQIECBQoUKFCgQIECBQoUKFBgj2LIk6jT6cClS5dgbGwMSqXSbvNUoECBAj0jSRJYWVmBw4cPw8BAEcO+3VHomQIFCuw1FHpm76HQNQUKFNhr8OoaV2Dn0qVLcOzYsb4xV6BAgQI3CxcuXICjR4/eajYKBFDomQIFCuxVFHpm76DQNQUKFNirCOkaV2BnbGwMAAAGBwd7im6XSiVIkqTrOpReo7FbUXbkj9KnfNP79B6tF02HvHrrzelIz711D9GywOvsoWXxxuvvpRfiTaNXKpVgYGAABgYGup4nSQKdTidLg/cGBgbEPsbn+EfpS3xZvFMePOMi1NdS3rx97u2TXqC1byg9z8PpWP3W6XQy+VXg9gb2E87ZWEj9bz0PAeefJd974Y/rCFquxo9FOzR/e5URIT68OkOrK5/HGr+heljPQ7o6xLuGWL1s1Y3qCX7PKwe1ZxyaDuq3LtgtukhTanupnT36NI+cSJKk0DN7CJZPw+eYZ+xKMtxjp0plhmD5JvS3Jjc8tC3ZqckbTa4jL9TuluYsbzOPjKT5Qr8pL3ivX7rQK388tDjyyE70f/A30uh0OmLbYdqQLRLyV6TrXuSqdd0rdlvP95MenRsen8YV2KGGVqzzyWl470vPucEnpfV0lDVwJUPeU670W7tn1TlkZFpKJ0TXO4hDddBoecvngibUn7xutD+QJhVM9BnSp38IyZEIKYIQJCGGCk0rk9eZ/9b61js28swLL3odVx7aUhtp/WP1b4HbG5aeiaERkgm0LA8/WnqNhkcnUj1j1VczdKV5J+kui08vQjJL41uTRxQ0oK6VR2lyuUbT03TS85h8vN29QTPtWYxD59EJlK7UL5bMpM813eqtS5IkXUvC+z32PPDOtV7pWOi3wV9gd+Ed81Y6y8mVxlwe+yeWLy4LNJmt2e+azeUtS5PdlpzxyjfL1pXuW8GKGF2mIYaO9FwKjFHbJcZWsfwOKcDDy97a2oJSqdT1Uo3ypPUL59vjF2o2jZbPCiD2il7sTAuWbKBpLFtD83M85bsCOxakDg+lQUhOO96n9Dx0Pfe1KK+VTruOEdp5HM4YY9JjNFqRWE5HG3D4zOoTi39N2Gv1sPJbfY880jKocMPfNHpNA0x8lQ8vU6q3pIC8AQ8J2vjUhCwtz2NU5AnGeIQV5yn0PGYMS3zEPCtwZ0AbM15lG5IdoXKRljYfvMYC10chfkIGlHY/JkCh0fLWyTLiQmVYZVm6TNOtnv7meTx8WO3iGZOWgRo7pkJGo8W7l64V2PPaQZ5xp+kafKbNBYueRdOLUqnU9XKmn45FgVuL2L60nFwpDZfZsXYYt7W5zJKCqtI8lcAdeM6P5WRqtKRrjXdeviafpHJp3ph9rWL727JPPQ47TRtascRpxtgpli7hL7d5fegY63Q6O9pTszsofSofLd7581iZfDNlrzXupLSaX8bp4fOYNoitd8+BHQD9DSJ9DmBHoHYLscadlcZ7P1R2jIHtMcrztGNIiFrGq6c+sQ5EKFBgPQsZgUmSRqRRYHHBJQV3kA4dH5JQw7JQKGr1ksaCV6lzGppjIwV4NH45PM6R5Vh6nE6JZi/GduheEeTZm7AUZC/OLkKTyx7H0RtQCc1zKzgRKouXQ2WTZKxTepYTQsv0OgcSz5yeV871A7Q9tP71BiNoHi2f5hRpNPh1yD65HeBpH6mt84wd7zOrrT16INYG43ZAjB4vcGdCk9khGazZLpJN2Q9oDiW9x3mg+WLmsWTvajqcBjvoM48/IMkDbzBBurbkvJTHYytw/iw+tbbXyteeafXQxpPUjugr0bqib8R9JM0PsIIYoXgBpRs7DvoNz9j39pWXX80ujJEJfQnscKZ6bWzNIKX0uSDk5UvPcYDRwalN0DxCO1QP7zMrXUhpxJSnBUW8CBm0MflDNCzng9/XQAM4UrmSgyQ98wQwvLzkyUvThIzuvMGO3QqSeJQXf87HvNdxL7D3YRlcHtmV13H20PbIPymI6Q0+cPqWMdlL3a2ARy9BF+98DcEKgFmGstRGIQPbQiiY0Ivt02+Z1Y+50GvQqZ8Bu36XqwV7+P57Em7nIFyBOEhjRZvHWr9r8gl/S5+bevOG4AlIxNpymo/h4Unzofhn0fS39EziNaRvY3QBzxM7pz0BB8t389yj/Fl1w3RawMTSS1o9MJjDeaDXHmhtQPkK+aGaT+9px1h/R7K/+H3rnrccfq/f+r8vgR1tIGpp8FoTnnzyxxi4IXj4CiHUOdIgk4JMHkNRg0dw7MaA4fQ5YgULwLbiCzlIofYIAWnwtwQSr9K4C5XtMQbzBHx66U/N6bDGoaTMewlU9RO3ylkocHOhGYhSml6dMMvAQEg6JySnJZkfw5dliEr0aHrJmdDkgNXWvRi8Xnlo1YPniQm4SaCf5Hpklib/Qno81G6akSrlyyNb+6H7JbsuT95e+LGcUs94iBlLPL9Fn8/Dm6X/CvQX3vkWksUWeh0bmmPNdRB3Sr2OJx/zHr2q2ZUSTUyvlR0j06VAh4d2bGAjNp1nLFi+bIg/3p9asNB7z+LRuvb6AxLdXvwXXqbky8TCYzvwfvXELHrhxbIJYsrxf5wYyRw3eD0Gs3RNKyUZtNbEoIJHc2o5PZ5X4yVUDykdLm+T6uQph15LnxNxwe5BHsOd05fuxdDSrjU+pXxW2hh+KJIk2bGLPH8eGr8xkOofEvheAcfHhjSftHFtza3Y9o0Zl6F+9tAosPcgyTFrHHrp5X2el57Ev1YPfp//5sFmD09cz1hlh+rmMXBioLWF1UZauZpckWSjRTsWFh2ujyk8BmUIHidCyhNTTkxb8fEtjV8PuNy39Gu/A1cxurzQLS8e9BoU6GfZ3EHW9ItnzxMtMOPxyTwyLNQ+XhpeGzDkK3r5QlCZkMfW75f80HSkxlc/YNko1njQxqVGM1SWlc+i4wnGWD6GVr7VF1YdvOk1xPZz3z/FooxIk8s7+UNGrGSsaicseYxhPjA1gUp/S8auJHT5b0tR5DVcJAGtPZMmIX/eS9mhPtAEZGy5Gi/0f4gvLz3ruSWAtHGsCcLQM0o3xI9UHlfmMYGWvH0TCtbF9L+HX80pKHBnwTOGrUCGZ55Z8MyjkBKPDZaEypMCOLGyXCszJOcsGlpaK6/WTyF6nFaIX7zOY2xrstYyCnk5Wl/FjmstTR69x3mK0UGhfJ5yQzqjV0jOSYECEmJswF7oS/LOmnd5/BotnUUzJK9idZ8Gy3aX0lKeQwGfPLLI8lVD8kMaE17bVRsPVj/0C7ytJHuCppWuYwMxHv3O+fGWqeXT0lllS+k8gUZ+D9sz5KNa5YaQK7ATCiJY1x7aXljCigd/KH0P/9zZ9AQrpMkQcrQtxE4UiXerP7hw1II7IYGSV4Bb1zx4lndi9hPaJI8xQrXJLAULQ84bz2uVYdVDg9c5tMaHJoglmrQNegk0FtjbCMmxkEwOOcd5dJQkDz0GrhaosHSCt24SLCPIa0hZdcBry8DyGvuWYRNqT0n3WvXRjGxpjOXV1xJ/HrmZp18kfvoZrAjljamXlsaS8XltCkkvSu2SV58UuqhAv6CNJa9vEoLkC1l0Jb5CjrTXxpXKKpVK4ilMGi8WLU8Qm8v6kL8j+Y14X7MhQraHhVC7WXKsn3IpxLdHt2v6W+oD7uOFfCCPXxTi31MHK38vbS3V2wMtwCahbyt2PBOeImTYesqSaPHJzhvPY/zxQRaqB03vdRKsZ3mMGikw4M2r8SU5UxaNGL49AilkjIfGmvS81wmpgZflMbz5fa9hG9vHmvGgtYvknIXK9CqjGMdPo1vgxYE8ypcbs5yeNv68Rq+VxjMvLfkQKtMb8JEcWk1WamlD7eE1tj3trMkJmp7uKeANYHDdLD3rF6yyLD5j7SDL9vHS6Dc0ByNGF8YGtyRbQDKS++34WMGoAnc+boc+z2P7JUnSddJRXj/FcsJpPssno9ehoI50nWcOegIEsYEiqxwrCMPTWnt+emnE5ouBxx7R6htTtlY3SkMaVzwQJAWHQv6NxYPHvorFbsuRXIGdPIOL5o0ZjJoCjwEXbpZT24uxpwVJtE4MGeqWYewNAuTlIUTLy0NoAIeEtGXIxiqnUGDFcnosg1Hjz8tjr4gJIlGEji60yvAYzFLfWml7aau8irjA7YmQPOl1PNJ73HAI6QYrSKAFHzReY557DQGLT56G39fmKKcZy3sMz7FGVF4DyWofK4+mJzgNqsNj9EJsXa354IUWWLHmBs0r1bNfhqtWZ8896dlu8lXgzoAWrJSg2bBaoEDTEVo5MbxYQHuP+yYh+SQ50Bo0H0i6F6PPpDaOCVJ50asdivDKQq3d8+hRK6B2sxHqW69tIqXl/rE1pqz21YI4Hv77gTw2kpevvmyejI3Uq3OlTYSQUMUO8RhLlNcQz1JQRQu0aPclHqw0ofItXiSeQgPfC03hhHgIQaIRaqc8gT3LUdRoxigOy9HRhJCWnysXqf6x/RiaHxY/0jXCwwc3TLxzTSvD6s8Cdwa88jyWJv0fa8SFApNeGpQHT1pEHkNA++NptGuNF2/5eUB58AbMeN3yGml5dLKVxyPXNLvCq1v75Yj0C73QKuR6gdsBeYPrWpCcB1Akuh7d0uv8wHLoUdaaM8yfSTYqv2cdNsJpWPDK4by2YB6b3luWx9/wlp2372nwI+Q/96MNNV8pZPdbNDW+Ym0tibYXvfg9uwFvHfq6x47Vqfy+t8GszpHSaoYTv4f/6VLAfgkdng75ovxZEXhvJF/jRRMGHodaQ55gAs8bqofUJtI9VEraWIh11kJjUeozSfCGHImYPudlxygybz/1I+Dnwe0Y/S6wNxDSKaVSaYc8CDnaMcF8q+wY8DlvyZ28Y5nKTCtQIMlWCukoVX5NV/tZ7S7pQLxPf9M+5E4Q5UG6rwU6LP0v8ablt2DJdG2secapl4bESww9TW/y30mSqJ9NSE5ejC1Iy7DaxkODXvN7oTYLyQaJXyttgb0HzYfgaQDCcsaSI7EOe177W+INZTf9BIh+psXL9fJp2bUhmdqLfxFCyPeQ0vcTlj8Tai+JH5o3RldxSH0Tks+UB6ncXtsuNn+M36cdrmSV7emfEA2PfrBkSJ42jQ7sxBjDeQ1gANtI1eiHgj5WOs2o4A51TIdq5VqBF60MydjmCBkxEg+aMRQ7YT3jwhNk4mlinS8sh+bthxFM+YnpB15+KDCD/RxyvrQ6heZEqO20+mnO1G4ZJYXR/OJFjMz3jGmaVqPp0TdS+RINb9lSsKNfsIw+ybj0yBee33s/lJb/9rZLL85ALwYxgrcx1d9JkogvICwanLe8yCObPW3NEdN2fKx5dJVVbmzfazo5ZN9p6aU0Be58cFnVT9+n33SsOcLvb21tweDg4A4b1+PMa/zinLL20dH40exNqywvnzH6Pc/c5u0u6WL8PzAwIAYcPLaEJNNi7CGvrR/ix0PfM280X9RbfiyPeYJ9uxGAjLUbPYgO7FCn2RoAsQJPMjBCAqQfg5IbGyiEYo3t2HprhqtX6PDJoRlnsU4KNWC8g8qjQEIBMd4eoeiqlMcLK6gllUHL8igc7ZlUTmgcxJQn0cwDKX+orUNKtp8ogj0F+gmvDMkT7PCW3Q/EznspuKLVkQecJTqa7uDywCN/Q/qEO+K8TM1GsYJdMQax9Jvz6JXV3jReHi0bzeoX/N/rmNTqz3WoZMPElkFpW2XH0PKkLXTQnQmvDuCyJw99zR60nln2oFemcYcb02AgemBgIPdJVRxIx5NHkuGcx5D8knSN1E+xAZyQ/2Ll0exhqsMk307zOWL4w2eeIFfIR/X4KVowx8urlS52bmj0YoJFEi+xPnWeMrT7Xp77diqWF9rg8A48bdDQSUz/Wzzwe6VSCba2trJJxQWDBcvAo7/5JKZle+5pabRJ6OWXChFLYcUGzkKwhImWVnMUPIjlNY8Q8AjDkFLizzy8aGml/pScMf7Mom85DJ77eaEZJVKZ/S67wM2Dx+gNGVuSsRRCjOzs9/jyBERjAhChdgjpC03faganFPyx5qLXaOV63eKZ0w4FeDTetDK8170GfDRoui9kK3j1ZB792Ms8COWNad+YMizdEXO/wIsTsWPBCrBYzyQ7jd/jNEKyTfMj8OjxTqeTvVgdHBx010dLY/FO+bHs+lAARZMLXqdY0+mhekq2PNc7nqCQ5R+GeNX6no8Py3+U6GvXnHfPfaSj8SD5r5zvmECR5iveTvDYXzz9rgR2aGNpzqsUIOAV4YjZI0GD1IHeSS2lwd+h78ppmR5BFHL6LcQ4FL0aXBo8Bk6eulH6dLLTMqmg9DrvmlDzODMe+qGyNTpeJ5Wn1+hb+T3ORkzZux0wscbu7SyoC9wcxBpbnjwA/nEdCihIZXodcp4+dl5LhmYon2ZghgwPCkkma0EVKV9IRkn3rSPQtfppPPDyKP/8nlUPTqMfsPorT3m9yFCpbbw0YvpB4jHkJOW1+yxa1v3dsrEK3F7IY8ta8sCSN1J6vPboAk9aiU9Njm5ubmb772hj38ObVOeQnpZkr6RH+zUHpTaM9XcsepiWp9GCOSH/JKTf+q2P8raDh6bGa6zfHnvvZkMbTx47LUb+5N5jRxtUHmOKG3z886cYJ5ymt8qOUfaUHj0i0NMh2sSVEFruyK89xqWUx2onb0BBM3a9ws+iKd3ngZxe+JWeW3zkQd5glsSPxF9ewzU0ViwDWjMuQga4lzeNrxiHUqNRYO9Ccqjpb0//WmlCY78f4HNEo+8N8GAaS17Q+9ocps8lmSIFZ3geDZoBz3nn89vjRGPZXDd44C1Deo58SuDOTV5ZrJXL81jOntemyaOjOA1L/kt96+knK53XvvCOhxj9KeWJyVdg78OyhTg8dhrPq/kV1P+QEDN2LTtNk8N4D3lAf4Xv9+nRQ6GyQ3SQH5onxunX/DetLO1aox9KG9KLlvzj7eiV3SHZG7Nvq3ZfC8KEfDwpz4sBoXnfi36m6PlTLGvAWhGnmKicFvDJM9E5bzHlonCTghv43KLjCUrQQJK3Htzh1oSNJbRCDrpGWxNKoQkcMuIsIzJkTErIY1THwKoPLd/Do2U0aHl4ulB+bczSNtbaPmSE0zKkceHto16F/otNadyJCMlqPr88TqBEbzcCOhJdLZDigdeI9DznaaV25OXSU1Qk3rx9pfGJ+aVyLN3vgTQuJIdBus/vcZ0v2R7eYIQEHjAKIXbs9mo0xiCkD/LQoeBOD+0LaWxJ+TX60hzopQ4Fbk945qrXzvLY4FxeaLJMkqmSvS2NyRj/Siub84Cfamn5tACVBq8M1+azlAafhdpUgtZ3kh9oPc8Lr2/A74VoIkI+mEe2hXx6zSeVytR81jzwBMZuJvoRoOkl767usaM5szGdaQ1Mq4wYuhZ9/pxHr7lhIZXjNW64gcIFlCY4Q+3paZtQUIqno/WOnTSefBY/3uAAf9vhHXehQFXeYIXUdrROnrJC5XH6fPzEOl55FEleY74XZ4jy1w+hWuD2gWY8ez7hleZSaIxa17GGyG4FYLzpQ7JMuyelCR2DTo05rd15Xt53pVK6r4MVRKL0Q4YjzxcKLkm8SWWH2tSrI7R8IX2cRxZ781n0Qs96cfQ8Y4Y+47+l9CF+LB40u1V7XmDvQQue8DT8fq/zyLK1uF1Ir2PtsX4iSRLY2tqCJEmyF9xcp0r60eNrafZwnvml6XlLx3t1JO0DTdZY/p1EUyrD0hcWD1ZZFvL60RoNDw95/QSa11PWzZTRMT6Md5zn4T98Dp0BSdB4HGmeT4JkHFqD2ONY9wKkj8Ed+ofla3xIxm4eXvs1QEOKjKe1noeOdLWcLqq4vAa3h0fL6LccE+ke5U/r3zxCtJdxyRUS54uOVZ5Oam+pXlKfaArFqo/W3v1QSJKMKAztFwe40aul4XPBMjI9Y7IfYyzv3I/lI8bADNHxyoJQWZKskviRTmahepQ7PJ6yNV5jAxD0Odf9VM5KvEj/Ld2i1YXn8ThPu4leytL0l/Qshg/LcbPyhMaTZbMU2FsI+RS99LGknzS7O49vI9HU+Mh7Tytva2sLtra2Mvvfq2c1+cj5kOxRiRZ9rvkA0l9eO1PSO9q1xjtNy/UAf67xg4E1jX6o/JjnPG1s+lja/fLZQz6pN18efjy2qfSbp8krf3pasWMJLS2tNmG9gQatfMvI805k7iRaoAENTWh4hDpPG6pHLO+UrnZfo9VLsMUD5EmaBLxvQ8qAQmr/vBMkT9BGymfx4unXWEXE+1oK9lhl8fb2BGi0NJ7yegENvPVzfBa4NchjOHAn12M8Iujc2A1dwRGjo6x6aDK9F0jzWpLFMXQ02WPJG16e1N6cFymd14Di15oxHtKXNI3Fp1QXqRwtn0VzNxDSB/ReaBxaY9Zjc+S1BziPnmDPzW7nAjcfoTmt2abaPI0tU7PFvQ6md75ZulLixRNQomn4CVox9eFtYM3xGL1uBVU0WiHZ5pU9nnETuudBjMzUrq20eREaS73wQH1Gb/1j6ccir/0V0qt5bM2+7LFjOaoxwskzYaTO1AzPmIFjGckWX9wpoH8eQ5Bfe9vLUxeNrrccrS29joZGx8prKRrkXeLZY6Tx8vC/tOooNOl5v2t182xQxmmG+M/TF9qYs2jQ8kPz09te+JteexVJSOFpcqDA3kKSJF2rNWKMAs2YyKsLYg04a85ZCI1pqQxPQCJWXnrrG5LH/Friy5KbNB8dC1wOeQ13SbdIZVkyTmtbyxbR8vaCPE4FgB1E6lVWchpe56efzoU2L3ox0kM2YqFj7mx45pHXGbN8gZsBPidD8plDs2Xpqh0M7oRkulUOTdfr/NLkm8UfHvkeI79DJzRaCOmwfsE71jwBj37oC4unEH2pbyz9o/m8efvKCv7F0tLu9SIboo87543lVeA0D9KidD1lW9faM0/nhcqXgg6SIcODOzjZLeM8hqfYunAnJzQZtDprNCSeLKM4NNG0tKE0UhArZpJ5FK7VTlZfWUEZq+zdMhhjhYWnbzX6MbLB43TFlF3gzoGmuHkaj8yIfRYT4MF0oTnv4VEr10NLktsx/Fp88CCvpVv4NdeflvNDeeIOBf9EiwcCJT64DrYMs34Zrx54jLvYMQjgD25o4ySkpyy+PTaKNb5DPIfoxtiGnF9POxV4cSA0lvIEHj32UR6fSrKFKY/SnLMcYUkv8HIkbG1tAUC6ekeaM6F6eQK9MbqU+6iURh45r6XVXibQaw7rVGTKP/0t+Z2x6EWv5Q22e57H9IdHV/cafNHyc98zFjfDrogK7IQGqjYId1MZ9mqEacGBUHrrN+anK0GsIA+noU1igO5osiVkrLpYxo31TIvYW0ojT/9LhrtUXogXXg8NFo9aIC9voEGbQzHCWkorjb8YaHQsQ5crWstxs8rx8udxHnk5BfYeQsZuP/SJJ+CB5eahrZUXkjMhw1GTQRJtrb00+RiiQZ9TXRAjC7V2D83nkLNuBSVCfGn6UhsDecvqFbH6h6bV6qAFWXqpUx7dGGsnhBxuj97CtAUK9NtP0WScR16EZKWWnpbNaXgCnpqN5Z0v9Nnm5ma2DwzdD0azp7U6SX5kzJy1dINFB/VbyO6M0TMxeXjwQOs/y3+jPpKVVys/1D9W4ETT31bbe8afBO98CiHUR5buiLFBdjMeguh5jx2pMlrneZzaWHiCG5aAihEY0uTSJpxUlhah5caV1KahiSENOqv+Fg9SPbyKwQstAOPpT69y8cCajF7+LGUVGzDSeOvF8Ag5Uh4hpqUN9Vc/DWdPv98MoVng1kAbU5IRyJ9JsOSuJ38sQrwAxBu+9LrXwJfXGbbyaTIzND9j5m8/5rpVV6kcrf7W6V15efLIzF7kaz+d2H47xLuNkFMnORcex6rAnYfd7luutzjyzO2YMeoNNoT0a0g2Jsn2KVqxdbb8BA//nvYIBT+wLCtogmn43qsa8LlEQ6Ov8aHxzvngaXn5Ul6aT1pUwHnRAjr0OtavkniR0kgI6VTNv5ZgBXXo/xjslv6MDux4HELtucewxXwxRk6IXmw6a8LxNFY5lAaensUFnMSHZ3Jo/EqGiVVX6z4+0xygmDp4yg0pF85LnkCV1/HT7mt7f+Sd3DEKNYZPb7lWm3odulA7h+hYyk2iJeWzyi+wN8HHaAh8Dnr6nwceLLohet6AQ56xac1/TwA2VjZbtPi9PE5vKD13IkI6MKZsCs1BiHV6Qum8vOwGtCCQxzmKDaLlDbp50uflJaYMmnc3DO4CtydCfZ1nPEjpvS8PPPaTR4/shh0k2dBWoJT7PmhDa7ZeSCdb+obLOskvkn5b7Svpf49s0WSuh4bmp2j3pf7w6F8P31K7aX1kjQ0pMCXVXQLN6w0MYb5QWRY/lv1h2She29MqsxdEB3Y05W8JsbxKO2+DabQRMYMjZsBY5dNBQIMU0gTL6yB4FY8lyDjfnrbi1yHBQ59ZEWCaz6IT4wBaglbiL9Zp0ni2hG2/xrkEjSYVzBpPseNJGwOxbeh1oCUe6PPCMH9xQBtLMePXouedC97giyU78wRgbvU4DxlKVA6GgkBeZ8UDj7z1GL8eWaYZnV7eYmSWxwAMBW24rIzll/MS4rcf+izGxswb1NHm6q2eYwVuDrzOlTQfLDs2FnwMenRL3vK99p+km7wBBAzw0C0pQk6xx0+JaSfpN0Wszcvzhnjz8MN1U0z9eRrejrzMGN8nNqDC+ZSuPflCurffCAV0pLQUsTxKfovGSwx6PhXLgtfQjc2flxc6uEMCQHLK+X2NjjUZ0bilAg4j2BZvmhD0GsKSAMTAipWPl0fb0CPUYwNgPJ9nksca1ZzHmGvpXkgIhAx4HhiJHfdavphrrZ0t4dKrERGaJ/RaMyo0ngrsfdB5oRnR1ljoVSbEylXMEzMfYo0liU+NZq9tk8ew6EVnW3O9F3re+/wZ1ZN4HUtPQshY9/CWJ22e+WA5F556xNoqHljBtRA/0v08QaCQ81lgbyLkgMfYeiHEzi0tjSQvY4ImGg8eZz7kL9F0AwMDXfvtcN60OuYJCPD6ef09K43XZ5UCIrw/tDbg23XQF9+SvWPZ8Pw0SV4HunJK6jfN5uL1ktqA8tELYmwxnk7rC2+5Urt4dYw1nrzBuF5w0wM7PLAhPce83mgsLcsyNmIUtlQHPgFjo6kxgsoaLNYAtQaHFJDIO4BCk96bX2vfkOLR+NCehYxyrzMkPYtRPFKdPIIhj1LJg9DY0QS7pNil9pKUm+S8h9o0pNh4uQX2LqiRGWNQa+lDBpKVl6flMiaUJzQmNTkUMuhCBlmoHH5fQy8GR4wBFNJxCK9ukOyKkLyk+b176XidMg+vVvo85fIjfL0IjadY/vqhpzzlIUJzXOPfa8z3aoQXuD2Qx/HD3wivDWw5nbs5T0J88/vSPYt3LS8P6sTYzFYdYmhIdmmMDsjDp/QMZU6pVILBwUEYGRmB0dFRqFQq0Ol0YH19HRqNBmxubkbzxMv0+IqafSXZHtKhCbE6WAL3JaS5YMHLU7/8XalsL31Lf1rjKGbM5w7sWB3WS8CA0+ylg/IKAAlaIIcjZJShkKMTSttUOUZJ8OvYoJNGy1Ou1zmSxgUVKJJC0wxyD++W4I5tUww+eGA5S9okjTEEQu3e69yThLyWzkJIkCMND795HPACex9Wf3vHTcz80AxWLZ8WqLTocniCGFq9LfkW43iEDHNNx4eCWVb7STRpPivY69XFoTI90PJ4ZHiMYavR0GDpUq28fspLbVxw3rQ0IVpWeosnb7m9tMNuON0Fbj6oUyvJfnrP+q2NJW8A3dIZMQ60FXCxePba1BKsuqB/o9l5ku2v0Q3dx8C1xw+xaHlkpKWfLD0wMDAAg4ODMDw8DBMTE3D8+HG4++67YWZmBkZHR2FrawtWVlbg7Nmz8Pjjj8Pc3BxsbW2ZW1aEdGTIvtDSecvgYy820MHT0Q2orXJC4zeGj92gSdEvfeEtMyqwo03OXoIB0vOQUUfBG9ojBPNC4ylWOPCgjkQnjzFpGUzSpAgNUilvrGHI+9NyCHg53oAITesRRt76a7xZ+b1Ga16j0nLq+iU4KF3ert52Ct3Lw5dktPTLSSlweyOPc+fJI80n73yNCS7EygBtbIeCKJZ+ChnXXmgyjpcl3bfgMeo9+UPBjZgyeg02xNajVxnei4OG6SSHko+vkLOA+bzYzSBJrK73pCuCOncGvH6GF7vlf1iBHy29Zl9riJXVoXSob6if4wlOIbSgmCd/bHtJaaxgk2Qfa74o/h4aGoLZ2Vm455574Pjx43DkyBE4duwY7N+/H2q1GgwODsLW1hasra3B888/D9VqFT7ykY/A8vJyV/mUn8HBQahUKjAyMgLDw8MZjfX1dWg2m7C5uQmdTifbwFpqY3q0O29PWi++uEHzxei1llbLYz0P9V/seLHoxOhRjy/SL9/MSycqsOM1AEMBjVAZ/LdUodDE5QaI1ighnkIOveUIaPzgf/yNm4rxtBo0w1Uyyuh9beBbwQKt3Fhok1wSKAgqSKz2x/tSIIrTkXjK4zTS37Rcqa1jFIomJLzCTaKrOV0Sj14HUSuD82g5xFrb9GJ4xwi/Arc3rHEnjVktvxfSvAut1KTzPRSIiR3X3JEO0fUYI5re0PJJb0H74QhJ8hrh0TOWjSGlpffx2FZKx+OkeA3LXqDJ/by0NL0htb3lyEi80TTWGNwtZxdpWzpOQh4HoF9OQ4HbE9L4scatZodKNHuBpls8vozkp2j85Ql8ch45bekULM22lHi0/BZLluSxkTHAYdHjn7JK7andGx4ehpMnT8KrX/1qOH36NBw9ehRmZmZgbGwMRkdHYXR0FAYHB2FjYwPW1tZgaGgIzp07B6Ojo7C2tgaVSgVqtVoWAOp0OjA6Ogqzs7Nw4MABmJ2dhcnJSZicnIROpwNXrlyBc+fOweOPPw4XLlyAdrudBXhovSQ/lepmqZ4ckr0SmhvWM6kNrfGu+TVaOb3Oy9Bcuh3Q86dY1HDwDgBqWHkRQ98KYvB00iAOBUAso1Qrh96jwi7G6OF8hYxNT10oT9ISuJABztNbwTWA7g27PPDWkQskrxKTnnv443XTnCeP0PE87wckIR7jHIfmn0bbohkDT74iqLP34Z3L3PCjz7hsx/vWPiPSmJWMHy09LTNPnSXjmNLVYAWVPPKf0uA8SN/Uh+oh3Qv1oZRfshNChpxVjsWn1v7SeJBoePJyeNOEEBqjPA2dX5R3y1aSypSe91v+xgZtKDzjQ0orlRMjMwrsHcTaXVznxOaX8vXDKZQCuKGxHvNM0nX4XyqTf36F9eSrQzS6Gi+hdo6Zux46WpmanpdsgKGhIdi/fz889NBDcN9998HJkydh3759UK/Xs6DOyMgIDAwMwMbGBpRKJZicnITh4WEYHx+HWq0GMzMz2e/R0VGo1WowMTEBBw4cgCNHjsD09DRUKhUol8uwsbEBy8vLcPnyZTh+/Dh88IMfhCeffBI2NzdVm0m6z/WvZp9Yz/olG0P+hFeP8nki2Qe9zkdLX/XaHt78UYEdLaIJ4FOYCMsQ6Rcsg4yvkOHgE1MLAEkDXwts0P88qMPLpvyGBpzHYNXyaHxJkAYnbxMu1CRH3zJALeeGCp7QxNOMeW2ieR0WS7BJwPbk38dy8PaUeM07XzzjgZaXB5xHrf21MvMaVwXuXORRrnz8UWjzyTM/QoFlmsaSJyHHVJo3oaCFtw40vVW2VQ5/7mkXq08sOWzJkFB9PYEfTZ/Re5rzIdG2HBQpH//fD9nH7RPKCy1Pe9aL4ezhn5bDy9V495TpNcqtZ9oYCQXLYvgtcPtCs1vxGcIjP2OCtV5bth+QZKxkr2myib6UxU97JF75Sh2rHpKPgL9j/CPLhua0QzR5HkuHcVDfDtugXq/DsWPHYHZ2Fmq1GlSrVRgeHoZyuQzDw8MwNDQEpVKp63OpSqUCL3nJS+DixYuwtbUFExMTsH//fjh06BAcOHAAxsfHoVqtQr1eh7GxMRgeHgYAgK2tLWi1WtlmzNevX4darQZjY2PZZ1kbGxuwsbEBW1tbO+rMA294TV+Iae2qBS1jbHVLF3llOx9H1hjLA2n+anaYNqZ4Xv7cI4ssRK/Y8RhaiH45al5jOcbxp4OO07AMRy448HdoBVKplO6Aznnl9D0nV8Q+twa3Rg/ryQcZn8Q07cDAAIyMjEClUoGBgQHY2tqCjY0N2NzchK2trWwTMOubz9D4spwWy1jmQkaa+B6lIn0eliQ7T3mLFW6aYZBHOGqwDGHPKXUe9GKISHk1R6XAnYsY58ySBwD6WPEGYkLjWdIfvRoO0vwPpUNYxrEkS7xOKpet2jMaxA7pHYkGTeeRfZaRJJWhBV9i+4qXY40nqkulsiwnRQqCSPWy6mHpFo1nmkZ6HhPICd33jC0rX14+YvIWQZw7HyHZbdlHoTyaber1a6y0Hj61dJrPQyHNfU3XUV/Aw5slC7SAgQUtjfQ1Qgi0fN5G1u+BgQEYHh6GqakpOHr0KBw+fBgmJiagWq1CqVSCra2trvRJksDGxgZ0Oh3Y3NzMgi5bW1swNTUFw8PDsG/fPjhy5AgcOnQo+3wLfa1KpdLVH4ODgxkfg4OD8OCDD8IrXvEKqFQqkCQJLCwswJkzZ+CZZ56BGzduwMbGRha8oW29tbW1Y3zwAE/s+NcCLjx9v+DRcRQhe0Oro+Zzh3SadJ/P+TxtEr15slQwf+512KXnMZVAIUKDKpoQkvgKGUlSWZw2fW4NHi7YtfqGjLQYWMJHe4ZCaXx8HKampqBarWYBqU6nA61WC5aXl2F+fh4ajQaUSiUol8tw7NgxeMlLXgInT56E0dHRTFihkGq1WnDt2jV47rnn4OzZs7C2tpYFerDdqEDi7YPBIBSKHmEvOQsckmDifRnqqxgBJW1AJo1JSbH1CqpsNceEYzcNWWuu5BHEeZyPArcnpOCANB/53JGc6NA40OZvnrHvccBjxjY3oqx28ZalpbdkgFSmVNcQLxRaO1AjnBqPHqfL6veQPLVkYshuQGiHIYT4lq5jHZoYh066Z+XX7L29IGN7DcpoYyqPzVpg70Gaxx6bzzOXvWNHsxFjaYV8IC7reRl0zzUeLMH7khNv8SPVUXou8dOrHcvndqgPtbphEGV8fByOHTsGp0+fhoceeggOHz4M5XIZFhYWYHFxMXvhjS+72+12tnKm0+lAu92G9fV1OHfuHHz2s5+F4eFhmJychKmpKZiYmIBKpQJDQ0MwNDSU2fPoE+GL9GazCY1GA5rNJhw5ciTzyXBVT6PRgMuXL8MjjzwCH/rQh+CFF16AjY0NANi5QMGjV7U25fes4Ee/Zag1jr3jUaPJaXj0uvRco9GPtsi9YickHLS8oYkcA2rIa3xy/kIBKQD9kyTJwUiSNEJKhQKlRw09CR7nNlQ/7X4oHy9jaGgIpqam4KGHHoJ77rkHxsbGoFwuZ0ILgxLNZhOuXr0KTzzxBJw/fx5OnToFb3zjG+H48eMwPDzcJQwGBgaypYbNZhMuX74Mn/zkJ+EjH/kIXLt2DQDS9p6YmIC77roLjh49CmNjYzA0NNS14qfdbsP8/DycP38erl27Bu12O6sHCkUO3u9aIE7qV0sRSOPYG4ThjkrISfXQ1BA77jwOozbXtbaV8vB0oWcxjlLM8wK3J7iOsQITmjyz6Hrmk6YfJMMu1jDxOuohfqgxKhm8lDcr0MPrw2nwMmnZId5CdY1xRmLazeprzTgPOSRSP/PPDbgc9MhAT528xnSozT1zICZNyNGy8lu2YKzD6+E1lpbGX6FX7ixocgDBbcWQfRQKIkh5LTklzf+QPPc4rx4bkJaPf3xlB0AqB/mLQ86jVmfLp7TqpwUQ6HPvXJV8RP6b+0ulUinzb+r1Otxzzz3wute9Dl760pfCkSNHoF6vw8jICJRKJVhdXYVLly5lK2Q2Njag1WplbYmfSC0vL8P58+fhueeeg42NDRgeHs78LvSFcFVPkiSwubkJAJCt9mm1WhndarWaHaNeKpWyMhqNBnQ6HZiens729qFtrY1F66uUkH4LBcx4G2vXMYjZWsSrN/PIfs020573Q7/05bhzjSFLIAHIUUCPUPTcj4E16Dh/NA3ew8mpCTCPUKNppd/aPcuJQWGLQRleNg2IlEolGBsbg/vuuw8eeOCBrs24yuVyFiHG8g4ePAgHDx6E8+fPw/Hjx+HYsWNQq9V2BIKo0MCocblcBgCAD3zgA7C6ugonTpyA173udXD8+PHsGeUtSRLY2tqCZrMJ9957L3zqU5+CZ555BtbW1jKBox3FR/+HDDXpcypNeVgCJ+Q88XL7NbZ7FQgxjlMokMWVoNX2ofmnzUeNfoG9D0lPSJDmoqVzPHSlMR6Su9yJp8utYyHJhVjHNzQnOG26Hxjei9X3UruHDGyJR77BPsply+jktCTbgl+HHDgpv/XSR8qTV4Z7xryWP9TefKxq6Sg/Vlmhe1Z+iYdYec7ra80bKa/0W0OsE13g9gafD9a8sq6l+5bdE4I1PzX9RO9LcyIU7OF08ZpunWDll8rwyEGehteD0g3Jeum/JcuoLSnxKbUp/uFR4wcOHIBXvepV8OpXvxpOnTqVnXaFgZ1OpwPlchlarRYsLi7C3NwcbG1tQb1eh6GhIUiSJPsSYnV1FVZXV6FWq2V74rRaLVhaWsp4xcAODfg0Gg3Y2tqC4eFhqFarMDY21rW6B792wJfla2trsLS0BOvr61177Ui2lPZMuyeB9ok2prUxJOnsGD9N60+85naONWctP16aQxIs3zDUxl4ZknvzZKkgq5M1hjktr+Hmoc/zh2jQNJZQTJKdK0QoXfodoldRWDxIg5puAC2VNTQ0BGNjY3Do0CE4fPgw1Ov1bLNnzN9sNmF1dRVu3LgB6+vrcPjwYTh9+jRMTU1BpVLJNvbif6VSKdtHZ2ZmBiYmJrKgDQ0AYWAH+wavDxw4AC95yUvgypUr0Gq14PWvfz0cOXIk++QLlyoiv8jz4OAgTExMwIMPPgidTgeef/757HMw+omWNskpsP08ykAa61I5Wjqvcazl1/KF0oTgGee8LC9dTjOmTbBMSxYUuHMhKVNLfwBAJl/wt+ac5xnTobI5pH24LNoSXyGdKO2JZckEyfiV5qn1louXIzku3PjFfuF7x1mGGqcXqqMkY/JAM+hC9kde+WvBY/PE8iDZFJYs1gzQfrQ1Lwf54WMlxp70PMvDk+UQFtjbiB3L/Rj3km6y5qAkKzW+JZmu8a3Jbvpfs6cletQn8ugRjU9+2IhX5vQqKy25w9sR9xO9++674TWveQ08+OCDcOzYsS5fSNpndHNzE9bX16HZbGb+Em5VkSQJjI+Pw4kTJ2BoaCgL2Kyvr8P6+jrMz8/D6uoqjI6OQrlczlbgdDodqFQqMD09nR2bjgEgXNGDtBYXF+H8+fPwyCOPwMc+9jG4fPlyloa2M12sYLVfjM8itWfonlZGSP5aabU5EuLDU06Ihsevscr3jvFcn2JRI1pjDpmgb9usSnkM7pBwkuh5aEjg/EiT3hKcknPB+ZUcEy093a2cPqPBncHBQRgeHoZarQb79u2DkydPwsGDB6FWq2UrZQYHB7PgCxpRa2trsLi4CLOzs3DkyBEYGRnJgiy4+obmS5IE2u02DA0NQbVazYI8lG/sbywHg0lJkkClUoHJyUl46KGHYGJiAu69995sySLdrR3bb3NzExqNBqyurmaR7tOnT0Or1YILFy5Ao9Fw9SXyJS0ZpYpMy8vvaY6NR1ho44DDY+DHCDyLJw8/oTSaM+2d11K7eAwLy4ApsLfA+9KjG1Be8XzWpzI8PeaxlCw1MKW5j/AEd0LlWPxpcinGALYCJ1y/e3V0qA6SPrPkFQ8U8Xsa/x756pWVMfKUyv9eHf8YG8YTfAgZj5oe4fetfqVpPH3Dn0nH22ugtqVVFwvWuA7RKHRNgRCkMa/9jqFBEZLL3GeQ9Cq31UKb5HK5TNNIn2pRu1trE8q/dpgHr3PMM01nUt49dvbAwABUKpUsqHPffffBgQMHoF6vQ7lcztoDAzbNZjNbGXPw4EHY3NyEZrMJrVYr+ywL9zbFYE+1Wu1abYNBmYWFBVhbW8vaGD8FGxoayl7U40vxJElXAq2trcH8/DxcvHgRnn76aXj66afh6tWrXat18E/73IqmsXRbaDyHfAEPvVifP3a+SbR5/pg60Pki0dN0pWdMasj1KZZlcEvGgcfx1Jxkia7HWPE40paBK+Xzls3LwAmjGc0SD9qqH/yNGw0jveHhYZienoZTp07B6dOn4dChQ1CtVkUByT+RGhsbg1OnTsH+/fu7NkumRjiWhVFnPKoPI8S0rpQvusQfo8sAANVqFV772tfC/v37d+zqTtuOLh2cn5/Pgjzlchn2798Ply9fFvtH6k+6goj3D59gKDS50pKUkTZupcAGd760cW3d8xic1lzS0vbDUPXQiC2nMLBfXOB6BmCn3OUb7PL8PKjDn+FvqVx6jWXzz4Ms3vl/aizFGqSWsxkKHnj0NP2Pf5VKJTt1Az+tLZVKXUu2pQMLaHvTt66o/3A5OBq0+BbTqr/nBRJti7zOTy8IOV7WcyswkdewyxNYChmX9J6Xh1gjPoY+lkH/S85rv8vMk77AnYfYgCL1hTwn39I8IdpWHos/KxBE/2t0abCG+hn0Nz0chdu++GIZf+MzGgDSZLpH5koOfah/pDKQP7w3NDQEBw8ezA6LmZqayvaqQV2HAZt2uw1ra2vZS+nR0VEAABgZGYFms5l9YoUrfEqlUrZ6B1+kb21twfr6OqyursLQ0BDs378/C9rQ07SWlpZgeXkZkiTJ9iS9dOkSXLx4ES5dupQdeIOfeFHfh7czld/W4UShfuDtj7/7IXOtvpTu9dsGkOh4bMtQ3AQhrXT2oq977EjgTi3SodeUvnYdEnCaMUOFiTXRQw62dZ/zTP94UACDFZJB7aHHgwIYPT569Ci85jWvgVe96lVw5MgRqFarXdFjWjYu0Wu1WtBut2FgYAAOHjwI9Xq9a7MuLnQBINt1HQNCdHd2Kgx4e+Ku6xsbG1CpVODYsWNZUAeDVDTST78HbbVaMDQ0BO12GwYHB7OINAauOOjePPx+qVTqCkQNDg52fcaFvFtLESk0pUPHFx+7mtEeUrSxxjrNr+XldbTmd0z5eYVoqPxeaBfYG0C5Zhlb3PgD0Mey19Cl9KwAihRU0pxwS8dZzjTng89hqgNCuo/zwungH90E8r777stWe+Lnt1S+07aWTjPEQA4akRjIWV5ehmvXrsHly5fh2rVrsLS0BGtrazs2w9f4pXWXDFGpnXcb3MbgZXvHH69vrLyXyvca0Xn0ilS2RauXMiz95UG/dEahc14c0MZbXhsM8wLsDFZbc9Tjl3DZrPlRlr7Rnmt0uI/D0/G6UvlM7XNNzvEXA962kJ5b8kjSNVadh4aGYGZmBh544AG4++67s5ODR0dHYWgodafb7Ta0Wi3Y3NyEtbU1WFlZgVarBeVyuWuz462trewY9HK5nAVk2u12tqoH/Z92uw3Dw8MwNjaWfSVRKpW6NkxeW1uDhYUFuH79Oly4cAE++9nPwuXLl7tequBJxKFPreifZYfFwvLdtfSUD6tszQby8mzZi5bdJdG3xqqn7bS6emVPruPOpQJ5wZIQ0yroESzWszwCrxcBjWVKjS+VIwlW7oxgcIGm14IkmBfbdnR0FB5++GF405veBMeOHYN6vZ5tfIxGN+ZDYxsFRrPZhMHBwWxfHRROmBbLx7I2NjYyurhaB+nzQBDew/1scCOw2dlZmJ2dhdHR0S4HjQa8UAjhJ18oiDY2NqBUKkG1Ws2ec0HFhTptPxRsfHNnTLu5uakKB2yLPLvDxxignuCGlkere6+GO6XhMZL7bQB7ZE+BOwP0802AncFQ6Zr+B7ADrpw2n3OeveQouPFjOeWSPpAc8RhjQDLmOT2pPvRvYGAA6vU6PPzww/C6170OTpw4AZOTkzAyMpIF3/HP2tuNlsONSZTX6+vrsLS0BJcvX4azZ8/CmTNn4OLFi9kyc5TBKGs1Q0uyH3i7ePrPqkPoGX1uGXohh0kLCFljgY9hqQzL/qJ5Ld44TxIfuy2fuXFv8ejtXylNvwJABfYmQj6JpnM89pWWVrof49D1w7bzguoMgO4AjCcfgrcptf2l9FIeTMfTWHKXylRNZkpjoFRKXwhPT0/DS1/6UnjooYfgwIEDUKvVYGRkBAAge2GO9Wm329BoNCBJkmyrCfRVOp0ODA8Pw9TUFIyNjWWnCaO+xM2U8eTgycnJrn1M0e+iPsnm5ibMzc3Bpz71KXjyySdhYWEBACBb9YPbamif2fH2iB3bMXokBjG+ujXGvHNW08eWvSOVj7A+K5R0KO+DPPM71+bJlrHIGaNp6ITSaFmTMjQ48ip0KY+nTlIZVCBpRqUWFKLAvHQpI+eLBmtwNUu1WoVqtQojIyNdy/soXRQsuKEWAEC9Xs8Md5qWC3K6iTI9Ah2FC68XCpwkSVfHlMtlmJmZycqj9aG0cGVOkiRZ8GZxcRHW19ehWq1mRwPiUkQpAm0J9c3NzYwfKuzo8lA+2WImmDVJQ3Qkgz40jkOOjhXk4XXMM8886W+mAULLLbC3QAMHIeeRzic+ziT5xcug0PQHnY9UDlsBBf5fcggs41V6JskPzhunE6ojllMul+HQoUPZ8vJDhw5lewbgHz9dkZajyTWUtShTMcBz5MgRuO++++BVr3oVXL9+Hc6cOQPPPPMMnDlzBubm5mB1dRUajUa23FyS6/0wgCw7JpTPY59oDqKUhl5LNoPGg9YOuy3/pL73tgun4eXV0mO3CoWe2dsIBQKktJKO4emtwISnDI1Xr2wPlcPvSXYnp0/tdE5Hslm9OpLSoX6NlE7TmzHt7bHDqY4eHByE8fFxOH36NLzqVa+Cu+++OwvIDA8PQ6lUgmazmX0RsbW1BSMjI9kLcwDIgj1ra2uwtbUFtVqt66UJtisGiLDMUqmUBXWQfzz8ptVqwerqKly/fh2effZZeOyxx7JDZfCFCtZlYGAgO+FY8pl2S56GdLNX3+YpVwKfszG0tFhFHpshZNtaeULItWJHMnaldNo9zUC38lhGXEgQcljGhEbLY7x7G91j/HDHhQeDcHIDAKyvr8PTTz8Nn/nMZ+DgwYMwNjaWvfXm++kAbG80ilFfFCK45J7WpVTaDtigcODRYuSHfz5B6WxubkK73YalpSWYmpoSBTVXDkgPN3heWVnJAkT4xheNfsvwldoY6eKpWij0cLmktlTRElAWD3nHhkfYWmPHm8+qZ6xQjVGynB+PI6TljSmrwO0LLlut/qSBWK4oLRmrKVWeTrqW7qH847LaCujwMcsNDstwoHKFP9NWFEoyt1RKgzrT09Nw+vRpuOuuu2D//v0wPj6e7bFDT0NEo5XLRnraIqWNLxDa7TaUSuleArjJ/8DAAIyNjcGBAwfg1KlT8Dmf8zlw+fJleOGFF+DSpUtw9epVmJubg7m5Obh+/Xq22SO2F+1jyR4JOSq8/3ZDhmhjJ1YearRCz3YzyBNyMC29l0fOe+ZlDLx6MlRmoW/uPGj6o59ygcrKXmlZiLHlQkEdzT4NzQueTpMNmi/A5bxUHytY47GFpf4uldKgTq1Wg3vuuQcefvhhOH78OMzOzmafKeOKGAzqrK2tZUEZutUE6seNjY0skIOrc+iKJTzefGtrKwsMlctlANje4xQ/11pZWYHr16/DZz/7WfjkJz8J58+fz17W09WudLNl6ttggCfUNp42lNpT0mExPg3tU888scYVPrfS8fTWcy9fVpnW3PQEHzXkPhWLM6MZRpqByzss1OGxg8saUFZHhKJ51ICntEPGuGaYa/xQPrS8ODHb7TZcvHgRPv7xj8PRo0e79r6RTotB4HPc6Ev7PInn4zQlAcz5LZXSiPb58+dhbGwsi0RjHuk0DEp7ZWUli0K32224cOECzM/Pq0v1eVtqbUCFG91cGYUuHaeSw8Z5jrmvwRo31tyTnBtavjfg0m9D1eMAaM9jgmJeugVuf2grOrW0NB1ee1bleMaKNa+le9L85bqO6gsq6+nnrFp5Wh2QBl9FKdUPZd3w8DDMzMzAQw89BK94xSvg5MmTMDk5CdVqNTtJkcphDIY3m83MuKR14n9Jkq64XF5ehrW1NZiYmICxsbEsaIRvK+v1OlSrVdi3bx/ce++9sLS0BPPz83Dt2jU4f/48PPHEE/DYY49lJ4JgnWjf0M8CYo7bzYvQ2IkJXtDxaxmmobTafLF4yeOweuZDyNmz0km8WbLAUwcrL/+dp00K7D1o80p6buX1PtP8JS+fecZkrP2Uh3YMX157mtK3aIR4sfrVE/QaHh6Go0ePwgMPPACHDh3q2neO/pXLZVhZWYHV1VUYGxsDAMj2CcUvF3AD5Fqt1nVkOe69g7qy0+lkK3pwtU6pVMr8H4DUD2s2m/DCCy/AE088AS+88EK2/yn1DxEYfLLaT9ITsWOO6yaPX8TTSDqqV3B/2yvjvXrDE7+IuR+rKymiAzsScW5o0Migp/JaQ0sT39OAIUcxpm68bCmddqR7KJBkCXnJcJMmDOZvNBrwzDPPwIc//GEYHx+H+++/P9sMmX42RenhpEdhwU/a0oJzNEhgGYp8GeDIyAh0Oh24dOlSJiApXQoUhBidXltby5bmr6yswPnz56HZbO4okyJGOKADQutuRUwtheQdozyImHfchhy+EL8WzTzw5o1RwJoijjXGCtz+oHPCkzYknwG6ZRa9x9N6DD1Jbud1Kvkzfjy7Jz8+p/Id+eGrNbEd8LPd/fv3wwMPPACvetWr4P7774d9+/ZlBiXdGB8Asu/0UT42Gg1YXV3NNnzETe5HRkayvEmSQLPZhIWFha6NITEN/uFKniRJoFwuw+TkJFQqlWxlz8bGBiwsLMCFCxeyE0asoHRsEKAf8o7bKCGnRKOh9TvXF1KZEo0QvyGEbK9e2i7Ea8jwj6mLVhbtr5gAboE7AyG7Ee9Ze2XEzqXQ81hHcDeDkFKQ3OLT8yx0zzMXqR1N6UjzXOu/kJzEzZJPnToFMzMz2WEr+CIc09GVN+Pj413BH1yNUy6XuzZbBtjelwcDPAsLC7C5uQnj4+M7ttKg9cMA0IULF+DTn/40nDt3LgvqhKD5NTH2TCw8dL2BFk85HN5xF6LlteMk+pqtKvGl6Spv+0R/iiUZipLxAQA7BqVltEhMa0EhzRCX+PXck6AZ+NTR9DoVEm2aX3PAPbwinU6nAwsLC/DII49AuVyGdrsNp06dyr4DpZspI8/4DWaSJLC6upptbEyPuJXaGoVQqVTKvh+l/FDBQdurUqnA5OQkXL9+HRYXF7PlhfhWGGnj5s50E7HFxcVsvwVcok83OvaMA/rZhsWztgooNKlpn0lzImS0Uzpaed4xofHH0/TbQLUEuBac0dKFygCQjQ4PjQK3L6RVg5IxwmWoJAskhy0kK7icoHNFCixKz2g+CWhoSmlpnfg85bLVCgpRfvhnsuVyGWZnZ+GlL30pvPKVr4R7770X9u3bB/V6PdufDfPR7/ExoIL7k5VKpezY1qWlJahWqzA9PQ3VajUzanEvt8XFxWyFD24GOTAw0LXpJO7Bg/dKpRJMTU3Bgw8+CJOTk/Dkk0/CE088AVeuXOnae8cyVGN1Ku8PjX4oj+dZrKPBr1H303v9DFqFeIg1xL36S9MfHjsrRnfz+aXZepwvr5Fe4PaHN4gSIz8wvUbfE7iIgTYvPfPVCnjG+DUWLY03r/zgtqNmZ3O+rWAwli99zo12QK1WgxMnTsCBAweyw2JoYIceEJAkCUxPT2f6E1fZ4NcASJPuZUpX9JRKafBndHQURkZGusqih8esrKzAtWvX4JlnnoHHHnsMnnvuOVhdXe3SA9TfpjoiFDAIjUnJ35fSSbS5z2zl0cqn90IBwZAv4pl/ln8itWWM7xLiJTYNRe7ADp8ICG0i8d3TuTMtlaXRkgaGNWCtSLuUXhIMlvCPEdLapMBnlmDEZ3wlFNLZ2NiAK1euwAc/+EGYn5+Hz//8z4eHH344O1KvWq1mp16h8UzLXltbg5GRkezoPqwbDebRY8jxxKqJiYmu6DUFPWoPAGBqairbLR73XRgYGMj4wrTNZhM6nQ6sr6/D3NwcrKysZCuKMMgTCupI4423sad/eTtrgio0+azx4Mkba0RT+ppSywNLYPI0/XyGz73CN2/9Ctxa0KAyn6v82prjPNCax5D0KHaNJ4k/KY1Gl8IK9HBIm07S/4ODgzA2NgZ33XUXvPSlL82COrhSB1fPUPr4yW+z2cw2bUSDE4PvzWYTRkZGslWWuBJ0cXERlpaWsjSLi4swMjICMzMz2aki9MjXUil9CVCr1TLd3el04OTJk3D06FGYnZ2Fxx57DM6cOZN9nsv7ip/QSNtRa2Pe3rRfPDLP87wXaEa1JQ89slYKftL7vcpriVeprJi6hPSYRkdzKqTyQ/abxykpcHvDa+t7nNZY3RKi1ws0HdQLPQ1emWjNHU0+aPJas/09fSfpberj4IulWq0Gd911Fxw+fLhrhSkAdAVjBgcHs0+m6CmS1I7hNgz6XkmSZCdiDQwMwIEDB3aMKfS3cP8ePGzg0UcfhSeffDLbj0f67FrysSW/2otexiWXvZIs9oxVSbZ7aPMx5PH5JL9R89MtG0Ebl1Z9JdsttB8SIiqwwzfNpaCV11ZF8HT0vpROykfTSQ3CBYGUTnIGNDoajx7nUoIkaGMNMcofpYWrXebn5+GJJ56Aer0OExMTcPLkyUxwjIyMdJ06g0d/43eclUoFkiTJAielUil7M4sCCT+B6nQ6MD8/D61WC+r1+o6TspIkyQJAuAqnWq3C0aNHYWJiIqsL3TiMrtjBzZZXV1cz+vT4XOlNpdW2njaWQIVjrIK3DE/J+bR46AVaO4QMbit/njQ8bWieS/mkeS214c3YZ6NA/1EqlXasMEFwo4QbTHxeUVlE6Ycg7aOmGQacB4tfyaiUxj43XPmYl55T3ct1FN1DrFKpwMGDB+H++++HEydOwNTUVCb/qY7HfJubm9BqtaDRaMDa2hosLi7C4uIiLC8vw+rqKty4cQMWFhYgSZIskIP58QVCp9PJAjd4eki73YaNjQ1YX1/PjGRc1XnixAk4dOgQjI+PZys7q9Uq1Go1qFarMD4+DgcOHIBnnnkGLl++DO12O9j+vC+tzUvzGrBSPk2mevSElCfmRZUFywCm1x4aGk+W8SzpP68thJDK5J+R5+FL0ieSca+tAi6wdyHJ89C89jjPIUeOluOVBx6EbDyP3enVnxbfUltq7Rays71t47HX+X/cLPklL3lJ9tUD6iD0TQYGBmB0dDTTR0NDQ9l4oS+skS5fgYxAfwmDRqOjoxkdfMmNL8LX19fh+vXrcPHiRXjyySfhqaeeylbB0tOTNX9W8tlvF8TonBib0NInkk1H02ljhOZFHRAqI1Q3zrPWj3R/WwvRgR38lEczoihTUhp6tDR3xqUGtRpFUrRU4VK+pLxaWVp5vK5SPi2/lV7qTG2w4W9qBKEQoekwiIPR462tLVhdXYUkSboiyhgoqVQq2dtaDMigwNja2uraWBkDLHTZYLlczox4+ikFDdSUSiWo1+swOjoK9Xo92zsB0wFs7/ezuroK6+vr0G63Yf/+/TAzMwM3btyA+fn5bNmjFhCJ7UsJdAxL7a8pR+wX6a25pVB5fbiQ1tL2KrC9Qi2UlxvpnrKs8vG3ZPhb/d5Pg6jArQF+Ww7QbVxzBS45VDygg6Djho9VOtYxABKS6ZpRL8kezRCR5jy/r8kgbkzwgI40H5Mk/YRqZmYGHnjgAbj33nthdna2ayNjrDsGz3H1zfr6OqyursL8/DzcuHEDlpeXYWVlBVqtFpTLZajX6zA3Nwfz8/NQKqXHs6JBjDqDng6C+gh1zPLyMjzzzDNw/fp1GBoaggMHDsDLX/5yePWrXw0nT57MeBwbG4N7770XJiYm4ODBg3Ds2DF46qmn4IknnoDFxUVxrNCl8Fp/hhw3DkmmWw6UpjNiHBVNj1h1sGDZPjF2kWYgI7TV3fQenZ+xddHa2/Mb8/BgkJRH0j88bYG9C0s+ePKFbDaA7tWUFjRaIb/Dw7+mx0J5pTkRsvksPrzPEXmCS5atLuXD03EPHDgAJ0+ehAMHDsDk5CSMjY3B2NhY5r/gCboY0EE9RrdxQCecHsrCy8PPtUqlUtcqH6qDMR++NDlz5gx89rOfhevXr2f7+vA20nRNyI/x6iHLR9fa2wrA0HSxZUvjWfMNaNkh2e19bpXlqRe363hMxLJJNUQFdujKDTqArGhhSOnSe5JxwdNakzQkyKyG4cEmiScJUr2wM/IqBusZH5T8DyB1jA4fPgz33nsvHDp0CCYnJ7OlhEgLV8ngXgm4kgcDdxgMwjehlAc8SavT6cDY2FjXknkM7tA2xGh3qVTKlt4jr7hHD+6pg8v9BwYGYGpqCgYHB7MliK1WK+ML66vtLyCNJzp2PcrN02f8t3VP4it0X4MmGDUalsDzCHdJeMcatFqQzEojGf5JsvPUG56+WK2zd4HBAIDt/a6ozgHY3sjXcpbxGmCnnNZ0Fd2DjNOwQA13fj/k9FJ+0LjkZdN2wPpL+ornRUNxeHgYxsfH4dixY3DffffBgw8+CEeOHNlxQhWngUYrHnOOJ1ghvVarBc1mMzN2r127BnNzc9But6FcLmeb9wNAtkIH+anValAqbR+hXiqVYGVlBdrtNszNzcHZs2fhsccegy/4gi+AV77ylTA7O5sF/aanp+Gee+7JeMZTt1qtltgvmgNP09G2ps8lu0ST4bxcDVSPe9JLZeXRW165HSvbKf1ekEev9AI+fyR9g9cU/MCMAnsXIceUp0NI/e4N9EpprPR5j0a3nGZPfSx/hNPR5q7l+2k2uyRnef0luayVTfm2/CzUTQcOHIB6vQ6VSqVrpSjqSlyph6tP6adZALDDv+IvNtCGxX3i6MEE9EhyXC2LBxCcP38eHn/8cbh06RK0Wq2uQBL3wbX2kNLE6JPQuLH6iN/Tgj1W2dJcCfEiyXLJD5TSh+iFAlNW20p80f/U14kJ7kQFdnDfFRyIANAVTZImJTeoLMPIAlWivCGlo7JDhpeUVgvSWLzyzqB1swxIbshrg5Wm4/fpNV1NMzY2BseOHYNjx47B+Pg4jIyMZIEduvKGOsF8AzEUQhhY4RHpUqmU7e5OBdbQ0FC25B5X/aCBT4/PpX2Gx+52Oh0YHh6GarWalbWxsZEdrQvQvYs8b3epTyVl6J2AUt+Hll5bfe8dU5yWxKf03BJ6Wp1j5on3mvMnzRGvgSIJO8nx5QZ5HhlT4PYAnqjEdQsNbkgn19HxRVdp4DUFnSseGSGVZRmhGi1tbvBjSZGnkKzQZADSxk+vjh07BqdPn4bZ2Vk4cuQIHDt2LAv4o1ymxqdWdzR8cRVms9mEtbU1AIDsNI/l5eVM9g8ODsLQ0FAW1Nna2uo6OYu+BKD9hekff/zx7OSPV77yldkmlgAAq6urcOXKFTh37hxcv369a1xI7abpT8sQ5vmk+yHDzkOTjkUOS7fh85B8t+hzuh5eOW3Op5U/b5o8NDz1pWOB6hdup2lGfz94L3D7Q5IXnr63Ag5a+tCc8yI0rzVZScv0IMSXpFMs+qGAQyh4oZUr6Xqep1wuw/j4+I4VrBhkwWAMDcjgyY4AkG36T+UH6j5+H2ng51101Q76P+vr67CwsAAvvPACPP7443D27Nns82VJ/+eF1y+h6a0yY/SBR6bmGfueZ5pcR6AtKvngnrJ4uZrNSdP0Oidz7bGDb+6oUKB7nmiRLxyI9G0sf66BLs2PEXo0Lc3LJ7/mEGvOcmgwaB3DP5miHUwdVuu7Pek5CoWhoaEswox7JqDBjv/pd3rUQeKGIv7RHd7p8kDuBHCDCPNxetwxwzz4mR7+p59p4aqda9euwdLSkroZN7+n7dVhtS1CyrPb39PHCFev4PLm0dJp80bLIwkuSdlKjomliPmYlwxySqvY+2BvAl8gUKOKB2IA7DHOA9VUfyC4LvEEA6VxTQ0sPn/5tVcOcV5Ceoe+1UEeBwcHYXh4GE6fPg0PPvggjI+Pw9jYGBw8eDA7ThwDOjTYz+cbGq0YrME/ymu73YaVlRVYWVnJAjrlcjkLAGHeUqmUvWzA/qH7+PA3kK1WC+bm5uCDH/wgfPSjH4VKpZKtLt3a2oJGowGtVisL9ksGEw8cYZm8bWkAy9IbmlzTnCRvYI7zrX3CpJVv0bOMb+pkxOgU6doa+yF6oTKstvLQttJZ84t/RmHptgJ7C17bhsJrC8XIg9jgj1Ye5S+WX6l8SX9JddLmcigIJulGntY7l6Xy6W+6EoY/p3yMjo5mW1PQLxdKpVKm21C/VSqVrhfjeGgAAGRbVqANg/qJnlKMbYSBo1KplOljPBUY99Z5/PHH4emnn4aVlZUdn31p7Sq1e4wcteDp0xA8OkDyJ/iY9ugmT3lanSQdINHgAUdJb1i6xOKN0g0h+lQs6oCjUcsNbg6t8flbV49TqxniUudITr+GkGCVFD/vRG4kcb65I4pt4BFi3NhGQcV3Xh8ZGYH9+/fDyZMnYWZmpmulDj3pRBL2fAJJvGBEmeahTpQVAKPtlCRJNo7oPRxT9I3w6uoqLC8vw6VLl+D555/P9gqShFeMUU3L1RSYh4aEPGMtj5DVBAj9TfvUU46ltKV5xWEJz5Bg9daD/pf+Cuxd4HfrANufXJVKpa4VO1ymU/mI6ah8QdB5QP/wWUh+I/C5dVAApgsZDjE6z3pG2wJ1A67eHBsbg2q1Cvv27YOZmZns0ylpBSdvC6RXLpezkxBRNuMGysvLy3DlyhW4du1ato8Pnq6I9OhJVfjSoVwuZ/u4YYCGAw1fPJFrcXFR3UOJr9TiclzS2962pvxYek0y+rQ+tgxCKZ+klyw95bGpKA0Lkj3ksfukPHnhcQS8+XFc03FJ79N0fG6h3QNQvEC4UyHJDgptPEuygT7zjP9e5kg/5pclI0PBBKQTssU1J9hjO3uDE7wvuFzlsrxUKmVBF7yHLzbwjwZ26H6iSZJ0vShJkqRrpSrdJJm/BKf2DX6ajHvbXbt2DR555BF49NFHsz1GtTbW6s/vWX4zb2uazuNfaTTywtIvHh+BP5d4k/LQ8RLrM3EafEEHgHxAB/63AkQeRAd26B4nfHKgIU0VJTWSufPv7XRuxFvOrDRRKQ2pXJouZIAhuDHH72ug/PFVSNq+IEiTGuEUdMlguVyG2dnZ7BtRarzzAUrb1RLgNA8P5El7nWhOF58kdNMvWiaOIdxvp9FowMrKCly/fh3m5+d3vC3WDFzLaLb6KUYZS85FKL+WxlOexScXdKE+12jGzIUQr9oc5ZDGviW0+T06p6hALrD3gH1H99HhOgUgPP5peo+MluQG/vZ8fqnVJeQQe8epNXc1o7XVasGNGzdg//79MDY2BtPT09kpHvybf/qdvySzMSCD9NvtNiwvL0Oj0cg+l8XVvLhClKbHT6+Wl5dhYGAAqtUqAKR9hJst07ectG58dS/XHbTe2v52aDRLxp1XTnllnSe9lFcbL1oeS4/0K6AjwTP3QnlieeFtxOeSNLeka0lG8PHOjXrLBir0zJ0DzXbkv0M0epnHkl1ujWevXRvil9Liv0My02tPa36U1T6WbJHuS/6fxo/0THphjs/4/p7c3qQvpdBPofT4Zsubm5tZsAf9HgzqtNttuHz5Mnz4wx+GT3ziE3Djxg1T74VAbRn+ct5C7Ljn+fKOyxAsf4De03j06Bva99I41HSOxJfFJ+eR26z8C5UQogM7fAmztFqDL3uX8lnOL294S4Fqwk+6tsq3DKRQXs89bCtOnxvkHgGG7Ulp4idM4+PjcPToUZidnTWX2dOyKX0+6Xl9NBrU4aKGtaWgqFOB9+knBbjfzsbGRrZ8kUa7abtS+lZ5yJPlxPH8IWeK3+N0LTqe4IkmILXxTvtI6y9NKVO+eUSZtlvoU0FN4Ek8SaDPpc9opH4NzaECewNoPAFsf75LoQUxMD1e83ucBpVN9LdkWNN8CGsptJQ+z7iUZJZUJvJK5TcGds6ePQuHDx+Gu+66C6rVatdGydRY5cYerT++baTGZ6VSyY5JHxgYgFqtBmtra9lzupcOAECj0YDl5WXY3NyERqORBYLwhMWTJ0/C2toaXL58GZrN5o4No6U2pP1nPddkA5Ud2r5tkj6g7aRBeuaVT5qzJdVLw24Z1LwMqcxYORyjD/g1N8CtvJaustLxQI+kkwrsPYTmD0BcH3uCOpq/IF1b41Wi57UvNb6lcvIGi6xytCAAL9vij8NqM0pDay+UW3jSFOpT1FH0hTOtA+o3Xhe6XQkvA3UbP10LMTw8DBcuXIAPfehD8PGPfxxu3LjR9flVbL9y/87jl1htro03K63FnwVNj3EfR/MJpC1fpLFC66yNfd5uVjtYekWja9kWMf0eFdiROoEbt5LhQxuBCz7633JyQ0JAc6hpHstB18rlz/MqcpzMdILRcqTv6fE3GhFU2KBxgfcwEHL48GE4efIkTExMZN9w0qXpmvCT+gx/I33NWdcGJe23GGMZgUJ1cHAQxsbGYGpqCsbHx7M9OChN+rkGpamNB20ZHL0OTSRL8VmKLZSGPpMEj1a2Zph6hKfHAdUElUU/xrjXaPK5wceLtN/SzXBqCuwesO8kuajtC4b/tXmryRhOn5Zt0dfkS2g+xBg6krywjC26wqlUKmUrZC5fvgynT5/uMgzRUKSbA1J5j2XRvc9wCToGYwYG0pM9Wq0WNBqNbLN8upS9UqlkdADSAE+plH42nCRJFuwZHx+Hhx9+GGZmZuDZZ5+FxcVF8ShXKh94X0v9BaCfhkXToF6RPgfzGGe7BW95eQ1k73MpHZ8DmoGN0Ax0j4HM6Uj2SCitZp9y3uhcovMB00in0hXYm8hjo0iw/JJQmVJa6cWa5utY+kbytzzz0uK1F3jmi2WPcjtP8m1CZVjyBlfTYEAnSbpP+8X9TOnqT7pfDi2D+mpUBwKkgR882IbKl83NTVhcXIT3v//9Oz6/4nXQfC+pHaS0tB21z9ZDMjnke0t5NV/G4xdKvFPQtuzF39LAV2lJdonmn3G/WuLB0k9eXRMV2KGF8cmFA5gODs3I1vYloB2uDRKcJLwMy5GVaCAfVln0nmY8Wka2RAP5p5NeElTIH21b+psa46VSeqR4tVqFY8eOwaFDh7I3pXyZMW8jqf7SYKVl4T2ueLyQDD/KC+7ngEKu0WhAp9OB8fFxOHLkCFy4cKFrd3o6JvjnbQi6soyXrRmpFv8hhwKRR5F60+V9xp/zengEtebo9MtIkviSnmtKXuO7wO0PHEd8JShPQ/tZ0jUhA4c+o2NXC8BTaMYulyV8noTmljV/rGe0zShtfMN48eJFuHTpEhw5cgRqtdqOlY90XyKuc1C+okGLxm6r1co2TG61WtmJiHQVabvdhuHh4Wy/HVz5g8eSDw8Pw8zMDGxsbGRpcYn6c889B8vLyzuCTpKckYw7mpZucKk5VdxZj5FlkhGq3ZP6LZSGI49s4/MhZCdZdLix6XX+rPt550Kon0IOn6ZnuByQ7CiP81Hg9kXIhuI2hQU+PjQZIt0P2ZKa00fzSM4ywrLVPXWT/AVP+lAaD3g9+RcFIfuV88P1Mk/baDRgbW0t2+tmY2Oj6yCAJEmy1aiYF1984G/UvZRn6qOgz4arZwG2X2Svr6/DJz/5Sfibv/kbmJubywJNml2rjQlar5AfEhqT1j3PMwmWDcTtu1A+OjalgxEkXiXdx+duaO5zOtK44uVY7Rp65m3j6BU7/FrqAMnIRuAglwxzbWDlMbRoPnotOYBSPqm+EkJ88YGCBiTPzwWSNGCokU2X3JdK6XLAmZkZOHLkCIyPjwc3xuT1o2XS/5YQ0fYysNqK1tnaPKpUKmW70uOS/6GhIVhfX4elpSX49Kc/DYuLi11vV0POGI20Ul40pWeNEc0Y1JSJdU9CjOMnlcEVWUg4Su1CN2kLGccabxY8AltKL80NrHPMt8MFbl9w5xH/o8FE/2t6iNICkMeuls9SsJJeoc/4PJKMK834pLDK0fhC0P2JNjc3YW5uDp5++umuwA4AZKt2cCk4/tGXAlwm0FOuBgYGYGpqCsrlMqysrEC5XIYbN27A8vJydrIIbrg8MjIC1WoVhoeHodVqQbvdBgDIVgHhZ134yVe73YazZ8/C6urqjrrTdpXe0HEnC/WE1vaavpNgjacQ8gYCYvPttuzLY4+FEONEY/o8aTX7RwLXi9LzQs/sfWiOHv/tpaXRjeUD4XWCNR6onyGlodeW8+9J20+5wO1Yiza3e6U+pToD/SaaFyDViXNzczA+Pg4AkG1ijLoJ/9rtdnbyJD15GHnFdPQ+ftKF9/kL506nA2tra3DmzBm4ceMGbGxs7Pj8SutvyfbQ2smDkOyz0lvjwqLnsW+0sY1ppDFC02lzW7K1eJ00G5Lms+ph5dfy5plTUYEd6U0mN6zR4OYM0kpJKyf4YJUEmDbItACOJny0lRseaAPXEwTQhI7WkZrxj0Ed/EwJgyCHDh2CI0eOQL1e7xI2WuAhJsCggTs01saVktDRHB/8j4ITg1W1Wg2mp6dh37598JnPfAauX7+eRdfppwVcENL6cAHP+5O3N/8DAPHEHd4mEjwBEi88fZMkyY43HB4BElLY1lgO8eUNTnnmFO83vmKwwN4D3WOHzmH+GZFm6HgNGjqGLONVAjUgLKegF0iyEsuWyuJzhs6FZrMJZ8+ehWeffRampqay/cswH75xpEEefpIilX2jo6PZJ7IrKyuwsLAA169fzz7TWl5ehuXl5UwPoUE7MjICo6OjUK1Wod1uZ/sZ8KXu4+PjcOjQIWg2m3D+/HnY2NhQgzshw0qS/5yGpy+47PaMFUmXeMqJkcV5oMlgbYxJutmqQyhNLG9IN+88C/UVbXfJ0OZtsxvzvcCtAXfi6D3+O5auVI41L7RnUl6PnYnprGsOaa5reTxyzwtJ/tC5ptmtHl+M00C/ol6vAwBAq9XKfJcjR47A/v37s5MYaYAmSdKTrugKV1x5g3vloG7Fz7Ww7ehLdnq6MPeNG41GtirW24798CeQlxBtyw+n//uFGP3MfR6rPt75bfk3/Ble0zmj2ame+ubV9VGBHfoWEN/mc4dX26iS/uf3AfxvMS0FzRuY5/Ma8Bq/EjRho9Hm+aR0mhDnA5ZOpHq9DocPH4YDBw6on2FpmzdbfHn5pTx5hExIOFB66FyMjIzA9PQ0vPzlL4ejR4/CM888A8888wycPXsWrly5AktLS9mmnBjooXRplB4FOw18oeClUXxcfrm5uZn9xs8G8HMw7ftXq569COFQu3nSS/1H71vGtXTNhZekbC1+LNoWNIOsMLb3LnAlCED3Hm4YuMXfHCGZro0LbcxqtOk9bxDTY5RLstirg2gbSZvfJ0kCKysrcObMGTh8+HB2MhYGQ3EZON+gkfKN+7jhsnRckTM8PAwjIyNdx8QmSQLNZjM7xZDKSVyZUy6XYXh4GJrNZtdR51jO1NQUrK6uwrVr1zIDWWqvmMAHtwOkdteQ18iislFzjmLua2li6qGB04oNekn0epXFXj0glS2lofct3Sfp8EK/3FngfRmyb6wx5Rk/Xp6kcrjNFivHPAEQXqZ0rflqUjrPffrckoO8rloAhz7TysSVp1tbWzA2NgZjY2MAAFCpVODUqVMwMzPTtTpna2sLWq1WRhf9AHwhgrqvUqlArVbLfIdOp5Md/EKPSgfY/vSKrubBT72OHDkCs7OzsLq6usOX0frc62tY7ZzHTvH0t0ePWXXgCI07vo2J9FWGNoYoLYmnUJtL+sEzXzzXXjkSHdhBpqW9dDgzltPHn0ngFZLyWNFkTkeaHKFO1YS1l3/Ol/attlY+rx9/BpBGn2dmZuDYsWPmZ1hU2Ek0cQJqGxBL7UChOTG8DC+QF8yL0fFarQaDg4NQr9fh1KlTsLS0BPPz8zA3Nwfz8/OwuroKzWYTNjY2AACyvSEwmIOCtlKpdDmQ0ioAFL4YzGk0GrC6ugpLS0uwuLgIy8vLsLq6mh35y7+H1Vb1SG3D26cXY4ALSktghowXaezTcRLqb2xLz3fenkBpaDx65maB2xe4YgfnH5VZ0riy+l5yxDQdpOkYpMPL8OoxCo+hpPFpyU5qPOFc43Oj3W7DlStX4OLFizA7O5ttXoz6At9IcnoY/EadgnzRPup0OjAxMdF1gsiNGzeyPdJwg+V2uw3j4+MwMjKSGbqVSiUzhIeGhrLrTqcD9XodRkZGYHV11dW+vO2wLpZs0/QrT0Np87x5jVE6Pi39qdGJcRpDdLU8vEz+TFsRStN4ytZsuVid4OGdp+E8SOXyto4NqBXYm7DmvievJiPy2nqYPmZc8/u9jNle5Y00L1FnecqkusnjQ/FrLAtX1kxMTEC9XodyuQxjY2Owb98+GB8fz057RP1H/zAYs7a2lvkEuGUEBn1wQ2UsB19oULmJbYSrZQcGBmBkZAROnDgBDz/8MDQaDbh06RK0Wq1MJ2q2tjROQ+2pBSasfJp85nS9NHm6PHJbe4b1oy/frXkn6dbQQTtIxxOUtOhYfliMPwmQY48daRMnzTC2nnsqw9N5o2OUHs1LI3gSbZ7P4kN7hnXgBg01WrT80oQJGXulUvoZ1v79++HgwYPZkeBohJdK+tGcHgfFa/jy09F4fagg5ptU8sHOBy+f7Gj8l0qlTBgfPHgQNjc3sze/GI2nbU7rgBt04gZp6FjQP7yPeTDA02q1oNlsZpusLS0tZX+Li4tZwIeuauPgDpQlXLnxz8eE18CQfofS0z6UAqOh8cnL9czzED/aONPkUoG9BZxrOF7oH0C3jKDGDk/H82rBIK4TQmPQSifNM6/OstpDgiQHJHmC7bWxsZGdkHX06FGoVqtd+7TRT1ipjKY6hNLE+3SPnImJiUx+AkD2xrFUKsHa2hq02+0suDM6OpoZv2jc4ttR1F90Q2Z+2ABtG0nXaG0ZklP9yEOh9ZPHgJXKscZnbODGQ5eC6yKvIe7hi9MK6U1pvHvLkXiLmZPUliz0zN5GqP+0QKX03AMpYCg9i/WFYsZiSI5ym5//Ds117v9IaWg6Sb9Y/oQGqTwurwYHB2FiYgLuuusuOHLkCFSrVUiS1IGv1WowPj4OtVqtSzfR+idJugfd6OhoptdWVlZgbW0NhoeHoVarwfr6evZpFg/2VCqV7DQs9GfwJfzw8DBMTk52tfOjjz4KFy5cgEajsaN9JHsG+fQgZgxpfSqN4zy6qFf9pdGkCM0RPtYBdp5gHetL0XSeucHz5NEv0YEdqTDJUNYMXDrJtDKkMjVj2BrQGo9SPSwj3OrMkFMe4stj1GkBHryPn2FNTEx0nXaSJN2nWVn8UUiOAZ+83ECV+lUzYHmdLd64YOVBKnr0YJIkUK1WszfIfOUM8sg/PeBjDANDzWYz+54WALpW7uCKn9HRURgbG4P9+/dnp8Rcu3YNzp8/D1euXMlWDWkGsDTJtTlAn0nKlY8NDaH+l4xnnk+6F1LE0hyWnINenJ4Cex/aijc6B/gLBmnPNwpN5nsUNX+uBRKlexo9qWwJIb3jcUppG66vr8O1a9dgfn4epqamuk6r4kEcOhf5Xm2cFxrcGR8fz5apDw0NwdraWiZrNzc3YWlpCTY3N6Fer2cvImif4n477XY7WwUZO8898iOkx630Uj6tTGt8aPyGnms8eeR1XgPca4hKfPI0IcfNWjWszW8trVS2xrdnXnKdVeigFw+soIyVnsMal9YcscacFkDxwLLJY+hJz71tJeXx0NHmqyQnBgcHYXx8HE6ePAknT57MVu3jp8QYcOHbNABAl99A/zA402w24caNG9BsNqFWq0G9Xofx8XEYGxuDWq2WvcioVCpQrVahWq3C2NgYJEmSvaguldIX9dPT09knztPT0/CpT30KnnvuOVhYWOjaT5R/csT9MI9s8uoAj82v0fdC4yXPGPKWYdWL6hRLb1q+kVV/TQdqebz1z715smbASkY3hVdQaRXTjKRQ4MJSxKGyrEGVR6lLA0QaaBpofYeGhmD//v1Z5JlHlrE/tM9gaPla34bqjc6ANEipoYTPLV54fkyPwgvT4HeqSBuf0brQPJQXenQv5qVthhuh4T26WRqWiY4M3fhzaGgIqtUqTE9Pw/LyMly7dk3qPhExgriXvDGCpFfhYhnJ0rgIlSs940GgWKVT4PYD1zNSn0qfTfJ0HrnuydOr3vCUm9e55nLY0n0oyxYWFuDKlSswMzOTvXXkwXB6ShbdlJ6WyWUirrDBlTtIB08zpKsgcYNINKiRB3yz2Wq1YHV1FW7cuAFra2t9c2i4ntXoegI93jL7AY9D5eWXjqEYnjX5GrK9NB4svmKeSbxZZWl8c7vEa1cW2LuQbJQYJzd0jz6z7CHkhdKxZF1obErP8sonrUyL51AdpDmpyWYOS+dpNiXqp3q9DidOnIBjx45lWzrgaY34koG/HAeAroAO3WeTbviPBxTMzc1lBwzU63WYnJyE6elpGB8fh/HxcahWq1Cv12FsbCzbE5QeeIO8VqvVzK+bnZ2FY8eOwXPPPQcvvPACLC4uQqvVynikq215f0ljO3TPgjX2LZ3qoSv5nqGxYoH7nNo81/wGLItvoWKdCG35TXShhWdbFpo3pj2j99jBbwG1huArIChj+Jx3oOWQ0edWJCxkoNNBbw1qq4GlAEkeYamVzwM8En1+XS6XYWpqCiYmJjLesA+0KC7ngV57BTWnpU1EbWJqbWFNaLzPA1H4Hz99ok4K3RAUAzi0nehnA0nSfZxvq9XK/ujmyfgmudlswtraWvaHyzEXFxezyLrUNrECj49b/pu2TYiORltDqE9Cxri1r46WJ2RM8+eaYiqM7r0JHtiRVu3Qe9JnoBSWnsD/nnEu/dZ4zkuH8hMCLYfrSIkvlIcrKyvwwgsvwP79+2F0dBSSZPsz1EqlskN+4v479IQs/E//MOCNy9GpETM4OJitvsEAT7vdzv5jIB1la6PRgBs3bsCVK1eg2Wxm9UGDiNZbaxMKLR197umbPMFjaRyE9GkeaLq+Fz49eXgZlg0QKiPPfAnR8jrD1qd+nE6BOweaXYTwBlBiywilDdll1v1QnSzdw+lL/piUT7PLtDIseWFBCx5YsmVwcBBqtRqcOHECTpw4ARMTE1kgBTc+xs388YUv+gP44pb/YR3RZ7hx4wZcvXoVGo0GdDodWFxchFIp3WNndHQURkZGoFarQa1Wg6mpKThy5AgcOnQIpqamYHx8HOr1OtRqtYyfgYEBKJfLMD09nZ1AefDgQTh37hycO3cOLl68CIuLi9mLZ+qfop6UZNxuQbPVNd9SQqx+8JSv3ePjGl/4a/ENKXZh+R9aoJL7gL3obA3RK3awQE0JSkxTY0xqDN7x9LkU4eLfvNG8nI5kKGjl07xaI2vGQN4AjyUkqcHOwYUoCh/8jhOXEdIgBueT3qNppPrzdggZOdTR4IYdLyck2JE3Or6o44GBGOqg8bSYBvfeQYeCnmyFAhsj8diejUYDVlZWssANBnFwk2ZMT8vQPh/wBL6kPJ57GjzleY16GqjR5gSl5YlsewxmzdCw+C4M8L0JaWN+LqepPqFpOUKOOB2nPL3lGEpjX9obTKIrwRrDUiA3VCet3p1Oepzq5cuX4cKFCzA+Pr7jbRbdJJkHeDS+sUxcCVmpVHYEtgcHB6HdbmfyEeVvo9HI9oXDzZbn5+fh/PnzsLi4uOPUQa5b+DPeDlqbxupsrSyPnMkTNOkVWkCDI/TcQ9+CZptRGh5IeSSjWJsP/LdEk15LvymKQM+dB894pPKHwjOPvLZXTHDjZkGzQ0N2m9QuUj5Jb4Xockh+xMDAAIyOjsKxY8fg+PHj2QEzdP+2zc3NHUeQ05Oz6KEAVKdjmlKpBPv27YOxsbHsRQSmazQa0Gg0dujHp59+Gvbt2weHDx+GQ4cOwezsLExMTMDk5GR2aMDw8DCUSiWoVqtw4MABqNVqsG/fPjhx4kR2EMKFCxfg2rVr2SpY1JeWTNT6yBNgyKMvPD52iD/6W7LFeD2k8jU9oPna0njyzjuLZymdNk8A5JcOFnKdioUFccbwN2eUBmQwIiYte+X5uNEsdQqPrkn3pQ63Ot7TCdbgtzqADyaNPq03T0//dzqd7LhYNJo3Nja6dnJPku1TUnhbWM4HPVmFO+j4bSnlEwWXVI+QkSk5Iihc8T9diUQdg1ar1SXMMC0Gb3CT4+Xl5Swgs7q6mgVrcPUN0qIBGrp6hweAuKCX+jGkyLVJHVJyVvtq5fGxZwkUrZzQfe1ZKL0llEPwzMkCewfUkadjlMplKrdoWilwyulYoHpI44HTofclOeaZxyHHVHvG5SpPSzcdBoAsyL2wsABnz57NjnXFOtCTFOneNwMDA12b0QN0b3hJ+wf5KpfLMDIykslJzEPnOgZytra2YHh4GADSDZcvXboEc3NzWcCe112TVx4HgupPqb9pe0r3pd88X8iQ1vLnhTVmpOt+8CDRtOaP1J5W4J/z6uWFOwL8OR9PIYNe06mxxnaB2x9eWyJmTIbS8jngGVMeG0vTg1rdQv6OR6Z5EZpf0n1eB0nf8fTlchnGx8fh8OHDcPjw4a6gDt1DB3XR1tbWjo2cNb2/ubkJzWYz4wePTb9+/bpYF/oiut1uw9raGly/fh3OnDkD9XodDhw4kK0ompqayuhVKpWMV9zuYf/+/VCv1+HQoUNwzz33wNzcHFy6dCnTm41Gw7QtaFuG2t+j0ywammy28mm0PXKZj1nNtqLPsH/y6HRND3rqEiNnrL7iyHUqFi3EMmoBYEd6+rlMyPjg93n5WhrrGb9vDbRQh0kGgpaW5pFWPfD8HPRtKT/KFpeu08AD3bQXl9F7HF8UmHRScEOY5sdrdAjoNa8v3aeB8yH98c006aZhKFQxoIW80qDP6uoqLC4uwtWrV+HixYtw8eJFuH79OqysrHS1l/bZFhfoMQImj7HnEaChvKE0FFagU8ufl7eYNLwdLOeMByVjDYwCtx/ocecIbS7ib208hHSM5tRpc8Oa95ae4ZBksRTYlWjEOBVUntK9yjY2NuDatWtw9uxZGB0dzWQebUfphEUEynvkhxtGaIRiwAY3gqRL27Gc9fV1aDabUKlUAABgbm4OLl68mB3xaukp/I38UL6QJzTYKa+0jS1dvRtBmH7Q63d+bVz3U56GeA4ZtXnp8Pt566SNh36PjQI3F9rLAC2dZmdIQWVv+RT9HE+h4PTNsJesMuic9Abr+TPeXrhCZ2pqCmZnZ2FmZgbGx8dhZGRE1GeS38FX5dCXykmSZP7F+vo6jIyMQLlchmazCaurq120NJ+Q+hztdhtWVlZgbm4Ozpw5A4cPH4b7778fjh49CtPT01Cv17Pj1dGXwk+zxsbG4MCBA3DXXXdl20BcvnwZnn/+eThz5gwsLS11+czSXjOh9rT6LU8664VKnnKsuRjjE4V0oneu8ECtZctp/Gh2h/dTuujAjvSfPvcYDHSAaeArVSznWWo07hRawtMazKHIJn/OJ7IGmtbzxoobFZRnPOa70WhAvV7v+hQLhRGPRNP2pxMfjWQezeagb2C50c/bnu+HgffR2EZHjq4Io8KUfyLV6XSg3W7D+vp6FqCh93DTzfPnz2enUy0vL3d9BkD54m1rKW9p7PNJ6JnIXgEa61ho6fNEyiXaXmEcYzBITnSs8c7nhIdGgdsT0lgI6Rbp+2f+X5Jn2osCusrUo5S9hop3Pltlag6w5bhy3bG5uQnLy8tw7tw5mJiYgMHBwa7TqOhScNQnVM6jnqAvArR64KbKeJw5fUmxubmZyXFcvXP+/HlYXl7u0gca6Ooiuukl1hX1HgZ3+EpTzXiLMT6ldqaIMew4HY88yxt88gQ6uC7X0lvzwkJMkFLiKXQ/po4aTcu2yTNGCtw+8MzXUPpeyrbGjifgHKIfe88KTknOqiQXYuaDNVe9c5bSGhkZgcOHD2efRY2NjWUBHdQT9EU39UWoP4S6n97Da1zBv7W1BeVyGTY2NuDy5ctw5swZmJub66LF5YOkV/AafZi1tTW4fPky3H333XD//ffD7OwsDA0NQa1W69rkGfUp6uckSQNOd999Nzz00ENw8eJFePzxx+Gpp56CxcVF83RJjw/M+9rygaT7nvHhSa/dp7zl1YmcFi3PCy29xYvnWQwf0Z9ioeFkrZwJOcU0HUXIMdOeUVrWANWEpAWNR4+Dz+9Tmlx4aYYcLY8a0Xg9MDCQHVuLy+7RQE+S9FQSvlJGWmpIl8tTA5ymRWGH44CeTEWFGV7TeiFt+h/z4D18i0tXztCgDq7OwQj38vIyLC0twcrKCly9ehWuXr0Kc3NzsLS0BAsLC9lJLFyg8T0brHHlgVfw4D3JYbQMDEkxWHxoBq8XGh0pWhziJyTkQsZLSEbwgFw/hHqBWwuUL5a+sH5rc4bL7ND44DrOY8BKBolkEEvQ8obGc8j5pGmwHTDYMTc3B+fOnYNarQYAkK32bLVaMDo6mm3kiMYw6hSU/9RQprYBPUEE5TmtB64awv3LGo0GLCwsZPIbdQGvJ8DO1UL4G8vBYA99OYDp+KoirQwvLFqWc+ixUWJ48aTVjGVvXgA9iNhvh7eX5xK89Q3ZiP2sZ4FbD6+vEJLlIZ/HY5NoNlEev0Ur0/JRLN3koc2vLRtPazctTygwjpsj33vvvTA+Pt61YTHuU0PpUL0KAJm+onYk9VW4j4mfKS8uLsJTTz0Fly5dgmazucO34OC88xdSqLdarRasra3BxYsX4f7778/24EG/qFKpwOjoKAwPD0O1Ws3quLGxAfV6HaampmDfvn1w/PhxOH36NDzyyCPw7LPPwvr6uvhyQ/LHY+Skx9YP2fI8jfaZrqds/tLeax9Z/Ft8e2DxqdUzr+7J9SmWZnBLQi9GQFlC1jvItIFyM5y8kHAH2CnQuBCxDCWet1Ta/oa0Uqlk7bS5ubkjCMMFGhr3SI9uuoW7saMBj04WPkcDnzsKmlDDdHSJo/bpEw1M0f1t1tfXYWlpCZaWlmB+fh6uXr0K586dg8uXL2dH4tK3sliGt997Mfxi01njxJq83oltla3NSU7bGxzqxTAKPeN8hgRqEdC5M4BygF57nU8pLZetljIPGfA0DUfI2OUGhkZfem6V562LZNC02204d+5c9lZzbGwsC8i0Wq1sxQ6uiBkcHMxOEMFPregKT6oTqAynm9HjHgONRgOWlpZgcXERlpeXYW1tDZrNprrcmL4kwKAS3fuHv2nlv6mektomT0DcE7yRZK7HOLSC+nmNyxiEDG/NWJbueXSSZ47xfFp6y+bikPgM6dpCx7w44ZHFWj4qHymtkN1zM5CnnLwySPJFpOcSpPJw35njx4/D5ORkpqvK5bIZsJLkMvVx6W/uo2xsbMDy8jI8++yz8MILL2RHj3vbxKMTms0mXLlyBZaWluDQoUNw//33w+HDh2FychJqtVoWoCmV0pcWlUolO9ULdfLIyAhMTk7CgQMH4K//+q/hr//6r2F+fj7zkbht4rW1JPRrrHoDLjytNpY8Qch+BOytcSaVGzvOY9o3OrBjNQ6HFY2i+UMGAl5LAtFyLDXDN2SEWPA6lp5O0wSa5WTTgYqGK938FzfNQoNbWi5fKpW6ltbT1THI08bGRteqHRRoKDDw2HsqWPgkovXEgA3AzuPI6WbH9LSq9fV1WF5ehsXFRbh27RqcP38eLly4AFeuXIGFhYWuz6pCzmBIedD02riS7mnKKQ9ChrS3DMs5xXrSsaDdo3xp/Ib4sua31kcxbcpXAkjjr8DeAn+jJEHaOBnAfvMojTdtfPKxY30a7DHQPWn5nAiVI413SYdwI4nS3dragrW1NXj66adhcHAQTp06BaOjo9nnvdVqNQvk4FHmGKChwR6+Ygd1EB5fjv+bzSasra3B6uoqLCwswPXr12F+fh7W1tayT2q1tqN1o6t2cOUo8oKrhAC2PzlOku1VSpJd4rEF+mnwep07T5mhNB57KUTXsplCvIRsRq5rYvVcTHncgdLqIzlaMXZBgTsTks3j0T2YTnI0veM4DyQ7LmQL0/vSnND4i60H0sMXxaGN1CW+h4aGoF6vw8TEBExNTXXpKrodBeZFP4P6LJpfy1fqAECm09bX1+HChQtw+fLlHXvBSXxqba7tt0p5WFtbg+effx6uX78Ox48fh1OnTsGBAwdgfHwcms0m1Ot1aLfbMDY2ln2qVS6XoVKpQKvVyl7CDA8PQ6VSgb/8y7+EGzduBFcXWfx7nvG6esrQdHIMfW1ceuYm50dLG4uQ3pB4k+w9b9m59tjx3OdGJ3+mGc7caO3F0dXySs6sxHcMLCc3hp4U1KEBGM4rQBqEWVxchHq9ni03Hx4ezoIwmB8NYdyIi4JGo9GolzZdRqGJb0u1oJMkTOlSRx7YoQITP6W6evUqnD9/Hs6ePQuXLl2ClZWVrg2UKX3eJlI7WcazNt5C4A6fBT52Q/tMhWhpzqslvCRoyo3n0xS9ZahYxrAlH7RrTrtfzleB2wd0vEkyT3LMNIPbMsS1fBJomSHDTZovlsESMqz5PNPSSvNYkxGc/vr6Ojz//PNQrVbhyJEjWdtvbm5CpVLJvuvf2NjI3gyiHKaf5SJQtuNJg7jBP55IuLCwAJcvX4a5uTlotVpdARdNh2Jd6DG1WC7ta37iCTXQ6YodOpbofykgzvtEu+Y8a/XRYAXVY+h4nbd+IY/dFLLv+okiKFMgL0KynT/z2GAxgWQuR7zzLCa95VgiepUhPD/6JnQLCM0Oley+0dFRGB8fz/bSoStJ0Xfh9aP+h1RnmoamQ123sbEBq6urcP78eTh37hysr6+rtCxotoTEL774XlxchJWVFTh79iwcPnwYTpw4AUeOHMk2iMZVtrVaLfsEjQavZmZm4P7774dr167B6upq18lZFj8h/dYLQraPJxjZiwy32t+y4yQd7fG7PDELPpby1C86sBNqcHqP//c4eRIdrZwQPI5jyAi2aEud7XW2tYAIfUaXuCdJkgk+TDMwMAAzMzMwOzubGeflchmSJMkmNm4aViqVMmG3ubnZdQwuCg/kFQ1yNNr5Ebj8uEA+JtAp4MIRl/jTTcg2NjYyo58Gc55//nm4fPkyrKysQLvd7qIXEj40DQ8+SX3ocYS8ypH2pzV+tbnAx1WsULXK9gZSNGjCNWQAeMvVhFnIQYo1eArc/uDz0quAEfzbdaucPM/ocym4ibDGZGiMWwHrUMAqJLOorMa/ZrMJCwsLMDs7mwXvKS9oOKNM39rayvQLXbFDZT0N6qytrcHKygrcuHEDLl26BPPz81nwSNsomfchbsSM+g95QR5ou9FPtWgZ9LNhy7C12tjr7FFYdpNHBltBH413izYPaoXK7gdi7DjNoc1jC3IaUp1DuleSM5o9UmDvgstOviG79N9y/qS5KPlSHJYd5ZmPWvAoVJ5HDsdAahu8h9tG8BX/dCU+z4dBHTwSvF6vZ58gcVpa4AZ1hrTfKN8WAoM67XYb5ufn4cyZM3Dp0qVspQ7NG9MGXF5rz+n/TqcDy8vLsLq6CmfOnIGJiQk4cuQI3HXXXXD06FGYmpqCiYmJ7PAD3AsIT0keGRmBAwcOwNjYWLYBdF652i+55xn/ofHuqUMvOszy3/sBqf/5/RjkXrEjLWf2ONwWbUsgchq83FBgKMbItyJveY0NSZBb9CTBRwXX4OAgTE1Nwd133w1TU1PZ8rtyuZwdL4uGOc+P5eFbUiwD7+P+B7jRFu6rgMY7lkVX7UhClAZ00LjGN7i4NB/f3l69ehXOnj0L586dgxs3bmSBJaRD28RSPB4FhvW0jGuvcqP3JCXvcRyt8eYFnwOhIIh3LvYLnrp4nexeDPwCtz+8Y9l6pjm9obEdmjcSbUqXz/2QXgqVK0HSH5phwNPw8lA3jI6OwuHDh2H//v3ZCwD6RnVjY0M0evFzLDQQ8Tluco+fX62ursLy8jLMzc3B1atXodFoQKeTHnXebreDuhoDN1gHfmyr1M6bm5tdLzawrjQAZUHSD1JbWujFIdL4kca2R2Z79U0e2S/xlGeeWWk8wafYPpWexdS/33qywK2Hpju84znWFssDqQwr0Gtht+wpyTGnfNIX1QCQBSHo4QlcLwwNDcHIyAjUajWo1WpQr9dhdHS06yUE1VtYHg36S4EdHjyhAZ2trS1oNpswPz8P586dg2vXrmX6kOb1ynrNluX5pT7FNMgffsr85JNPwtjYGOzbtw9mZmbg8OHDcODAAZicnMxexjQaDbhx4wbMz89HBaUk/ndD7kntJ7VLKMgSo3Oteuy2bKd9328Z0fOnWDERMo9x7KUdY/x7nktp+aTjgRkrrfQslh+6SgZ3Px8fH4eZmRmYnp6G6enpLDqLu6LjapskSbo2uwTYPg2K8sOXv9MTqHDDSy4E8K0p/mG0HJ/hQKWnWuHbWzwFZXl5Gebn5+HSpUvZvjkYQeb7ptDJza+xTKwXPkc+OB1PYEOCVC59RgNJoTKkAF8/YJXrFVJeB5iXY6X3ptPScJ5iFWmBvQevEycZQ/hcomXdj9FlsejXWPW8dKDpqDykaVG3jIyMwOzsLJw4cQJmZmagUqlkARQa3OEyHYM4dLN6AMiCQBjUwVU6S0tLcOPGDVhfX4ckSbLj1nE5eMjAoqdyUbnPV/rQVU7UuEfecePlcrncFbDqBRLvoXu9BPM1gz/En2W3aGMHr/PYT7uh4zzl7iadGJuzwO0PS1/kDZTEpNWcfIpY2y0moGrNbcsfk14kWNfSM7papFQqiQF+aseXy2UYGxvLPgXGl9f4khl1E8p47udYMhf/6MtuAMh8odXVVbhy5UoW1JE2+M8j97jtwn0U6ldI6VEPo59248aNTFeOjY3BzMwMjI+Pw9DQELRaLbh+/Tpcu3Yte3EulU/bXxsDmi9kyUevf8DTh8ahRcNDT0Jo7odoafNKC+ZY80niJ4SowE4sQkLEM+ilYIo3P6cTC2kS9WqQUWjGH41M1+t1mJ6ehgMHDsD09HR2rHmplC5HrNVqmYDD5e+4SSS+naSnmtA60M+s0PBFIx0/5cKl9O12O9usmAdfALpPygLYNvDpHgurq6swPz+fCZf5+XloNps7ll1KbW9NIBp55+3KN0izlv17FKMGSZhrRoPXaY1BKA8tN2TEeMvPK3jyzkerfIluYXjvTYTGR8jx0sZ6qEztnsfoDzntki7h1zGGeUzQlQPzDg8Pw8GDB+Gee+6BycnJLDjP2xDv4X2Un/hZL71PA/i4X9ra2lrXp73Ly8tZkMd7ciHSp/IcdRXut4M8on5C0BcM9BQv3iaWjsmLPA6eBs0oxGeeecFpeXjxOn782W61aQh59HjMvOI2aaFn9i7y2i292Ir9QF47R9M9vSBGdmkOM99EGGU0BljK5TJMTU3B5ORk5qtgsAdfXAOkgRgAyPaEo3uM8qAJPcQFfR+qV/Ald6PRgOvXr8PVq1d3BJ808JfTUnuEAhBWP/Fr+htftszPz8PCwkLXc24baf6I1E+ecZLHD74ZtCg8/o13fufx1TzQ7FFvWbkCOx6FhpFELXiB/z0GqBTcCUW3acfEGj39em4FbqRrDMJUq1WYnp6Gw4cPw759+7JgDtar0+nA6OhodmIJpdFut3ccg0ePLaefVdFPtahgw3ylUgmGh4czXjEAw1fi4LJ7+nnVysoKrK2tZQb++vp6dpwtpaMh1N7UkKdvlukzSgMdCNwAlJ7GZcETjNSUrNb/mtDwGusxY5HOG49glpRHaK7FwDsfY+4XuPMgOYYhY1YKqIacVI/B4gk0ac9Dc53OL48RoV1bzziPaBDj9/l4RCwaDvjZLBrb9PMlSo/+0ZWejUYDGo1G11vBgYEBWF9fh7m5OVhYWIBmsxntkCAd1D9SgAbrhwEeAMgCOkgHAHbI/pgxY8HrcMU6VFr6XgKXvTzPG3jNg5gASi86IrYt+f8CexOa7LSc57y2j+WvcHsrhi6C0qFlem0/rm+lMe7RV1a78QAZ5xlg++TcUil9yT05OQkHDx6E0dFR2NjYgEaj0bXtBOanPgn6OHT/N14XamfQlf+tVit7SbG8vAwLCwviC+jdCoBIQRdKm55OjO1F86IfRPcYpW2N1/STM0vvST47t214v3p1aS/Bkby+BH8W0v+SDqLzVcsj0ZVsQknWWDyFEBXY4ZWwFK6l9GINutBvrVxvg/Ri9OQZkFy4ofCq1Wqwb98+OHLkCMzMzGQrbOikwyNnq9VqtjkWGrsYmOGbSWLUGwCy1TyYjwtWfpoIFZSYf3BwMBMI+GxtbQ0WFxfh8uXLcPHixew4cu4ASG0nCQ1JsNG2okfdShun8TJoVB7rIQW0OEKBH15ODELCgI/l3eBDotuLY+OBJhu4fIl1fiSaBe4cWEGSUJBUoyXRDY07TxCnX3NIU/YWH1J5VMbiPmnT09NQq9W6lp5jGjylkAZPqEym8pR+ekVfLKCMbjQaMD8/D3Nzc7C8vJwZyJxXyWGgegzT8jag/SYZqfQeynNpc07LkOZt6gkGSvc0YzIPLEdM4yc0T3oxsimNGITmm6ctrbS7iULf7G1IczIU0KD3Q+OW2vqxvpDlZ4XmLS+Tv2S3HE6tHlbZEqhMpT6FVhfN6cfPhcfHxzN7n5aL20GgfE+S7ZcTvFyaD3ULfXGB/k6z2YRWqwWLi4tw7do1WFtbMz+/ku5p/SfZuDyNtCgCn+HLelypiithaRq6kkkKmGFb4efM6M9phwpowRvpP+XXGmcSHamt6DNtLvXD/7LSxM5d/lyi461Dnrr19ClWqECP4ZHHKL9dEMMnryNeo6CanZ2FY8eOwb59+7KjZDGYggJoeHgYKpUKVKtVqFQqOz6lwgnKjXFukCdJkhnyVFhgwAbToXDE06vwzSe+naUbY167dg3Onz8Ply9fzvZR4IM4ZIzxCc4FA199lCRJl4DDumpKjkax8Y0vCn9ab8u4D0VeNdC0En+cjmRQ0HrECCXrvsR7P4x7Wo7HIKJ1DBn6Be5sJMnOPbLwPv+v6Y7Q+LEMVZpGMja0crRgtAVJvlhppbyhOtP7g4ODUKlUshNFUM/w1Y5o6NETpLgeoboA90fDMgAAms1mtmHyjRs3slU6mmMgyQT6VhLLleQTdRjovjr4DO/TN8GhMeBpT47dsl08MtnSSzHzwSpfC4B5aPD0txMKffPihuVw0fua/RoK3MTYNP10Uj0yQ3LaQ2k1cH8DIR22Y/FJX0DgkeZ4fPfW1hZUKpWubR5Kpe3Pskql7X1nuN2tyXxMv76+Dqurq7C+vp59MhwT1AkF2PCeFtygz6W8qBPpy21OZ2hoKNsrT9IJSJMGhehnb9rn0dZY8uomj6+vzUUtyNJPfeKldTvqMIpcx51Lg5GmQXgEWZ63O558XkOlF8TWj/8eGBiAarUKR44cgePHj0OtVoOtra0sMIIGaKVSgZGRERgdHYXR0dGuDS61AAr+0T1x6JtUGujAqLUU1KGfXOFvuuR+cXERLl68CBcuXID5+Xn1mEJPMITm4+lodJ3fo+1JDVApWMADRfQ3DXZpiihW4OHzGKcv1Eb4zFIOPH8vYz3WcKflWzyFHKdeje3bXfgWCENT4twY1YIe2jNKg+fh5eY1aKz5i89jnYiY8rEMpIOf+k5MTGQbJePKHNQn+DaU7xFA25IHddrtdpcRvbm5CSsrKzA/Pw83btyA1dXVrg2W6fzmMpGWSQ1Y3pf0Uypps30a4KHPBwcHuwI/VoBZasvdkCl5aYbkP97THLfY4Iwlr/PWIcaR1OY+z8N58gTiNFkQmoe7NSYK3DzEzHVNl8TqAf5M44GX4xnXEk+SnKPpuL0s2WmaPg2VLT3nPHDeyuVyl8+D20egvY+b37darewlEE2HvKJPI/lIfHUPbvbfbDZhY2Mj+83bidZDCtpI7Sz5M5424u2FbYDBK8oX/vFtKQC2gzW8D+nLDiyDb1MhtZ/UZxKk+5oPYPlHmi9xK2WvNR/y+kz9wk3ZPFly7mOdTq+ha5XfC/oZpMIBUa/X4cSJE3D8+HEYHBzMDGC6H0y9XoexsbEsoIMbJWNZ/DMiOtjQmKaTlwc2eOSXCjr6h0vu8bvTtbU1uHbtGrzwwgtw9erVrqi2JAQsge4xMK1jaqmgpgErSocKMrwulUpZW9J25G98eVk88BCr6DQhbylirc6W4yrRCd2Xnnv444iZe9rctmhY8qAwtPc2rLkX+u1JHyq7lzSaztMMcum3ZEBakMriPKGsr9frMDU1le3bhvIe06CeoLKW14F+foWb6tNjYfFN58rKSrbPDueL7ntAN+OnQRw86ZHqKqSBm1oir5KNQXnHN7nIOw008bYK3ZPkYK/jxgM+hjQnSgtSeHjIM95CZWr5Y/nQ6hCqP08XCuZRJxfve4JDBe4cePtUm5NWQJKXo41HDx+avgnBkmHese4JFoV44OnQJq/X6zAxMdH19QF9CY3Al8xo/4+MjGQvvvHAGNRZ9PNhXKGD+gC/PsBTsXAfH/6iOiR7KEKrlGJkJqbXXujjPfqMti/1NfjJkfS5tJUFPb3sVsk6j17uR6AnlkZseTerHXMHdizGJAO1H+g3PS+k+mhC3KJBJ0+1WoW77roLTpw4AZ1OB+bn57Md10ul9MSr8fFxmJiYyE6o4vvi0DeW0ltN5JkLJhrA4EfVJkkiBnXwzW6j0YClpaVsL52lpaWuvXRoPTXBQ6EZZbwekrJDR4QHczCNtt8O0qORffoJAhXm0gab2rUFS2BoQksTAlyI471Q+Vq5sYGTfs9Bq5wYQ8FLt8DeQz8UNqfTD+UamkOedBo/IWPGO75xpU6tVoPJyUmo1WpiXno6ItLneoMHdahxvL6+DgsLC7C0tLTjxCsq16mBjtf8My4ayEFZTuV5uVzOVpHStpEcBdxkEw16PDRA0lfcScsTsNFkvabbvIgdu3nLoCfUeBCqTx5n17qm5YbK1Oj1wwkocGdAs6e0ezQf/c9/x/Lgve/1N7zPY2wrXlePwx1Df3BwEGq1WvapMN0Ggtr9dJ8d9FPW1tag3W5n/hKu3kF9g3If/RnUWwCQrVpNkiQLFuFWGLwekl8j1T/GPrcCbXgP68L1lFQO9/t4cIf7Y3iPB6OoDo+R2R75KtkGIZ/PQ68XeHVVjE6SZMluIzqwozlamiOqDfq8kS6aVxvQUh6tHh5YwotOADp5NP4HBgZgZGQETp48CSdPnoQkSeDq1auwsrICnU4n2/9gZmYGxsfHYWRkpGt5IRrXUqBEmtS83STDFY15uocOXY6Hn2Ktr6/DjRs34PLly3DlyhXxuFpP8IIbzNI4ouNEC9BQoc2fSwKKr1qi9ca0dKNOK1LN6xMKWIXGpVQ/TSFq41EyNLT0nueaAvPMMYkHLa31TCtXyhdjQBTYG+jVAdaQxxnV6EjXsUZJKPCrzW3J0KYBCwzq4IuCarW6wzikdKTN5FFOSp9f4QrO1dVVWF5ehtXV1Wy/Hc4zymkaUKcyl/ONeWlQB41P1KO4VJ4faUudABrIwTLQiKcrQaU3rKhvtRU+HptH6ivpWb+NPssJoXxLv2MglaE5ux5dI8Fykjz8a3qc5uPzRyqrwJ0FbWyG5jC3pUNl9KLHQnKDppfspTxBG5pfC/RK/oRWB+keDzAMDAxkeqpWq0GlUgGAdK+2RqMBtVotC/bjXnF0fxjcL25zc3PH6b/0EyaAbn8AdRu+vEZ9hitRrfpItimXH5rsCgU2+HP+xQL1N6kMw/olSdL14gPbgupeiRb2hfRJm3cs98Nu61UfevWZx3/z8hPKd7N8lOg9dmKfS7t7x9KwhAYdbFrn5G1IjSYXntZkxedojA4PD8Phw4fh5MmTUKlU4Pz583D16lVotVowOjoKs7OzsH//fhgfH4dKpbLjuD6kj5v+8gmKRrjEuxSEoZFrGszBPzTkV1dXYWFhAZaXl7Nli5Kxy9uHG1TeyWr1XalUytoFy8Llk5iXCnQuxJFHFNz8G1OAbmWmbSbG6xNK4xknHsUhOXMazZsBXo5lLIWehQwFrWxvAKzA7Y9eFV+Moa2NM+7YheaW1/jW6En8cWMtpjwMWOBeBfV6HUZHR7v2rAHYuT8NroLkdeQnYOHGlY1GA9bW1rr2JuCfuwJAZljzY9Ppc6q7kH++hxreo3zjSle64oivCqIrgjAt54Hf44EguoyfpuG/NXCDXzLsebtLbUWvpdNeJF3Rqy2k8SGVpcnivGWH5qLEl3WPPuuHjiiCP3sXVv/HBCs8ZcQ4mto9jwPK72vl0vtWnUI2riYHQ/n4vaGhoWxfHfycCuX/+vo6rK2tZZ9XoS7AlTkYeKCr7fGlA/LFdQIAdAVzcCPmlZUVaDab4opTT9tafRRqZ608HpACAPGFCOoEuiqJfuaM7UX9Sbr9B910muZDviSfzxpDHr1zO9jp/Qi4cF1ozS/NnwvR9SLXp1iSUWspyRgFKhk8WjqJdl6n1hLilvHNy9X4xjeHMzMzcPjwYajX69BoNGBubg5WV1ehWq3CwYMH4eDBgzA2NpYFdbTVKpawlgQJvU+DNjyQQyPY+O0p7hDfbrdhZmYGpqens+PMJXCHgLdbCCH++SodDD6hcAfY3iSTf7pGBRbel4z8TqfTtXqH8iBNYK8xbj0LGRkhhHgJ5eO/80JzYOjzEA8eXum9fvFe4NbDY2RqY8SjoLXxYylbquNC+i5Utma0ISSZielC9UN9gYFt3HMA//CNHZV5NBDD99vB56gvcIl6o9GARqMB6+vr2T18a8p5Rz2G8pQHI2h78sAOnduYD3Up3Quo1WplLzv4hstUL9BAGe9vrsN5no2NjYwefUFgjadYx0kq38qnORwaPZ5H+u0Z11594U2n2TLWvbwOa946F3hxIWZMeHQKT8tljjU3rTSSTgyNa4+syIO8+fAlBH+ZjZ/RttttWFlZgaGhIahWq13BHeoP0LZAnYUreTDQQ/VLkiTQaDSg1WplLyVwXzguu0KyRHoWI0t5Pku38Ht05Sn1ebgOxRU8VP/zwA7dY5Ru80FtAspL7Fi63WStZ57lhdcGoOk5TzS/t+36dtw5H4h0MMWCDwZv5EujRdNJRpdGJ+Q8hKKQ1GgdHByEqakpOHToENTrdSiVStBut2F9fR1GR0fhyJEjsH///q7lhhrvPDAhBRwwH52kPIjDAx780yv6RnZrawtmZmZgamoK1tfX1Y2MtXvS8xjBxwM7CHoUL327i+3Ey0HDnzoJmJcKMhSOqCCo8KN/WBbmkRSCNJ69bRULTdF7y7HmgUdI53WqLfByvUGgAnce8jiI2rOQg8v/U2OJQ5JP3AiSHGtJbku6U9OnvD3QIB4aGsqOf6VBHQTKOfxPP53icg51Aq7URL2AAR3cA4GffMWDLNLqXS5D8e0r0qM6lH4mRo3WoaGhjI/h4eEdexFwY5+WTfuL847A51S/UF60Pg7Jpl4cqDyw7Jm89PplAGv0Kay2joHH9ovhkQczC+wd4DzlYwtA9jW0sabN5bxzhPspHjqS3NF8CI1HbyBBC0bE1AuvMWiA+4hSnTE4OAijo6PZxvwrKysAANkWFQCwI3hRKpW6XlCUSunJwlS30E+V1tfXod1uw9DQEDQajWwFKG3XPDIiTx5JLmH7SH5EkiTiKVgA6T50kqyjq3gAoMv/Q3oA3QEf5AP9JLyn2eVanW4m8sw9TXdL8QN6Tcuj1/x3L35LTJ5cn2JxJqVO7tV5tQxA6VqbEF76VhqN/9Agxok2OjoKMzMzsG/fPpiYmMgCN3j07MjISPafTlJNsdA3rPStKuWJrrzhAR4EjdLyDcXa7Xa2WqfT6cD09DRMT0/D8PAwbGxsZEI11DbcCY8dF1IghQZgEHSjTWqw0wAU35Cz3W5nK3P4p1f4H5WExA99a1sul+HYsWNw/fr17IQwTSF4lKBXUUqCK9TOoXGdpwwpjxehtKFg0s10jgrsPjTHSwtuSPm4086NHgmSg0/HFqVFlb8kUzFIQWlRIxbz0eXS2tGsoTojb9Qoxjedo6Oj2elSWAbAziAFDZ5QI49+etVsNrP9dXCFDv5RAxB5kfY+o8aoJFNQlmLZyCtNi/xynSe9ubVkH91/B/Ul7SdOB6/5m1FppZI0Fi2nkPdnHkiGJdebUrnSOLbku9a2UrpYXeOBJ2Am/ZZ48DiyGgq9s/fhGROx6bW54/EjQr5UCF5eQvMyFECyri16moyhq3RQttOgTKlUyl4q4HP6VYPEI7XpqawbGhrKPsFaXl6GRqMB1WoVtra2YGVlpWujZu57SD5oXntb8o0kWxtgW9fQPNQH4nqJBjWoXcH1G/VT+Asp7A+6GMAzbjS/VfMDJYR0pgfSXNLsylD/Wf5PjB6k15buseasB7tyKhZ/TgdDbEfRRrCcZIl2nvJ4fglap9B7g4ODWcBmamoKarUa1Gq1rs97RkZGYGZmBpIk6TrKFYMG1iDUVt5I+8lgPpqfpqfHm/NvTkulEkxNTcHk5GTmqGA6Phm0Sa1dewUez0838qIOCnWauHGOn2bhUky8pmWiQ0EdICyTthkVpsjP5uYmXLhwYcfxiCgYpb60DF+6Kktqq9i21to+Bl6F1YshEsofUhoF7jzk0R/SGyxKTwoSUWOIP6Pl88AOlTN0rvMVhJiOG7C4QpIGeKjs5v85XxjQQLrDw8PZH92nYGtrq2sfGol3ulcBrtrE/7gqBuUd5Rlp4Sdg+B0/ykdaH6wLXUpP+xjbma4oojKV63u+ugfrYhleXHfwz3HpWKDtjn1Gg00DAwM7VizRelqwxnNIrlnzQQtueNEPeWrxkIe+pAM90BwwpKHpLy/9XmzMAncGLEctZHdpdj7P6+Eh5rnlT3no9QKqE+nGxjQ4gc8x6FMulzO/ZHNzE6rVaqbjuKxBmczbFvVCq9WCpaUlaDab2SmRi4uLmX/A+4z7T7QOvB3pJ0tSQECC1uZYf/RNJFmF97a2tjK9S/U89Tklvqguxrri9hbcZrHsEqktrLpK7dKvgA4Pxki6MtSXlm7V6HEaEh1P3TR/0SsPet5jx9sRMR0eW/FQnl4DPBo9qQPxLWC9Xod9+/Zln12hoY0CZ3NzE8rlMoyPj8Pq6mpXkIWfesUHKU5OuskVD/JooCt48I8a62i843LEsbExGB8fz44X3NzchLm5uew0Elp3CdIA1a418JU3fEUNCjG6fJP3D//kCiB1vKgjg7T4N6o0sMODMbR8PPadOwpUIErtZLWD1X4h8Dbo1YnIe4+W3YvDoPFYBHXuTEhBTEuWUzkh6Qdu/NF73HnnmyxigILKGWrs8fJ5floGDTrRQATKtaGhoayeNIgu8UpXx2BQhX6KRU+2QDkH0C076cpNGtzH4A1fnUNfBFBDka4aou1MA0s8cEblLW1LWle6Coq2Jf6hvuSbQtK0mpFH6Ut6XdJZmIbLVvpWFduYPqd58jpQ0viXjFOpPE0Ge+WnxK/Gj8eBkX5zaE6v1pZWfoufEK/SNd4r9M+LC5JdpckvKX2MDJDyWnOC04qVMbvhp0myksslvMZPftFnojK9XC5n+mV9fR2Wlpaylamo7yh9WjZ9gYKfFA8MDGRBHVy5Q1frSPWWnnHfjOspKZ1mx2oBF6n9qO4qlbZXInHfkeahGy5zHwdXyHI9xrepwGARX2Fs+TYeH0cLOnG9lgch/1SS9SF/Tau3Nf8sXSKBt5u3/j3tsWMhxqm00liN5qFtCUX6PO+Awbxo2NHjyvGbThpVxnSbm5tZAAg/CUJjmToOkgMifWblqTt1TlCA0dOwcK8EjIrX63WoVqtd0eL19XW4fv161wlUtP00RRRjPHLjX8pPnRSA7lOsKA0+USVjHN8ot1qtrpNbaNnYdgDdn71xurw8Cu5cWrDS8bamdfW0s2R80GeaQcufexEqR3vmMWokQVkY2nsfkiFMr7nRos0tnob+1uQB/aSHv6WiK0N44IYaTUiD0uarZGjdqKGEzzBQQgPtmJ7yib/R6EXet7a2uj41oroCeacnA9JVOLgZPdcP9OUDrQ8a3XTJNrYD1pMakvQNIeWL9gHe39raEldY0rxcFnOZbOlJyisNQklp6CcCVPbSo2Rpv9NgmDamLYfMgqQHpGsNeeSkZo9xR42Xo9ldIT4sHRHKS9NKMsRKT9MU+uTORR673xpLMWNFsmescng++t87172+Ei/HW4cQTQqukwEgWyHabDa7Nv+neg0/Lca0jUZjx1He/IRf9HXQ7xkeHoaRkZHMp0F9J+3B5h0jofbS+lejL319QANPXE7RwAv3HSVdTMEPiuE0UCdT3wf54fXJ4/OFnsfMUzo3OH2Jzm7Jd8840HjrladcgR3J+dPSIWI6R0vryS8505bg6yWgg/nR0KtWqzA9PQ0TExMwODgIGxsb2RJCKnQwKIGrdsbGxrIj9mgausSQ1gODDFa96CSjTglf7o//NzY2MiHZaDSgVqtlu89j2Y1GA86dOwfXrl3bEdmmRi4H/xSJ8qcZaNR54+ONGtjUIaD3+Eob3n7SuKBvhiWlg0a79A2u1O6SgSj1lzWXKB3LOA5dhwxhyYjVeOX88L7RyuR9KYGP9xD6ZWQVuD0hOZKhz6usOaPNAxpo4KtcMA81fvhnVpQOlVs0Db75onn4p1GYHg1ZTI8ymssiGiSh7YIykG6KjEEeSgdlHuojuhEyD+bgCh26ugiDOnQ1Ksp7ujqS94G0fJ7LDuQf70tvL/HTM1ou7V++b4AmX6i+wedUj2CdKQ/U6KVlYn7sRwDI2hJXdVKDmPIQgiRTpfrw9F5IcyjW1qPwyuCQftKea7ooDw+YNtRmhV65cxDjl/C5kWccxDhyniBBiAfJBrXSSnZ5jBwI8c1lPpe5+CIZZSxuC4E6gwZwALZXw+O+bwDbsp5+7oz6C1++40v39fX1TO8BQPYiJcaOjJUvvB247qGgep3qXYsWXY2LwHag19z3oc/wRRPdbwd5xJcs9CUX8oq+aV5o9pr0LAQ+t7X8eWMNkj9m8U/vSWk9c8071nJtnhyKgHEmJaZiDQHaGF6HVTPuY/jRQBsel/RNT0/D2NiYeOoSn3wYKEmSBEZHR6HT6cDa2lqWBoNB1pHbmlMr/advWvEPDUx8Q7u2tgaNRgPq9Xp2Ohca11tbWzA3Nwfnz5/P+ObQAhP4XxL4IUUjGeA8H9LmgsziD9uP71EEsH3UOf+cigaNrDew0j2PQpWUqkTPamcNEi+WsWzRy2vYakZ5P4IxMQZagdsfkkKmhqAWTKTp+HPJkObflvNVODQtV7z8sy8ewJQCF5w2X22CPPA9XGhAmQZ0tHLoZ7bIKz/5Cv9TnYBGLg3g0H3DeBCK7uGDvHP9RPmjn4vRvsS09JRDWm+64khqd6TTbrd3tJ/ED5c5SJsG7fkbTv6ihQfTeFm0PPwsbnh4uGt1lLX0n8MaxxK0se8pg/726J2Q0RyrY2JtBV6el2aIVl59VGDvIcbu8Y4LTT9ReR8qy0PLw3MMvzG2K09nOaiS3Q4AWXAGt3ioVCpduoUC9ZNFD2kCbOt4/GSrVCplJzvSlxWlUilbHURls6cNNX/X8k8lGhz05bW2ihTTIQ2ue+jLEP7ZM9XXCF6O9Ck05QGDRlIZnrG523a7prdiyg3xGpqvUiDPyivliUHPK3Z4oRIzkoNO03gDL5Kx7nVoNcOa86yVzeuCv4eHh2F8fBwmJyehVqtBuVzOAgN8nwOA7aABQDoBms0mAACMjo5CkqTBnvX19ez7UjSC6QSn7SZFcOl/bqDTjSzR8G+1WrC6ugrNZhPGxsagWq1mxjEK3Lm5OXjmmWdgaWlph1D1CHEN/FMHmp8Ga3hEmd+n35YmSZJtFIrgJ89o/Yp5kyTp2nGfO1C8zTk9KY3mWFDQcSop2X4amxoda+x78+F1jCD0INYwL7D3IAUsOOgzbnDwfNq4pcERmpYHDGiAxaIpGezc+KJBBP4Mgy90BY5kqFE+aUCK8kOXoKOe4Eup6Se99LNefk31BZXDVL/xtsD09FmpVNoR1KFtS9uG6kjarrTtaFnYJvRtLtdTvL9pEIy3M29Pmo9/sqUZb3T8SCuysN/oxsteg1NyIuhvWsde4Z2HEj/SXKTtrDk/ki6JBZ+/tHwJlm2ItPqlewvcfpBsUN7f2hjQ5FEoPx+jeewb7/z0+EqW3pXmp2b7hyCVgytzMHDDV6RSnUGP3aZ6Lkm2D0ah8pra9ujzSPvN0c+YG41G9hVFTL+ExkfoPpZHdRCtIwX1g6je47aI5INrfchXEdMX2ZLdZfni1vjT7DQOLb5gpQ2li9WL3vSSnSY994wnry0gIfceOyFlaQ1YL13rnkRTG7gxZWnPeEcNDg7C6Ogo1Ov17NQrXHYdWjmCEw4FS6PRgNHRUahWq1AqlWB9fR3W19ez4BA/CpBPRG4ocYOcf2+Kxjvu3bC2tgbtdjtbqYNlbG5uwtLSEly+fBkuX74Ma2trrpM/NAefChrqcGjtLy29R3pU6HCnA9uHB3e40c4FE6604kEg6mTQb09ppJ8bgDcbHiOiV8TStwycfuNWtHmB3YFmiHAjwTPnpDGLsoXrMKlcukKEp5XKoPKXlsFlIJXZnCZ3zLkxZe0DRvmlBiGXg6gXqE6gf/Q51ycAsONtKi2LtxUHl92UJ0oLecZl4by9eaBH0xXcYMW0lD9aRx4Ao+nQ8Kd6FO/TOkvHyXPeUL+hIyLpwrz6hAci8tpjoTJCdELOouQY3mxdIZWnGehFcOfFAa9zHhM4kfJqjp4VQNLsbU0f9sMm9fhVMb4blQtJkmTbVjSbzWy1DK6woTqPB+clXQvQ/ak0+jJ4MAxfxUoDFwMDA1nQvVqtAgBkJ2VJ/FvtQdN5ghOSPaLRp/YJB31JwoNbUtnSKZySzpJktGYLaUGjvLgV/pUnUKUFcDgN6vNqtDldacx427FvmydT45Iy4smD4J3mDbyEHAAPPQ+vmH94eBiq1SqMj49nGwzTPXSksrkBurGx0bWxZaPRgEqlAiMjI9mu73jELAo2eqQtrQ+dhJahjv+l3eFnZmayb09xf6CrV6/CxYsXYWlpSfzuNNR/FCHFIBl40mCmgoMvP6RCji6Tl5w5qlS40LAcI0qLO30hRewZ25qi12jSfFJ7eQWCZkjE5PPMV0nQhZSARDfEF3ecC+w9aGOczxFpibAki2jghubHe9JperxcnpcGOpAW/udjkAYLNGNcMr5oGdLnoUiHvrWjZeALBKTN9QGVn9J9aT7SFw2SMUf/eLCJ1lGTGdIKTaTD5Rt9m0npUWMV0yEPdIUn1kP7PAyf0dVHSJtusm2NL77KiNJFHjR55TFmvXpG08Mh2asZ9RZ/IQdQK0vTRbHw2ntSf9N7fO5rNl6BOwd5+lizv7Q5p+koPu54Xo+NLd2z5p3HztPKsHjypMG6UpmPB8pgoIUHd7isl2x76h/hRssoh+mnzdQ3o7ziy/tSaedmzB5b3pPGaitJ1/F2Q97py2rKH5dtVE9SPcbT80+0sH9o+0njnMvKfiCmHTV9l4cfj+8k6UWa3zM2LB7z8h8V2IlpNM1po5A+I5LoYH6PASEJSo1ujOLHiVYul6Fer8PY2BjU63WoVCqqYUjrh0sL8fMnDO5gPgDINgorl8tQq9VgeHgYGo1GtjEYNTD5RMY6SX90FQqu0sGgUaVSgcnJSSiXy9nf6uoqXL16Fa5evQorKytdy8S1dtfa2GpT7ihJb8b5m2IKvmKGrtjh7c/L1RwXnodHrvm44RM65LAgDSlNjJFoKWOpbE2Q9NOA9jgWGi/8N4XmABR48cEjty2HkStbzRkH2Lnij5fPjR5JfnH5oskRvIdBB0kmYXptJRBNj5/4cAOXlkP1A72mp//RNMgD1T+aPKT1pLzz8i39zA1UWh5dqSnpJV6GJOuwTpIhDCC/9eWQjDfaJ1IZfExgfWh78zaT2ofm7wUhA9ajI7R5odHqled+0dFoSzqq33qzwK2HZcsB+Gxcaf54xyWVT57yJFhlSf6Q5JD3s8wYGiEdiKtpeFBH+qyW+l+oH+hpv0mSZBsz42mPpVKpqyyAbh8Aj1DvdDpdhwpQGc/1kKcvPf1C2wRg5wssrguRD/qyh8suTpPm5y+0OY/ac86DFuTw3MsDD50Yf98qx7q2yo5Jj3l64TfXih1rkGjpYpxQbXB4eNHS5O0UFBR4utXo6CiMjo5mAR0UDnTXcMkY5fzQjSy5oYe7t2OAp1KpQLPZzJYS4tG3Ulm8XTCog6t0MHKdJAmMjIzA5ORkFhHf3NyEubk5uHTpEiwuLmbl0LYICau8wQnJoJWWw2uCin9Xis95O0ttRIWaFiijNPiyRV4n+t8ay5og1wIf0nUoj2RsSw4nT6PRj52TFi954clfBH/2PkKOoseR5OmloA5fxg0gn+SHkOYN54UbSjQdl93IC903gBq1GGiR3kry+ksBDSv4j3Xlv6V0yIO0Qkpa5Yj0tFU2tC3oM0l+0M9yJd74b6wv33yT6xBN7vL2pZ9pYd9IY4e/zKG8YD5aLtU79Mh7jSf+jNOhPFjj1ILXIYix6TzPYrEbMl5r70Kf3JnQ5oRmr4Ucciu/ZKPFjqvQmJR45PrJKjNmflu0uK6jtGkaqS5UTtJVMvRTLC5/+VcMGLjB/AMDA9kx6XgCJJXrmI++zOl0OtlWGEiDng5JV6wir7Q+9KW0ZG9r7eVtb0lXUr2n2eGcjqQPQ7xIL12ksWnVu1c/wOKf8uudyxJN7i95bEyLH40+v6+l9bZZ9KlYnsZAJkKQDDuJFr8OCTZKOxZ8kKLBjZsZ49GuANsBGOmbRmpQ04mPHYkTH3mmAgWfIf2hoSGoVCowPDzc9Z0o3yOBtwnSRUGG5WNgamRkBAAgCxYtLi7C9evXYXV11XVah9XWMe2vKSsqzKVyaV56mgp3GriRSu9zZ0ni3SOYOe+0HN4nUttIgtcqT+LRa6B4+Q/Rip1fMfXJO3/z8FXg9oI1R/h8svIjNIOa/vHnkoEiBVIkeUWvqVGg8YZ/9DhyfEtJZRvPw/mlBi7ex8A+55/ypAVz6HOA7s2HaV/QclFvUPkq9Q9vW/6Mg6/upUETrZ3xPw2YYbnUWdB4oTqVL/+n5dFVObRcafxi21DaaGNIbYS/sVwaCKJODb6coatzaT/SMnkZnrGOv6VPxrzOKe8jrb5eWhKNWEfZWw5vI81mKbB34RmDvdgW0njR5pqnfC29ZZdLeWLKDwVyJDqWbSrpekm/cNmOcp0+p7qO6gUMzpRKpcx3ojIbALo+s6X0qF7F+0NDQ9lqWBpA4QEAGqjH/yHZqY0NC5wu8u79zJfzzvmh+kPyhSy7XZKfu2mfS23WzzLz+FmSXg3lt8aFBz1tnhzqLI/A4E41pacN8pBSlYz6kOOo0cGTP/CEqnK5nOXd3NzsmrzcUeDGNQoITdjS4AQ15OhmXwCQbSqGwotGkfmSQBREKNhwDx3c9b3VasHKygqsrKzA6upqJvS4IUz5tNpXG4BaOlrPkLFmGYaYlkbN+f43kjAKKT5aJhX6MUJacsKk+xo8DpDUJ1pdLJrWfMorIKWyOK3dFPYF7hxYhof2nP6n96lRSOnTuW6VzcvANBpNnp7ORb4ahcpyqg8smpiP0tdkHn3G5T3/jaDGrRQQofJXMsp5HTivUrtqfcD7nPNB04U+cbLGjmTn0HbjfEm8UhrauEBHAMHf/uIfDexgHjxkAcvhm17zsvi1pMtoO9L+C32arN3T2si6j3WX0uAY5HPAGm8hhIzuWHoF9g7yjBfM54U1liW/oVebSJOpVvmS/uL80zySfrH8BV4ufxmizV9plY4ko/gnwzTgjS+4pdW4kh1BdR3XaXQVLPLP9+1BPrE8Hvi37AtJ92Eaj91MeZPkO8/vkcF0oYLEi0WHf7odM7a9czOURrOlQrQ88l/yvyw+POk4vZg2yx3YkYwWblz14hCGKq3R5gLKCgZYQYhSKQ3qDA8Pd51OJX2HyZfccVChQ41iml/in9ePGvq0fvj9KZZBeUGBgsGfRqORfZLVbDah1Wpl9/h+BR4jiQpauiGl1L7aJw+SYqHpLAOaG/CULyyT80KFPy1foxkyfDl9riSo0yWBpw9BGvOe9KE54DFsNWeK5/coilhevcgjCAvcXvAqP26Y0DknGcsA3QEKyTiNKduSdwA79+ySjGO+7JwajpohyFdocsebl8H5pfWUDGReDl85SYMMmE5aOSrJSUmnaDKEy1H+nK98kYJUdKUs8splAw2A8NO+uB6Q5KG09F1qd1qWBOmTKnwzTdsHP93iz/CP7pMk1VGqG0JzmqSxIekDa/xR+rQ8/lua1xKPNwOxRn6BvYWbaSdoZYV4kMa7Jl9iy7cCDFpZ/DfNq81ZjR+UI1x/YX7q20j80TJRLlJfDVfAYtAFdRn1x7hso7Ja8idpG9DAD/96g670pO3BdZsmD7n+j/ETsM2wrlx/Su1HedDK4rpdekZ5tp5bvPOy+iVzQ3Ow13Kk8a/5JF7ZEyujcgV2rI4N5cF89HcvDSmV36ugLpVKXat0+LedkoGD33NaAQn+uZVmvHADkAYGUPjxHdqp4Un5oZ9i4edYSZJkwZ12u921TNCayFxA8e9d6bOQcLeEJbYJb6NQ4IFe830NpPpo17xP6D3JwEVQISqBKiht3MYEWixYabSAjGWAW20WEr6aAUDz87lQ4MWLkPHI0YuTx/PxIIBGV5tDVD6gXMbnNA3/zJQuIweArvtcX9I2obLGWg2qGa70vvYb+afymst6yj8N4HOavB40yIb3JVnBdQTViVxXUNDAFE9DeafXdE8jHhhBY53SpPxw/c151tqF60wcGzRwQ41z7jTQfgKA7KAG+lyzTfhxtzSt5IxotoLXoLX6S5tv0qfmvEzpmpYn0ad8cKfS4sfDc4G9gV78D6+jKuULpfcGRvrl8GKZSFcqR5J3XP5IctrDI5UL1osLeh9/ozzEoA5A94bHKN8wGM7ryOU2/VSX1pPXm//HfXho/fkLbapnJJlLeePlcnBZy/UBtiXyofkYvN9DQTTu54X44vc1HSCNl36M7zw0NN9HSkPTaek9PPRrLvd0Klav6bjBZylnKV+ssODXUv5SafvzK3qkq8Qf/qYrYlB40LIAuo0ybbk8N5QR9FQq+s0m/cSLLjOkzzg9fIabMfMTr3jbSsKCBkpQmPL+4EKf10nrQ25o0ftSX1F63HBFx4HWw6JhKVLaPtLnbprzItHkb+N7gWboSukkHrV8kpAKKejQfAwZDb20R78NnAK3DlI/hmS+ZAhohoVEk89hyQgKgc8vLtup0YqGFkD3JrtUT4RkEf7m9dX+S78lXiV5pbUvN1KpnJUMf0kPa8+sfBIv0qoaqgNoWahb6KcAvP5cRtOXGBSabqD80fbgARnKC+bFfXPocxoI1II63Magf5rcpW1C73E7ibcLdbR4++aFpiM0nj16w5INWjqLh9CzAnsP/bA/PGny6BONvmaz8Wch/cdlsUf2avzEzCEpOMDlOV9twv0S/okWAHTtD0o/vUKfLkmS7D7lk74klz450urP+ec+H6+b1Ob4XAuo8LYB2HlKFqXLy6P8SPqV3ue8STYD7zf6jNdTCyjxukt0+23TW3ak5ItaNKT7lu3J83JbidPoBT1/ioWwKsTvWYpWMz48lfUIFctoLpW6v8vkgoS+EaUCYGtrKztBqlwu71iZg5DeolE+6MZf1IiiARq6mztdtUN3gMd8XDBhBBtPxuIRY6ktufC0Jh79zd8ea0JCmuy8z0MKS+pPriDwnmbohhwp+mctXec8aPc9BqyUR1OC9NrTJiH0S8Bwml70amgV2Nuwxp4UELDSU4cawYPreA9A3ptLM5Y8zjH9T3nBetDADi2fyw5uYPL5wQ1Jmk+6pvQl+czlJd/jgAekaNCDB6h4G9H73Ji1ZJcEbX82Dl6WZsBKDoRklNM8/CUEH2+83rTunAc8gZOWJTk0UvvQdpUCWrQ+dGUSzUt5oXqc0uXtpxn7UvkavHNeM455Ogshw14bi4VeenHAsjm9uifG3orJF+KB24OWT8avaSDFCyqjJJteKkfzJbS6UFA9RGUcl+1U1w4NDWX+Fw/q0Dz0s2i+8pTfC7URb3/6IkfaH4zqDMvPkVZicp1u7VlKf3Nbh8tTnpf2EbdpJPnM60fr40mr8cHp3ApI45XDes7tRE2/Sb9D6NupWNaE1AZYL0peomUpfJ5XajBcfUKDOpTPTqeTGVyYDyc85kfDDJ+joBwaGuoSMnjiFdLFevCVNZ1OJ9s8mZ92QTfq0sADP+12OwtCSQqAvhGU2lFySKhApIYj5Sv0mRLtF77TPKcnjR3en9pE4fm5c8EVjhQgo3Sk8jQepXyakNKUu1eZeNJIStgaS3kFqSXUJQWft4wCdw6kuR5jKEvGU6gcfl8bq9w5x/Kk/FSmolHJg+QoY/jJfjRwwvmUAlNa2/DnXJ5pcxDlGjdmqfynq4w4fau9JJ0t8STJJ4lfabxwB4XXm7epZmTS/PyljcWLtLKT6jaeLkmSzAGhfPIVslwn8zaj5dE/ydGgzzhN7mTQF1NYBtebmh6V+k9CSP9I44Vfe21Ub/khR6TA3oc2NrTxoI0Dz/iSnDkpv+Tn8Gfe8Riy7RCSfa7VyUOT232WTybVj6eTVjtSOURlDspS/JyVfprFy+WrdzQ9ynUxD3xzOYt2CD3hUmsL+sJE8gcknZgX3I7gL1toGryHn5lRnnjd+X1Kh9cH6xzr4/QCaU6F/JMQDa2cPLKjlzIpcq3YiVW+Wt6QEqXXMQKQpvcKNBrVtRxfPIYWn1PjfGNjo+soPMwzNDQEjUYjWw2Exj0GXHBwb25uAgBkQRiA7aWEfLd1eqysZMTRz7G2trZgY2Oja48dqQ35PgSSsYfpJKNYMv7pBKZCjdIC2LkfkaX0JEOLC1PajxSSISsJJetPosn5ovf5PWnsxipIqQxJKHvmD73mwlorzzJ2JWfM4llCLwZ0v5RfgVsLyeH05uOwnD1eFpU/kvzT+LIMUxoA0T4N4vMCZRn+oUzzzA3PHONlUSCfWlCHnsLI5ShNh/kkAxB1mcYzNzilT6YkmUf5157zMiUZxfUNNYYxyMGf87bk40v79Bnrx4Mt9CURbVtJTvP20CDpeFo33raSPOf80N+0XfgKNq0f+H3JBrP0Ec0j0fU6RpZToum1QtfceYixS6TxwscRnzd4j8LrMGq8WGNVyx+ypa3rvHXQ0mt6AcFX3tN89EUO+nJ4UiDKXfr1A/dh6Itnqnvpb0mneXSLVE/LPqc6QBpPVp/xMiR9IaXT6sB1g7QqSrJdeN1oW0krjqxPeqW55EVeX8BrY2m2B/2v0bTmWa86JfenWBTS5JaMDUnQ8d+hcjzpYvnlK3VoGso7nfwYqKAb4pZKJdjY2OgyQDEIg+k3NjagXC5DknQv7dvY2MgEEN9Hh09wvswdYNsxwDz4qRWedkUnJTWU8T8VAHyS8VO3aFqpPa2JSX9T4a0JzZBg4uVyY1cTvJbitoxzyq9FR5uYfFxJCl9DzGQPGa+cF7y2eLDqqhnD/LlV1zwyQeOnwN6HZVBK6fA3lYmSEcrHIB+70tiznEbLqKMyFfUGzUeNI+mtGdaDBxFi5io3rDxyEmU+rQPlhb4gQHrS58ecF4tP6T7XewD2JtEUpdLOT5Yk2c4PPeB1kD6X0lZM8f7l+WiwifY/1bFIhy+nl1brcPsAALqCQZJxrRmktO6aI8HTYflYb/7yBgNg1hiQxrLmKHjnpVUWpcvbyLIZ8pRX4PZGaC70sxxehja/rHlnyUvJztLoaTatpcu0+xJdj29g1Y/XQ3oBzHV7qZTuo4PpUU7jf/5lBdLn+pDqWy2NVB+qF6QgFC+Tgst1ep/rb2s1Mk3P28kzzrVxwQM60gopjZZVljWGQnQ84w/vhWzHfst1S0/lKStWNvUlsIMFSwMnpCQlpW0ZFbGNEur8UqmULdejx5zy4AldXVMqbR/tTdPRlTh4DwM9+DlVuVzOPoUaGhrqoktX6nBhAtAtkLA8/I90cFUOXZ3DhRLfbIy3KTdOuZCiBpA2abjA44rH04+xioOONfp2nK9EorRoH1L62n8sxzI2PXXUhLjEnwVvm8Y885Sp3dMEEG8nyejgYyZWnhS4M6GNDUmmeIwJ614oKKGNS56OBhQwyE5XZHCaXEZSnSMZhJL8k4wJSf5b8gplptQOnCfaB3yfFt6eWplUl0htyq+pfuUGryWjpeCM1OYh45oatNonWbw+Em2kRYN9yCN/yUTL4G2n9REdH9I49cwVTb9bupS2hcQ7/5QhRud5DPwY+0KiyeeC1nYevgrc/tDGK4Ad2LPmUciJtHSKRMOyqaznvcKyvyhC80JrX4t/lItUblD5QmmVSqWu1TlcXksvRgC2D6WRykadJr1Yp3xzO4TLZsk/odcxfoUm0ym4TcR54XxZNoykiy397OGNlq3Bo5u86bx6ACH1h/Sf0/byTMvw9CdFTBm5jzuXBoQ1MKS8FpOW8RDLl5ZH+vyK/kd6+H2k9Na1VNpeZTM4OJgZ8CgQBgcHu3Zmbzab2f12uw2dTrpvDwZ+AOQjbNE4RbRaLQCAbFUOPd6ct630xkxb1i+1Gdadr2iiTgpdmk7bCPOHlIMl5LnBrBnKlA5VCNiOUnrvWMT/IcHG+dZo9QuxhmwvCDlAnvwaYoWiVUZhaN+Z4E6zBcugovQ8sAx1aU8C+jxJuvdgk8qXDE/uAGuQDDmE9K0+5Uu6T1fq0PKRR0mWhzYvtozH0H36jPIttXuIttSe1BmQ2gvrzp9bBr3XieHjma+clcYwN87pGLTeElPeQuNWGlOSccuX1CdJYgYucaxQXjl61WOWbaHdp/pMc6ZCtmyBvQnLBtYQkmd5ZBxP4/GNJDuslzFpzQOexrKlpfx52xllCtLgoPpSKoOvvpGCMrw8/EO/j+oAnk/Tu1xWSmmta0mHSCuQtfEn6bHQeOE+Ex1nWn0lGSrxxttM0mdcr0ltwSHVR+LNC5rH6mPL79LaSEKMTIiBK7DjmbixkJxibZLE0AyVxw0nvgqGTmRcwUP3zKGTHMFX8SC9gYEBaLfbWVqkMzAwAK1WK3uDu76+nqXnxiPmoQ4CPT0Lg0aS8cpX7PA60L2CsDzaVlr78X6RluVRA1wStlgeL9M7JiTBxQ1/avhyhRRSNNaYtwxkr1FgGZIxCrDfhqWmALTy+NzB3xZvUjqPEPYKwSNHjsCNGzeCJ78VuL0gyTCAnUFmnMfS2MM0eE1lnBYM4HKI6geJB6/RQYMhVA5RGnSpuPbJD6+z1D70Pp9LXDZyvkulUlegny9Dp/Xg9C1DmZejyRV+32OsSnKKG4bSuJH0DA1YhWQF/3yYlms5IBQ8kFcqlbpeMPH+tNqE842/6Yah0phJEvnULomW9Lactx+H5mTROtMyJUg63kJeOU/HEh/HmgwCgC49g6uwC+wNcDtRex47BnvlRytX48EjI/hvarfmqV+eNrB4pjY5hSZXuIykvhe3+Sld6kdR2QYg72ujvcygh8BIwW1aFqVFy9baMU9/apDqT3njaSW+uC6Q0od8PEwvyVWrbppNwPN6fRXtudQeWnrNBvOUE7pv1fHw4cMwNzfXtVWLBVdgZ2VlBQD0pWsFChQocLvg/PnzXdcrKyswMTFxi7gp4AXqmY2NjVvMSYECBQrYKPTM3gXqmpgXxwVuDQq/s8CLHS+88ELXdUjXlBJHyKnT6cClS5dgbGws+DaqQIECBW4HJEkCKysrcPjwYfGUhQK3Fwo9U6BAgb2GQs/sPRS6pkCBAnsNXl3jCuwUKFCgQIECBQoUKFCgQIECBQoUuP1QvF4oUKBAgQIFChQoUKBAgQIFChTYoygCOwUKFChQoECBAgUKFChQoECBAnsURWCnQIECBQoUKFCgQIECBQoUKFBgj+JFE9j5uq8D+LIv275+4xsBvud7bj4f738/QKkEsLjYO62TJwF+4Rd6p7PXyr6ZuHEDYP9+gLNnbzUn+dDP8bYbZf+P/wHw8pcDFIdTFCiwe7gT9d+dhi/4AoDf/d1bzUXveO1rAf77f7/VXBQo8OLFnSbv3/1ugMnJ3vl5saPdBrjnHoC//MtbzUk+8HF9szE3l/qD7JCq2w63NLDzdV+XTvpSCWB4OB1wP/7jAJubu1/27/0ewE/8hC/trTZG7xSh9vjjAP/gH6RBoVJJDwz923+bphkZAfjczwX4+Me7nzebAN/xHQAzMwD1ekrz6tXt5/PzAF/6pemzV7wC4NFHu/N/x3cA/NzP+Xj+qZ8CeOtbU35+9Ee3x6v2dytxq5R3L/iiLwIolwF+53duNScFCtxcFPpvd9Bspm370pcCDA3phuD73w/wylcCVCpp27/73TvThHTR930fwPQ0wLFjO2XYe96T6iEP/vAPUx32VV+13d7W3/vf76N7K/B//p8A/+SfFMH6AgUoCnl/Z+HyZYCv/mqA++4DGBjQbe/3vAfg9OlUh7z0pQB/8ifdz5ME4J/9M4BDhwBGRwH+zt8BeOaZ7eetFsA//scA4+NpWf/rf3Xn/9mfBfiu7/Lx/Cu/AnDXXQCvf32q70J6Zq++0N4tzM4CfM3XALzrXbeaExu3fMXOF31ROkGeeQbg+78/dZ5/9mfltO12/8qdngYYG+sfvQJhrK8D3H03wE//NMDBg3Ka//pfU2P5Xe8C+OQnAV72MoC3vAXg2rXtNN/7vQB/9EepwPzABwAuXQL4+39/+/lP/RTAykqa/41vBPimb9p+9tGPAnzsY74AyPo6wK//OsA3fEN6/QM/kI5V/Dt6NFXM9B5FP8frnYyv+zqAf/2vbzUXBQrcfBT6r//Y2koN5O/+7tRIlnDmDMCXfAnAm94E8NhjqT74xm8E+LM/204T0kV/9EfpCpv/+T8BfuZn0vxzc+mzpSWAH/mRNDDkwb/+1wDveEfqILz+9d065Su+Ynuc4N/rX7+d93bTM3/v76X690//9FZzUqDA7YVC3t85aLUA9u1LA9kve5mc5i//EuDtb099iEcfTV8yfNmXAXzmM9tpfuZnUvn/K7+S+ia1Wqpnms30+a/+KsBf/zXAX/0VwDd/cxpMwrOsz5wB+A//IfV5QkgSgF/6pW1/5iu/slunvO51qa9E7x07tp3/dtMztwrveEf6Emd+/lZzYiC5hfjar02St761+97f/btJ8trXdj//yZ9MkkOHkuTkyfT++fNJ8ra3JcnERJJMTSXJ//F/JMmZM9s0NjeT5Hu/N30+PZ0kP/iDSfI1X9Nd1hvekCTvfOf2dbOZJD/0Q0ly9GiSDA8nyalTSfJrv5bSTafE9t/Xfm2aZ2srSf7v/zvla2QkSR5+OEne857u+rz3vUly773p8ze+MUl+8zdTGgsLvjZ63/t2lv+ud6XPTpxIkp/6qSR5xzuSpF5PkmPHkuTf//udeWlZjz6a3sP2+s3fTNvpj/4oSe67L0lGR5PkH/yDJFlbS5J3vzstY3IySb7ru9J2RZw4kSQ//uNJ8lVflSTVapIcPpwkv/RLvjph/p//+Z33X/OaJPmO79i+3tpKaf/zf55eLy4mSbnc3c5PPpnW6a/+Kr3+e38vSX75l9PfTzyR8pckSdJuJ8nLXpYkn/iEj8f3vCdJ9u3z1+ENb0h5f+c7k2RmJu1vHD+PPrqdbmEhvfe+923f+/Snk+SLvihJarUk2b8/Sf7RP0qS69d9fCZJOib5ODlzZnsM/K//lSSvelXav697XZJ89rPdefk8fOc70/rQun3nd6b3JydTHn/1V5NkdTVJvu7r0vF36lSS/MmfbOfBsv/4j5PkpS9NkkolST73c9O6Upw7l6Z79ll/fQsU2Oso9J8fH/5wyvPoaCp/vvALk2R+PpxPauMkSev6kpd03/vKr0ySt7xl+zqki/7Fv0jzIPbvT5KPfzz9/c3fnCT/6l85KpYkybVrSVIqJclnPuOrw7veleqx//Af0rYvldL7kk592cu27YUkSdv9G74hSWZnk2RsLEne9KYkeewxH58Uf/iHSfI5n5PK9JmZJPmyL+t+/o53pDqsQIECKQp578dv/mbqz4yOprLlX/7LtH4U/+7fJcndd6f+wH33Jclv//b2s+///iT5ki/Zvv75n0/5+NM/3b536lQqQ5Nku+1/9meT5ODBtB2//dtTn8ED3r6Ir/iKbj6SJLWBv+Vb0t+dTlrez/7s9vPFxVSu/uf/nF5/27clyQ//cPp7fT2tx7Vr6fVb3pIkv/d7Ph4/8YkkGRhIkuVlXx208QiQJL//+915JybSPkOExqwHnnHdbKa+6b59aZt93udt6+AkSX0e2rZvfWuSDA0lycpKen3hQlqfZ55Jr0M+NeKuu9L5crvilq/Y4Rgd7Y4M/sVfADz1FMCf/znAH/8xwMZGGs0cGwP40IcAPvKR9JObL/qi7Xw/93PpMrPf+A2AD384jaz9/u/b5X7N1wD85/+cRk6ffBLg3//7lO6xY9vfiz/1VBrF/MVfTK//+T8H+O3fTiOtjz+eriT5R/8oXUUCAHDhQrqS5Eu/NH0r+I3fmC5R5iiV5GXgAOmbuV/4hXQZHkZRf+AHtp//3M8BfM7npNHgb/92gG/7tpTPGKyvp/X+L/8l3fPk/e8H+PIvT5cM/smfAPzH/5i2x//z/3Tn+9mfTSPVjz6a1uud70z7KS/a7TQyTd+yDgyk13/1V+n1X/91OgZomtOnAY4f307zspcB/O//nS5x/bM/A3j44fT+z/xMuoLncz7Hx8+HPgTwqlfF1eG3fitdZvuRj6TjwoPFRYA3vzn9bOyRR9I+uHo1fVOLwGWTGn7xF3dG3Gm0/Ud+JB0rjzySfp7w9V8fVy+s2+xs+jnCd31XOtbe9rZ0jH7ykwBf+IXpktH19e58P/iDadmf+ET6huNLvzTtQ8Tx4wAHDqTtXaDAixmF/tuJxx4D+Nt/G+DBB1MZ/+EPpzS3tsLtqeGv/mrnap63vGVbh3h00ctelsrThYU0baORfl7x4Q+n8vC7v9vHy4c/DFCtAjzwgJ//Z59N++X3fi9tHy/e9rZ0xdGf/mnK8ytfmbYtvn08ezb8qdd735vaB1/8xanu/4u/AHjNa7rTvOY1hTwvUCCEQt7vxMc+lq4q+c7vTOm86U0AP/mT3Wl+//dTf+P7vz9d/fIt35KupHjf+9Lnb3hD2haoIz7wgdR2Rbl28SLAc8+l/gDife9L773vfamt++5323x6ENIzZ84AXLnSnWZiIv3sl+qZD3841S9/9mfpJ1uzs+mqkZGRVBZ78KEPpZ9yxazc4uPRA8+Yxc/9rE+9POP6h34oHa+/9Vupzr3nnrRs1GdveMN2nydJys/kZEoPIB0XR46k+Wi5IZ/6ttdvtzKqRCPYnU6S/Pmfp1G3H/iB7ecHDiRJq7Wd5z/+xyS5//40PaLVSiO7f/Zn6fWhQ0nyMz+z/XxjI41MaxHsp55Ko3Z//ucyn9LKl2YzXQnyl3/ZnfYbviFJ3v729Pc//adJ8uCD3c9/+Id30rr/fjvqiqtqOE6c6H4r1umkbw1xtYp3xQ5fLfEt35LWDaOaSZJGhjHKjGV/0Rd18/OVX5mulvFAert48WLKC2/TH/zB9O1pkiTJ7/xO+oaB49WvTt9AJEka8X7725Pk+PEk+YIvSJLHH0+Sp59O3yTMzaX1uOuuNKK8uKjz+Na3JsnXf72/Dm94Q5K84hXdaTwrdn7iJ9I30BQYSX7qqfT6934vHScWpLcGdMUO4r3vTe81Gum1d8XO53/+9vXmZrq66B//4+17ly93r5zCsv/Lf9lOc+NGOlf/63/tLu8Vr0iSH/1Ru34FCtxJKPRfipD+e/vb0zdxeaCt2Ln33vTtMwXKxfV1ny5KknQ1zKlTSfLQQ2kdWq309yOPJMm/+Tfpm+TXv15fjZMkqQ65+25/Hd71rvQtNb61RYRW7HzoQ0kyPp72HcWpU9tvJV94Ie2Pj31M5+d1r0uSf/gP9edJkiT/7/+bvh3e2rLTFSjwYkEh71N45P0Xf3H3va/8ym4f6PWvT5Jv+qbuNG9723a+hYVU/nziE2nbTU+nKy0/93PT5//pPyXJkSPbeb/2a1P5Sb9KeNvbuldkWtBW7JTLSfK7v9t979/+29RPS5Ik+chH0va5dGlnXb7iK9Lf7Xa6eujkyXSV5Ic+lNrRd9+droz5kR9JZfgXfmEqvzW8851J8uY3++sgjcckCa/Y8YzZj30sTWPxGxrXq6tp+/7O72ynabfTVbWY7w//MOVtczNdmXrwYFpHXAH1jd+YJF/91dv5Qz414nu/N12Rdrti6FYHlv74j9No3sZGutneV391+t0p4qUvTVdAIP7mb9K3VTzq2Gym0dalpTTK/Lmfu/1saCiNwOF3iRyPPQYwOJhG97x49tl0ZcLf/bvd99vtdOUFQBoJp3wApKsqOD77WX+5HLgaBSCNgB482L0fjQfVKsCpU9vXBw6kG0bW6933OF1el9e97vY4KWtiYufpIm9+c7rC6Hd+B+D559MI7Dd9U7pHjraRcqORRsRjELvCByAd0+97X3d7I557Lo2yf/mX+yPzEug4OXQo/X/tWrpaJg+NwcF08+qXvnT73oED23Qp6DiZnga4//50blCMju5c6VOgwJ2OQv+F9d9jj6UrTW5H/OiPdvfXj/1Y+va1XE7fMn/602kff83XpCtkJOTRMydOpKsfY/A3fwOwuprKbV7+c8+lv48c8fUH3bdOwuhoOp5brfR3gQIFCnkPEJYvTz6509Z93evSlew0zTd/c3eaz/u87dVFk5PpSpf3vz9tz+HhNP273pXKwA98YGf9X/KStF0Qhw6l8vtWo1zeuVfbO96Rrgh99FGAP/iDdJz8zM+k97QTCfPoGT4ePQiNWYB0xYs1Djzj+rnn0nn0eZ+3naZcTmmjf/G3/la639ujj6b7Hb3hDekqrZ/+6fT5Bz6QflFA4fGpb3d/5ZYHdt70JoBf/uV08Bw+nHYeRa3Wfb26mjrP0ik6sYYOIo/hsbqa/n/ve1NjiKJSycdHHpTL3del0vZpFAP//4d2VMDTT2AsGhbd3cLsbCpY6QlXAOk1brZ88GCqTBYXu08Ko2k4fvM307RvfWu6VPTLviyt39velu5Gb/GzsBBXBz5ePX2wupouX/0X/2InPQzC9Aran/hJFx0n3AjIM0443RjMz+efvwUK7FUU+i+M3QgMHDwo65nx8bS8wcGwLuL47GcB/tN/So3I3/iN9PjyffvST2q//utTA1NaBt8PPQMQluOrq6k+kT6zijl109Mf8/Mpj0VQp0CBbRTy/ubhjW9MZV2lkjr009Pp564f/nDq0H//93en3w2fR9Mz1J/Be9TWv3oV4OUvl2m+733pp3C/9mtpUOKLvzgdN1/xFenmyBpmZ+MDVZKeKZXCeqbfYzYvaIDvr/4qDUx+wRekG0c//XS6iTkP8HnGwe3ur9zyPXZqtfT7tuPHdwo5Ca98ZdoZ+/en+ejfxET6d+hQ+p0mYnNTf1sGkEYlO53tb0U5MGJJv+l/8MFUYJw/v5MP3NvkgQd2Ho/60Y+G6yiVn2c/ARx49LSmmO/xQ+B1+ehH4/YJ4BgeTgXCX/zF9r1OJ73GyP+rXpVOPJrmqafSfpDeDly/nq7K+Tf/Jr3e2toWQhsbdru+4hUATzyRvz4Avj545StTQX3y5M6xJAlWDb2ME36i126Nk4WFVKDScYKRfHzzU6DAiwWF/gvj4Ye75X0/8LrX7aT553++rUM8uogiSdJ9Hv7Vv0rfyHM9A6DL5le8It1nITa4w8Hl+PJyuocD4pWvTMsZGtrZZ7Oz/nI8/fGZzxTyvEABjkLeh/HAA931keg88EC6dwvFRz6S8onAfXb+4i+299J54xvTvYWefrp7f53dQkjP3HVXGtyhaZaX0/pLeqbZBPiO70j3RBocjPdnPvtZfSWXF1zPPPNM9+qV0Jj1wDOuT53a3s8UsbGR7uXJx8H73gfwwQ+mfY4Bvp/6qbSM++6Lqj4A3P767ZYHdmLxD/9haoS89a3p5kVnzqTRuO/+boAXXkjTvPOd6VKrP/iDdCB/+7enKzw0nDwJ8LVfm75V+4M/2Kb53/5b+vzEiTRq98d/nAYKVlfTN28/8APpBmK/9VupY/rJT6YBhN/6rTTft35rOsB/8AfT4MPv/q68Gdfp0/ZmZydPpmX+xV+kx6l6l4Ch0P3RH035eO979c+O8uAjH0mX/z39dLpU8D3vSdteQ7udBgweeyz9ffFi+vvZZ7fTfN/3pcf3/dZvpcvpvu3bANbW0qWHAOmE/4ZvSNO9733pRH/HO1Ih+NrX7izze74njczjW4bP+7x0M+gnn0yPEaTL+Dje8pY04NKLwT06mvL10z+dlvmBD6THI1J8x3ekEeC3vz0VSs89l26S9o53bAvq3//9dJxYOHkyFYRnz6bjxPu24c1vTjcB/e3fTsfJu97VfRxjr/jxH0/H7mc+kx5tPjubrppCfPSjqdEgKbICBQps48Wo//7pP03l4rd/O8CnPpXW6Zd/eftocQlPPJHqlvn5dFk36h3Et35r+knuD/1QSu/f/bu0vt/7vdtpQrqI4td+bXtjeIBUr/zv/53Ktp//+dTQ1FbFvOIVaZ9yRyUWb35zqts+9KH0zezXfm33pwV/5++kMvbLviw9ov3s2XR5+o/8SCr/AVKdfPr0TgeN4l3vSp2jd70rbZdPf3rnatMPfSjdTL9AgQL58WKU99/93elnV//yX6b0fumXuj/DAkjLePe7Uz3wzDNpQP33fq/7YJkv+IJ0leQf/3F3YOd3fie/Q8+BemV1NW2rxx7rfhn8znemvP/cz6V986M/msra7/zO9HmplPooP/mTAH/4h6ks/ZqvSVdzURsZ8RM/ka7QwaDC531eWu9PfSptJ8ufedObUj4ff7y3Or/5zWlZjz6a1uVbv7V7lYtnzH784+k4uHhRLyc0rmu1VCf/4A+mbfzEE+knwuvr20e6A6R9/md/lgZS0YfCcRDzOSJifT31O29r/XYrN/jRNjYMPb98OT32bHY23Xzs7rvTjbSWltLnGxvpBknj4+nRqN/3feHj/xqNdEOkQ4fSzXnvuSdJfuM3tp//+I+nGy+VStvH/3U6SfILv5BuAlUup0euveUtSfKBD2zn+6M/SmlVKknyt/5WSpNvJgbQfVSchG/91vRYUX7ceeh40w9/OD1qemQkLf8975GPO6fA41QpeF+cOJEkP/Zj6SZf1WraNr/4i3YdpKMUAbo36U2SdNPJ48fTfnjNa5Lkox/tft5opJuJTU2lZX/5l6djguN//I80P93AcW0t5XlsLEn+9t9OkqtXbZ5f85ok+ZVfkZ9JmydLG6g98US64eToaJK8/OVJ8j//587jzp9+Oq3H5GSa7vTpJPme79negAw3ubbw1FPp0ZmjozuPO7c20E6SJPln/yzdKG1iIp0H3/mdOzdP5nWTxh/dWA3L/qM/So8Wxv78m7/pzvPN39y9MXeBAi8GFPovhUf/vf/96YaZlUpap7e8xT5C98QJWddQvO99qTweHk7bUOIhpIuSJEmuXEnLu3ix+/6P/Vi6aefp0/ZmxEmSbvz/VV8lP9OOO+dYWko3+xwfT49pffe7d9oDy8vp8bCHD6d9duxYuhHy+fPpc9TRVDdJ+O//fbvtZmeT5O///e1nL7yQ0r5wwaZRoMCLCYW8T+GR97/+6+lGuaOjSfKlXxp/3DniZS9L64G4cSOtE5e1ngNEJEg65sSJ7jT/7b+l/A0Pp3bwe9/b/bzTSZL/6/9K7e9KJfVL8NAUik9/Om3b1dXte1tb6XHo4+PpATJ4bLeGr/iKJPkn/0R+ph13znHxYrpRc62WHkLwJ3+y87jz0JhF38A6At0zrhuNVJ9hOfy48yTZ7nO6Efbv/35aPvftPD717/5u+CCbW41SkvS6MKtAgTsX731vGhH+zGe298sp0D/MzaWbKT/ySLostUCBAgVebLhyJd2885OfTN+Y72X88A+nq1x/9VdvNScFChQoUADxqU+l+8w895x8WEuBMF772nT10Vd/9a3mREfhqhYoYOBLviTdTd9aMlggP86eTT+DKII6BQoUeLHi4EGAX//1dA+LvY79+9NPBgoUKFCgwO2Dhx9OP5ule68V8GNuLj2A5+1vv9Wc2ChW7BQoUKBAgQIFChQoUKBAgQIFCuxRFCt2ChQoUKBAgQIFChQoUKBAgQIF9igcB+4BdDoduHTpEoyNjUGpVNptngoUKFCgZyRJAisrK3D48GEYKDZIuu1R6JkCBQrsNRR6Zu+h0DUFChTYa/DqGldg59KlS3Ds2LG+MVegQIECNwsXLlyAo0eP3mo2CgRQ6JkCBQrsVRR6Zu+g0DUFChTYqwjpGldgZ2xsDAAABgcHoVQqQalUAtyaJxTtps8xnydCrqXhZUu8JEkilsO3E8JrTEvpSFsPUZrerYl4/fHaagOt/JjyPLxqzz19a6Wh9LAuUvpQHXk7aGOHlyfRlvo2xMtubT/lGWsSb558uwWrzTgv3jHhGV8cMeMnSRLodDqZ/Cpwe4PrGYRX13jBacfQ5fJFkreUtlSmxgtec70k0fPwSeVuKB3lxcpj6dgYmSTxx/W6h0aIXy+88ihWZnlltkbfo/88vHjySTZDbL4Y3ry0Ma2lb2LGMIWWPkYv4zgu9MzeAfbVwMBAl02ujSsOa554x7c2b6Qx6ZGtXh0Ti178Hs2uxtUGkh7xyBPN5rdsS6/s9fi0sT6TVscY2z7UB0izVCpBp9PZVX8hj70vXcf6Cv3wC3i+W7XNcB671qtrXIEdOuC1wW8xNzAwIE4ejyEsGY9S2SF+tImlDTI6oHp1LHg+aQmVxznOWyYVorwsFLLUyKb9RWlZ7cDbjqbn9PCZ1ymQhHUoOKDVQRPKoTrR+oSM+xghFOPA0N95jYbQ85BDoPUzn0shfjVDiI4ZiR+Lt17TFbi10MZIaK73WqZFVzKONFlhGace+cLvS3qj0+kYtdmGVn7IWbX40p5p9eSyMEaOxfR3P8ZFSM/HGN4cVJaF+tyjY0K2Td60NL2nX7istkDzacZ6TJ3pfOO0Y6DZFqE8HLslnwrsDjQ/xNJBAPpYteRHrDxFaHIjVv6EnnlhyfkYG9rSA565bM3XkB7meWLmvsWbx1eQxgh9LvnJvAyvrMd22C2ZpPl0nA/KixeW3ReruzxBG8132W3EtIllS0lwBXZ6gTSYaVCBp6GQKqA5ztS5zNtJHqFt3dPocJ4xmioJoFAwwIqEhupl0bXKCwkTqT95+V6jmV9ritU7hvh9rT7WOOW/JXBBSutMf4doxPSvpkykZyF46udF7Lj0BplicbMFdYHdwc3uR0mmSHIOgc88gdxQGdozqVyJnvW8VyNPkk+h9Bpvt2puetrBE2iwYNU7Dz8hXiQjOzb4INlSGvhzb3tJjoCHH4SnXT3t2es8KII4dxY84zeUZjflmXesWTyGnmm+CrdpeR5vvUO+jce/0vQxf+7xabRnIcToD+997/MQL1LgyeMT5UFMv/cTHr87lC6UN5TuVsp+L5/RgR1PxEy7b008LXBB88XwwsFXpVg80GtNkMQ61VbgIsYQ9La/FhSz6ITuhX5L7RfizevUWDzSZ5rz5aHhaVvL2aN9yesr8UMDfLH1ldrLK/Ss+uSBNW5CCp3n9+Tz8lQY33sTdCzzfrT0hCWr88wtCo/jrPHjDdT00wgLGbn9goc/q509wTCp3TwGLEcMnyizNT2l5c0TxLJ0tUbXO8a90HS4lC5mLvA0lr630kt9rpXh5YnSD+XrhzNU4PZEv+Z0zNwI2XzcV+m3Iy3NJ03vaTRjgvwe+Rlrh9L+8fggnB/aBzRQpckmrh+0MiTd6/XNtDHksV+kAL+UZ7fkWIz8DfmD/Pdu4E6W6VGBHe/g1NJ6hJ7HqA4JgNCk09LECk9JsFiGqhR0SJKk6ztfzrMUlaX3++G0SM95+2AQIgSNnzyKKY/xGtuXvEyE5JRxutK47HQ6O/qTPqf3BwcHu+jw4CMvnzu6HseQ1tEzNvsJa357nB0v/V7GW4HbHyH5qslIC/0KeGhyWJJboXHqCRbRPJ55m3fOe5/HytnYeanpWm9QKMb58MKyY6Tfmv1j8Wrd4/c9bcLL0uDRt94gUC985KFn2Z94z2s7cj0bo2sL3BmwnHPrnnWf0vY+C8kwyQ+TfBNOK1Y2SgEPzzywgkMSfYunGB0i2c7S/NcCM1bZ/x97bx4nW17UiUZWVVZm1l53v7f7dl+6WbrpbpYGxEYQpBF4OuP2BgZBcR/Bp+ICiuOCyOCCT8UVF0TRB+O4O6M+gUFANkEapBu6m9777kvVrb0qszKrzvvj9+JUZFRE/OJ3Mu9St098PvWpPOf8lvhtEd+I35Yqa4tgFClsTLfhf23L9sWQW5IO8cp8j/2vYUFvO2rppvAX0439rudYvpwKb8UqopxTGljLUzN6+TspPE+LxqEDXwJkqY4Jj7MF00dngEZSvVHg4SXLoxsbFHy/L60zL8WEHQ2TqjxSyUo3JjCs+LSvWG0kKRmtPrhDJ8ablJYXHPRa3zxPbnD0yxC82IK1pItPqQak5fCUxkLMyLPy0cB3L+PHkqeaTJKAU4ohy9P06k+JF4tfKT0LeMfS4flyI1ySZzFgHZPDVnkt8hp5Wj1qbUuf+Tepv6QYK5p+6jd5+nsvmFEjjzOs1CGPDdJwqTYuLTkdw2Mex6LV37XvPH1ux1h5YpiYHKIUGzep8rKonuJj2KuLpLR4fKndPfzGnDiavkvB4CkOixR94M2/3xTr9yl1wtswtSy9YrhYOhejfvtyxo5WkbGGSiWvIOHh++FQ4vnHGpDHsb5z491yDKQY9xpvUhj08EptqQ2YmOOAx4vVU2rZYmXqR1q0nJLCkuoWVzfhyp2YQWHxaRmhmiHmFSZeg6cXuhjGgZRfSY8N4v3KOiievveSBYi8CjolT5q2JJO1NKVx5jGae+GTyhuPbKXloStAJR3p4b+IUZ4CiDnF2sSifsklLV/Kl5SXZOgV+a2l622vmPMolp+UpudZStfbJqmGUUk7hyyc6JGlveQjpW3hfQkLFtVtHixr6bqYsyRGPD3PNiIrjxje5+WwcLXmdPHYMym8WZiYO39itpbGg8Wf5ljytG1K+6fWV+p3iTSd4yUrTlHZL9lnUn1afc9LSY4dzWHDQUORBowJT893K6/YYODC3CJexiKNrIEvzw0TEh8eYOQxsj0OFimMFYfWkwbmJB6p0eCJo5HXMaOVHd/HhJoEHDEuv9FGKo/WZ7W2jZXba4AWUdJSXfViNPEwvF9b9VUC7CuXLHkkORViRiN9tsY6D2uNbYkPzqdEHpmdAmokABUb+xqI0PRpL0auVy95+bT4l3i3ePWUwaMrYvEk8pY71qd7kfO9kOYwidWPJx4fZ1pbpo6TWB9Oad+SHltUxJjW4qbIEEu2pWAxK33tm0RFDVwrzX6kTdPnDpKLRSnGeaw/WXlQkmwDD8bx0MWuP04xf0KKXXShqYhd0u/6vSC3YnGHR8yA18JYafdq7HvT1tLrd+fB9KQbszzxKHGnkyU4Ytfn8vahTg4PENbKwjs/euw1R0eKoKTpehwnlIrOyErpbm5uQpYFZx3+IVCl37T8LMMv1RnjfWelT+s01YiNOalS6FIL7pIuDmnGl8cBKj3H0rbCeEGWJqM8OsX7zcpfek6pB824LQL8LR5TQSu+i2ELq80ksI/vveD/Qhj7MaCd8i0VVMYMDq8BJvHhdbpoTrqYLuHxPWGtOFpZaHje/0q68qlfDtwiZDkzpbwle8oygDV5EcNy1viOyRN69AR953VCFB3/nGevMR1zqHkcJTyMJ19LfqboIQuDpDgUYnjGy0cR4v1Uek7BazxtaVx4dKkWxsOLJ24sf42SD0+2wJ0H+HlAuUeha95JaSBLgtFqtNSKjQnbGMUEbCyOxlMsTyu8Vqai4TzCLyWctXXM4ovmYfW5fgB46uABAHE1Fs2XOrc0AaZRPxxRsfqLjRmvwR0jqV2QH68BVtLOp5js88o4KvOLOBSKhOPAL6W/Xmj5xNNN5c2Tv6bzi4xdb10XBXZIKfJO48ODHVLBsYaRNONKM94kfj35SvGsupb6vmRoenW9ZKxy/ooYHFr+Xl1W6qAri4rilQtJtD+nOge84wvzkeLG7KmUfKiu0bbiaga8xidNm35PMaY9/NN4Ep8ahub8xcqRGiY1voateRhL9nvyvZSy0euQkfo2jW+l7e2XVh+4kHXU9zN2ioZLUfKS0aspaPrfCoNAOiZcrEGdwrvGhxYv9mwJYikvXlZer7G6kv5bAI5+Lwo0tfJYzh0pvqSYqNJJ2Q5n8ULT544ojQepTpEnGkbro7wvaI4QzeC0DNEUoMDL6BGWVvoSiOfplkD7yiBt/GqGXBHS+hyfOfQav5oMxjBZ1r3N1sN/Cvj0jAlN5vB3MTDi0TMpQDmma7QwXj0i1bUE/mIyM0YpOECKK8n0FCeFNy8pz17ykMJwfWSNjVheEq7Q9AHNm+dpAX6p30t9L7XOSrrySJOR1rjW+pOWpkSefqf1bR6fj0tPfBovFkZLi/MRkweaTWal6aEYHpXkjyVzpPce29JLkm0g5ZuCGbQ0LPyj6X+Nh15J04sSefWlhSul/Gnamm7W2jVmi6bwnUI9OXb6qeAs41wCC1Zci3jns9KK8Sm9s4A0vos1ogWSOWDS0pccBKlltcKkgnkvCPcIcK0sHmPJEkIogKU0NZ6lga8pgY2Nja78edgsy2BwcFC8gQzzGBwcdPUx/tsjfDXlQOsmBopj/dtqJ+vZMvSk9CSjtaSdQXwcSt9pX7WADg1zsY0ya5ymyMrYmJN0ZQwISnnF6scDZmm6KfohFjeWjkf2S+E0gNYPkgwnTql6MRaPh0nBGl6jwypTL+2OYYsaP6kGKn9v6Xo+tkq6ckjDcPSbFUcjTz+OfevFGWDFiTkpLKyXQpVKRZ0s0cZTbBxbeXmMZUsHeOwrKQ0vv7H29shKnre3jmLyL8aT1l5F5aFWjqI6OLUeJN3vtRuK1IGmQy6EPim0FasIQI4Z3p5GLQrQJYHtjcfzlb6nkjQgrcHKz92J1UHMQI7F8xgEnCepbqQB5AGbEhUxOlIFBTcoY6DXKwAk4CClkWUZbGxsiOfueAC4JDikvutReN42iik2T1qe8tBwHuPtYhrwJV1c0pRqEdkSM5hjDgap70ogVuM3lT+ML5VVe8YzDbzjUONXe46Vl763DBVLv+O7ok6SFEdRKli3qIgc0upT06capWKeov1DC2eNSwtPpRpHHN/F0pXK4cFkRbFLSZc3We1qYVcPDqHxtLF4sbBKzFHhtSekdDWZyf9LaeFkpWRUe8YshpOMdB7eq3ultD16TkvD+l7ETvF843xL8oy/t9qA55MiC72OJPzuxfresavlY/FK9Umsb3nz9JDWT1PSTb4VSwManrjePJAs8Bob8FKjeAWx9S21k/NOKhn6RXnyCGXtu2bsWw4ZKW+NJ+m9Jmgs8g4Uqw6k+BwESkaD5CgpojA8oJG+73Q62w5btsLT31L/SgX4HioqwKxxQo03y3jU0uO/S+fOY4tiipqGKaowPTykOCCRqOPFkjWefs3HuxfgcOCqyU3puyTjYg4SSb5SvunkQYxHzSEUM/Q9coXjiVj6FmHY1Ot9velqetrTXp70Uvnh+aXEk/pHanz6TuKh1BMlIaUYnJwuRB/S5KckD7XxHJN/Wl7aOy8OjdlEEh9c1tP49CiDmF6x3sXwsJS31Q4aWbJHsoUsSrFraPredDTnhZZHit0qOUkkflJ1KK9PKW8tnlY2r25P4dWqW5qWhquK6qfkrVixQZuaFoC/40qFtDpjaufrt7Eqpa0ZojHHTJbZNyh50vGELerAiRnjlH985uG0Thwz9ot2/l778IUChFkWnDs0D15GPg41I9BTRm2cxeJ6yl80f/7eAgP9NJBKunKJg8YiMoy/43E1B4OVjwV4pLgWWCpCqTJeOrieyndLjvNyVir6zYwWeJPStOpNu3WxCAhGKgLwetEZVn1YutxjwFHe6O+YA4gTB88WWQaqxa+WVi/fvI4srxFR0s4gT/tp2Aq/eWV+r1TEmNVI04OW80hLI8avZvPE9IRlWF9o3GfJsRR7lceL4Varr1m8Ur40p1EMv9AwltPIS0XCpjp4UojrN8vBo2FBb1tYPErtEKur1LL25fDkFMCSUhgrjRSDUcrH44nzAKMUwKORBhalAYtlp04STRikCCWpXVLAjgSapfJoAM56ZxlbEnkVkuUs0MphCTyvIyVWBunGAClv6xt9Z/V/y7jlhjB914uRkmpMabzEwvUDTJV0aShF0XvDanJcG/+8n0tjvIg+SxlLMVl8MQxLr7GtOQcA5NU3nny1NqB5Sjz1Ui+xNLkO8+qIIvz1w4Cx0uBylbfRhe5f1hjQ8I/2/UKRxyAqaWdTkXb0OHQoFTHoUtKUxoc1ruizhctTqZc0tHKkpmthZS5zLPuuF/LYdV6ngjcfTqk4XaqPmJ2hxeN8eHjpxQbwOM4oP14q4nTS0qDpePwNRfNNvv6nH4JIMoC19zzvLMvEGb5Y55bCU6+dRJubm+psIs+3iGPLiqd1hM3Nza7/sXRSiadpdWqt/jxl4s8e5w0FnbSvcD6sdtWcOp7VUBof/L2luPl3T7/vJ0l5ae3sUahF+C5aVs/YuVj1WNKlIe/4tL5Z8kmSI9o4R5LGcCpwoPGtMdoveeGtA41HKz3J0UHTjeldq4yac4XH5WFS28OrpzlfVhpFKMa3pee0+ruQOudC4BAp7VSDJUYxuVDSY5ssLOzti7GxWmRMSrJWS98iS/ek8BEL43Fq9arjPXnTNDzOBu40sMJZjjRPHVxoDKulr9lUHl3m4dmj87Vnno6FN3ohXm4t3VRnWSoPvVKhFTv9dCh4wVvMExfzJFoevpgh4OGbL0+3OgMtA/fQejoploc7I2ICI1Ze65tm+HsFkyecJDg9aXn7Bi8DrTd+cr9XEfJ3Vr170/YqNmkcagpeMjywH6UYPkWN1yLUiwPoYjrLSuo/WeCDkgeUYbwUw1CTRRZo8/AVk58ePWDJUq8zw6pHDcBaPKWCV06xeuXp07qjzx6druXdi7zgMofzx8P1i7xpeXGTVHf95lnKPzYWtXF4sZwu0plIpX7Z+SRhQq1PamMlhmM9DoFUvCnhP8u5w3mO5aGVleNGT1zpvYVf6W8pXQ2vx+w42l4xeSjp6RQ9oelXj7yT+I6lL8Xj+fB6tfpdv2Rb6ljgecf6vcZrUf699dGrDRezdXvVuYUcO0WUqYdRC4QXzT8F3CJRJS4ZzJVKJXr4Yey7Bpq1Z4lnvO1EG7yak4E/a0aBFV8C8hZIjClOLV3LsImBUvxOz37g73iaUroePrgxw9PkacfieA26GHkBMC+/t/219iwilGLGaSx93h4l8L4yKQZi6Ti3wnoBPM3Xei/lKX2X+LVI0kU8Dw5aOR8WoJIAsiUDPCSNP60e+MHRmu6l/HlBNpe3VhiapxSXfsOJHE3Pp+qTGID3AGFLn/biXLpQIF/jxVMPUn+/EOTRJaWe2fnk6UPe/hbDhUXz52EtvOl1PnjLIsmWWN6xsarZVtp3SU9j/Uo6jMblZdHCUP1jlVfiQdMjPC2vXuR13y/Dn+p3zmuKveXNS8rbCufNr0gd9FKWIulpNqkXSxal5OvOeyE+0LW0NaDtEULeCuGglw5OC4BogtozkGOALmYgIEmdRas/TRjGeNeMaysOL0OKAtLqyTK6vIrWMgI5XzGHhue9RzjG8rCMECtcCthNKVNsvFoKMdafU/K14nFlfSEBf0mXJ3mBqCeNWHxt7McMV6+esmRoCvjE76lyMgY4LX54eEk+WHx6QWwMKON37siPpaHxg2lKkwVW+infLf1XJH1OWt3SdurFcPDyqeGpWPn7Dc57pVLP7GzyynvtW694MRbGi3E1nedxOPSTPHrRCp+q26z0UgzoIvVk6dWitlOMnxS5Z+lHiwePTVpUDqfULSXNLtfIM0GghbMwSC86KaZX++VY6+nwZMzIuu1IMqo9Ri4nj7BLKTgPyzuu1JApg6tIA0sOG8uJk2VZ16GUFGxSflO9hjyulBYHuhYwtsrci9DW8i7aN1IFpvUtVh8pfZ+TpowwPS1/S7nSuvQIS2mccD48JMkIb9yYE+5yAf4lFacLAVC1flNkTNI4sX7nAXTamEoxtCWHkKXvrGcvH0XGIXck8G/0fLsiY9oChil1WYQsg0FriyJ5Wn1Wwy/Se6/jrd/kMVot8uqqC5E+z6ekK48szGrJxphR2It81/hM/Vakb8cMXCsfbrvQ9CwHiSdtzpuX0GaiZ5ZKuoiSV15bto43jkRF9VfMVkulfjiYvM4X6dniy4PHeLqxft1L/4zZvZp/pKgtU3grljZItbCULMNbMi41B4VGlgFgpR2Ly8kS+poA9AJujQc+8ygBSEuAaIMlxfHhAfYxg0xLQ2r/mGGg5SflFWvTWN5ewVjUOIzlZY0bTx5aXcSMS63fxuoiJhusZ4tKh86VSxrI68VAQ7L6Rj/Sl9LxlsUam732aUkv8e/WeKdhUseZB8RIvAwMDGy7vEDqG149nWqUSA6yFJncb7LwhERFAKqFjej7fpTR0nf90p8XkvppJJV0+RJvZ69jm4bXsKgmC4uOgwvZ5zUj3JJHFvbXdAwlrCPLEUJ1gldHSbxYx2dwXRBz1ltk6V+t/az0i+o0/qzZ5dQui/V9D7aIkRVeK2tKHXj1YqqvQYuj9UeP48+TvkQ9H55svS/iVZS+eQSrRFKH9YCwVNBtdUSvgOH5WCBHqw9cvcPP3UklTdB6QK2VViwcL7uWl9f5xdPgK5q8DppelWzMYNLS7lVZxNLQDAVab0X58jjn+m0wlCC7JE4WeE6JW1QHFSUPSE81aGMOAe408Thli9QDnZzg8oafb4fOndiZdTw96zsNY5WR58lBrpUHTZsSzfdCOx4oP7G6K+JI6Telpms526S0i459K03KR0klpWAYL45KyftCksdpoulLnk5qvjw/yaE0ODgIAwMDMDg4CJVKBTqdDnQ6nW12gNe5ppWzqPyzHGMeh1I/7IGY88CD01O/S/lbzjotfa9Dqqjs7qc872edFYnX01YsD8CxHBXWoJIai6erNW6RhrE8ahTwSgBUSkOKowHw2CD01rNWF/R7rPNahjwH/l4l5ml7KY5UHs0ZwAUGB+Do7NKEusRXCnCUSAOTnIdYX+lFAFrOJS2uZsTy8SXxxY2mXp01XpLqunT0XDmkGdWxvqxRivL3ptkrFQW8nGJGrCRrpDiWQwd/a7pHkxHo1BkYGOhaBk+XwktxYnXjdbbw9HtxWlnfvd9SHA4pfT3VILCMnVgcC7cVSaMI9RI/RedeTIdcSReeJJ3CyRpj0nuatoZXpedexwLH+Vq5eunDKXLYqlcPtrdsQH4j8NDQEExPT8PevXthbGwMNjY2YGVlBebn52FlZQXW19dhY2MDNjY2tq0CTSmj1/Fh6WZPPjxOv7Fsv9Lz9KWY4yiWtmbvW+OF96+i9puWPv/uwQoeTEbT9XzTqKetWLFBK/3mDeQBj5S0CrIEtAaIpAqThIzHsaEBXnzGmUevoW0pi9h76izg7eSNT3n0HDzp6XwxBRjjOaZgtfAeHiR+ehF+PI1YG3ODKCUfGp+mR/mgZBlxUlgrnlQWLT4Pb+WVSiXYfmyQR1FLfVsDBfR7LK1eZAIfX16jIKVfcyPB0qP8fZHxQ+NauhBpYGAAqtUqjI+Pw+joKAwODsLGxgY0m01oNpuwtrYGnU4nnzSRZI/kjKJh+wFYU2SWRt4+VYS0fiHhKq/zRTIwtfQlXeMBvxeKPHlo9dWP/PptdJV08YjjLqkt+UpvpCJYWsrL0281LMvTsMZ1TNfw36lk2WoeLC49Iz+aDYK21ejoKFx33XWwb98+GBkZAQCAdrsNKysrMDMzA7Ozs7C8vAzNZhPW19eh3W6L23w5/wDyDbqSPtLK6bVbtPJZ8p7n7dXnqbLLsq21cvWrL6VgPe0758Vrc3v1RqwvF6EUvwCnnlbsaMxoDasZoVJ8CtgkUKxVuCToUjpXr0paEur4XxNOqQAeiS9pRyFXFKRzPrRr372GFW97Wg/IJ87WakLWcvDw97Qc+KcpZR4+laS+zfsrpSIAF+uHpuEReJpB1AsQ5QZULN8YlWC4JI0sx6P0vaj85OmngByat4c8RkGqjCgCTjRjIHU8VioVGBoaguHhYRgeHs75b7fb0G63YWNjY5u+HhgYgImJCXj84x8Pk5OTMDg4CJubm7C+vg6Li4swOzsLs7OzsLKyksfX5FY/2pyWPaXuvcDV0096KUMKgNZ0h9Y3YnnyuFr9FQXevZLVnl4DXSKJz1KXXRkU69sSabg4psOstIp84/lpvz35c3nrja+NqyL16g1DnS+Dg4MwPDwMtVot1y31eh0ajQaMjY3BzMwMLCwswNraGqytrUGz2YSNjQ01bUsmxZw0/ZIJHozP36fKs1iaqd9idlqsTBaG6cVplKprU/q9FVbTtfRbilPOQ33ZisUFmkaaB5SHiRnhXvBlgTbqaPAa/ZZhbTWKJnhjglPii4JkWgb8HVMmlkHE0/OSR2FVKhWo1WowOTkJ4+PjUK1WAWDLq764uAhra2uwsbGxrW6sPuFRulKbodPHA3h5PhJ/qXxRo0XLK8Vo9LSBlp8VHn97eOiFPEZSCaBL0sgaA0UANpf7RSi1T/PtvZos9o53L8XAq5RftVqFXbt2wZ49e2BkZCQH0q1WC1ZXV2FhYQGWlpag1Wp1pVev12FychLGxsZgcHAQAMJWrImJCZienoaxsTE4duwYLC4uqo5z+qzx6imT9Y5/s+rJIotfyRiItZtlOEokGZspzgnLYOT5SOl5HEeSrkmp6xio1sY/7ysWDitiKJe0M0jqIzFZoIWjMttyaFg2EI/vNZAl+eLBqjzNXg1MKe+U9GKyXQrbbDZheXkZNjY2YGBgAIaGhvJ6xj/UN4ODg7n9gTaHRVadeBw80gpUD0my3uoLRXR+r7JMSsfjA0ix42PfU9Lh9eh1yEj1bmFES9dpcSx5YaUpUbJjRzOSpTCWEvd2SB4uFi8FGHg6jZaXR2DR93z1S2zAa3WKv/FZWqHjAYeYRqqRE3OW8DgYrlqtwlVXXQVHjhyBqamp3BBAx87Zs2fh5MmTMDc3B51Opys9XLWiDTCJDwpgNYWHz3SLHE0zBsR5XXDQ7AXQXAny/qYBcv7bAqb8d2yc9MOw9ZDURjF+vHQh+S7pwpFliOEz/e3RH5qi5M+Wgarpu17IayinfMPxlKoXvLxUKhWoVqswPT0NBw4cgHq9DkNDAUpkWQadTgcWFxfhzJkzcPr0aVhdXc1lOB5mWa1W80MuNzc384MvAQBarRa0Wi1YW1vL09TkqIdnS5ZxXZDq9EghzeCReI7llxLW+hbTIV6Hhub8sMZujB8rjyIGIycvqC86bkq6/Im2r4R1vQawZoukGtyeNFPjp9hXVjjLKaSN4V7KbmF9SqhzFhYWcscO6hN8Bgh2RLPZhE6nA0NDQ7n9Qc9309LvtQ1TjHKed5H8iuTldc4USZfqcMle5PlzitmgNB/pmfNQtD1iZOl3yx9ikVcHU0py7Hg6jWYgawZcivDiIEwjDWRYxBvEy5cEXLQw9MAvybiQnBBa/ujQ4VuNJHAqpRMLo+UrdVyPAhscHITdu3fD7t27YWRkJHdqdTodaDQaUKvVoFqtwsbGBszPz3cJW96WloKhTiBPHK0/WsDbowR53jFAGmsLy2nWq9LoRRlIJPUP7jzrNxUxZEvaWVSkfam8ihlpmmEv5WcpcB4nJnuK9ltN91jODkt2eXQZvh8aGoKRkRFoNBpQr9dzJ02WZbC5uQlDQ0O5s+f48ePQarVyeY+OnKGhoW08NRoN2L17N8zOzkKr1crlOZd/mjHhNcA8GKZX+ejlKZViANzr1LHSpe+KAFJLh6WQx6jS9CvnMwXjxMLz/EvamRSzFWI6QYtD05bwUIoRbfVtDz/eb9r3GM605INnDHnGrhUPw62vr+d6pVqt5vYR2kgbGxswNjYGS0tL+eqdlZUVaLfballSZbdm22l9zIMNNLtQsqe9sihF3knt0GscTbfyb73Uv4QZeFirLFLdW7gvNu6ssdNvjJDk2Ikp+BjQ7AfzXmHhBQTWsxaep6sBTA+Ipp1HGqg0LL1RhPPBFYgHpEntYjkguGNNcu7wcEgbGxvQarWgUgmzvbgUcnNzEzqdTu5hxysKl5eXzfqwhAatC4/R5FHeVnyef0wZefswTVfiQasfLWwqeRRQSr0VNRJKemyS1S9SnR/WOOD9nObby8GZnnxS4vNwMdkWA2O8TujqTyrLOa8DAwNQq9VgdHQUGo0GDA8Pd20twO20GxsbMDU1BTMzM7C+vg4AYcVOq9XKl8ujg5/eWjg+Pg6Tk5OwtLSUx5N0m6S/NJnPjayiWEQzPqS+6tEVUroa2LX6Mq8frz7ykAVKpe3MWj+M6SKrDlPGRWr7Wn2rpMc2aTKGf7fiWt8tp2QsPUmOFO23mszUeC6SpidtL1/We779Cp04Gxsb+WREq9WCarUKjUYjP2vHMto1itkYRfB5TD56+OvVYaDptVj98/w5L5Zzw+LDw69GXueZFd5rz3t50PKMYQZv3+xpK5bGpBZOi5PSeLRjpwoOL3kAs+TsoM9WGBqWAk4pP6pYKPBOMdgl4CKVyyqzlF6KstvY2ICFhQVot9u5QMVwm5ubMDw8nAP9TqcDDz30EKytrW07PDjGn1Q+CXh6nHqe+tH6Yi8KX4sjCXVrPHrGYEr+AL7+phkcKXkViVPSploGKQABAABJREFUlUOWgWXpGw+gifVlC6ylyoleHFMpxiwPzx0BkmMAf1cqFRgcHISJiQmYmpqCWq0GWRZW1zSbTVhZWYHV1VVot9t5OtVqNV9liXIb80VQjU6aer2eO+rb7TYsLS3B5uZm7twB6HYqjYyMwO7du+HcuXN5nrQcvdSR97vlFOsFnKYAw9Q+Yv22dGdR4OwpF/+WilcsPe2ty17qMRa+FydhSZeeUgwySyfx97F+HtMj/cA/vRj3mvOZ2yqp1KtthmngX71eh127dsHExER+bluz2YTNzc1cN6F+Q7tjdHQ0t0NwAiFlO5ZX7tHvHgdPisPb+81DRXFGkXaM4Trpm2Z/eycMLFuV5hFr/35QzA5NiW9RsmNHU2SpitHj3bPiaO+typJmZSyQlgK2POCTvudbjSQnD/3vAW2WQZIq+DXhxQGXd5Bvbm7C0tISrK2t5YYBCl16pk6lUoHDhw/D3Nxcvnw/lpdWjhSPrFR+rX9wUGf131QhJOWV6gCV2ojnq/EVSzOVZ6mOaDjpd69O2X4J4ZIuDVnjmD5r4aV+5XXkegBYCnnkrmUcamW3ZIqmL7R6GhgYgMnJSThy5Ajs2bMHarUaDAwMwObmJmxsbOS3Vp09exbOnj2br6JBsDw8PNylw+i2y9HRUZicnITz58/DxsYGbG5u5mfn4CpNqvcGBwehXq/D1NQUjI6OwsrKilgnWt3F6pvLI03+9UuOaLz2w+jqV9gL7ZhI1TEe502R9PtJpY557FIMb2pkYTnP2JDsF55WUcc3z0ty4Hj01YUgSYdXKhVoNBpwyy23wJEjR2BkZCQ/tw1XheKWq9HR0XzlTrVahXq9nqczOjoKw8PDsL6+7nbs8LboVf54bVArnCd9D68STurFkaNRar15/QJSOC39IjaHNfY1u9xT17E6SG2Dvl933ishoPQIj9TGKBIv1UklfaOCEp+tRo05djhRwCp1AE0hSHla77Qw0vkpUvnW1tZgcXGxyzAYHByELMtgaGgo3x87NjYG09PTcO7cuW23ZHHyKDJN6WF4SWgXAfZS/fP0NT5j5Ut1DEn8a3G8RmVKXrE8vIollUrAfeWRxxjWwKhEMSejxoMma4r0OQ/wsOLGZKI03jT5PTQ0BNPT07Bv3z6YnJyEarXatQInyzLYtWsX7N+/H06fPg2PPvpovmIHrzvnjh2U2/V6HUZHR/PDKgG25D6u0syyrOuQy06nA9VqFUZHR7vwgFZfXL+m1GvMeLHaVjKsJIoBzxRKNSZpvH4bZFZalsOMfu81z0vh1CnpyiJr/FpGoTamuAzSZBI3LK2xEbtopd/jOmZv4H+PfKQ8esarZXDzeMPDwzA5OQkTExP57Yzr6+tdNzOura3B2NhYvmUY/7fbbajVatBoNPID/jW5b+FXrR68jjDNcaW1dyp58BMPH7OVUm1qC7No/YRfOMS/W7xrPHoxopa29JyKOYqETaXkw5NjnqpeiW69oXlI7ywjnqbldRClGAVSB9J+U5LKJ4XBuq5UKl3nFyBJnYx3MEmJpAgsDC/VC+UJ87LKVqlUoN1uw9zcHKyvr0OlUulaxk/5r9VqMDY2BrVaDTqdTvQ6Qo13/l5y4vAwloPMSjfGl1TvvQhuDxiJKRPqNPKAdO0b72uW0LeAuaVMtOeSrlzSQHHMuPXESSUNdKU4VzhPVj6xuNxZ4NVdXNai82XPnj0wOTmZz3xSIIbL2tGRMzQ0BAsLC1Cr1aBWq3UdgozgGA9TRscOOnNw1hT/cCsWOoIAtrbmUj54OSn/kp6TwsVAe6qc8cghrwyO6RurP1hgVzMkJR4uNF2pcvtCAvSSLixh26EDmb+34mjhYpiaf+OOaSt+yhiy5KYnXkoenD+tDB45pqXPv7XbbTh16hRcc801ueNmZGQEsiyDkZGRXFfNzc3B3NwcjI6Odm0fXl1dzVeNeu0lqwyctAkHKR1JhveCfXlZNJwu1bulJ6R29NrPqc6yolQkrjRW8FlKU+NVs3V68ZMU0dHJhyd7hJbldIkJAq1Si4CCXgRUSnxvOHRQSINdqy8Mwx0pWjzpuVKpdDmLYmnEyiSBZisOfb+4uAjNZjP3nNdqtRzIo+FQqVTg4MGDcO7cOTh27FiXEWU506x8LQDdb4EiCQf+nNqfqTFJ67voGPEqeG3MeoFPSthY/4kZaSXAvnJI6uOxsPSZOi01ORUDNDGnDXeuaOmkUD/6cEzG03KjHMbbrRD44oGT6KzBq2EHBwdh//79+ZYpdMDQsFmW5boObz3EGw/xxhK8NQsdO1if1ImEt23hwZaeeuJty2WkFp7XjSZXe3FOcGAt5W8ZARpPUr/m37SJBc6DFU6imGOqaH15jYXU8eJNN0ZFMWlJlydZto2FYTz9ieMozRHLxzf/bk2cSrJBc+h4DFGrHDSuNu61ON5xk2WZOKFNaXNzE86cOQNHjx7NV/njCtKRkZFclw0MDMC5c+dgYWEBxsbG8tWgrVYLhoaGYHR0FObm5vIjITj/tHxchlNMztvNi3utOrCepTS19qRbnjl/dHWuhBl4X4zh+6Kykdedpne18cPT4uSpc69e0GRCbDykpNVLuoWuO/eG83oCi+SZAvxjVIQvKjy18JoQpMTPGOBL4PEPl6prThQuzHnnpwLIchJ52oySZXRz/jY3N2FlZSU/SHN4eDjf75plWb4EHwBg7969cPXVV8P8/DzMz893OcU8A4GGldrBArwaxRwLUhpc+Wn5WaBdisd5LzIGLGGh9TPtnUZ0OSUnbzt6801Nr6SdQak6go9xTpZc5k4PGp7KUG28enn2lkUD5jG9SJ8t0I3hceaSz15WKpXcyYMrbtrtNrTb7a6rzpFHPEeHbqtCkI3X0dLVOrgVF/nEWxLRAYRpe+vM0xZe3S7F8RgzUlzLuJF0AOfHAt083RjgTOmbKeDZ6mfeNLU4+O5CYD0tTGzclI6dxwZ5jXCPvuHvLONV4iM2xrxOEwn3e+Jp74oazZZc0pwJNE6r1YIHH3wQ9u/fD1dffXV+5hvqGVw5urGxAc1mE+bn52F8fByGh4fz9EZGRmBoaAharZZZbgujx8qppSm967ec8zhBrDJIziAtP81WkfKU8pK+x+JrfOAzdxilkKa7UzGpFV7Dr71Q4TN2UgpngRCeJg3P04oZtxjOuwXL4ttyVBQd2Bo4o2Ca5sudPFguepUfAIhblTSwmNpmlC/LaeQxKLIsg/X19fzwTBTCeM4CXnteqVRgfX0d9u7dC1NTU7C0tJSXP+aIkYSjJJgs485KP/ae8+GhVAeNFcaj/K24F4L6bfxqY89raJR0eZOkN/hvSVdoStdrWPJxKKWlXX/O+eX5psiYWBk8IIU7fywH1tDQUD7TiTOc3LmTZVnuhGk0GgAA+XL3wcHBXDbjlgac/UTHDh6EPDw8DBMTE3ledCsWQJiFxbPW6GoeWi5e97galdcLxQGa3pDex8JaAFwzQCS9KuXPw9N8iuAjni5N35KdHiqqG1PkvqUbNb2eYuTSdGIYRsN9pZ7Z+eQxXrV4AHrf9OBMCVPH+qTV7638tTiWzWJ995BVFxJm47Iplnez2YTV1VUYGBjIj3EYGBjomhjY2NiA1dVVOHXqFCwvL+dxUd/QfFLkqPXdemfJTq1ueDgJb8TipfAs8eXBV6lUxFbSxpEV3tOuVrpS3yxCMd9JrBweKuzYKcpYSrqacLPieSrNGmT4zQLwsTw8YA/z4ABa4rNSCU4eBL9ZFmZGNzY2ckcI8uQ5j0crC++0yB+9vQTzRtCMoJpv9bKEE/I9PDycL43c2NiAdrudl3NiYgKmp6dhcnISTp8+neeHPGiOGk/fk8CZp495+yIlDQxKPEvGV8zI4OlL72MAlfaZ1L7Ny6Slw8dyisD1Ur8VTkmXhlCOSO3HVzgCyMBG61MxpUnjc1mqLQ3nY01aMl/UGNfSifVtLo8lwjLiAZKNRiOfvUTZjwcht9tt6HQ6UKlUcmc8nseD/EhL2ektV3NzczA9PQ0HDhyARqPRdU061gXVafysH+RZqxdLF8TqSwvL5SZfgchXv3oAPO9vPKw3He2b1a94WE//0/SXlrbXQNLS0JwnHr1ktXkvhjt97jfQL+nSEcXMHhmhOSJ6MXh5GhIep85rSdbRdCS+teciRqanLJoetmRcSr68bnA1KN3Ci5MOqFfW1tZgYWEBzp8/D9VqFbIsy3UaP3sOyyLlqWFZzrtXbvIw+J+f+6TpGq19Uxx3Xor18ZitIcWL6TqrrF4+tbqQdLllN9H/Re0WrjOk8kv2U0qefTk8WcvcYsZrIHpACvUkap0gFZzQZwswxog3DhfavLNI4fEddeLgH50pjQ1eDfRIZR4cHISRkRE4ePAgXH/99XDgwAEAAJibm4Nz587B2bNnYWZmBlZWVqDT6eR8cGFuKSy63B7LBhAcP61WCyYnJ2H37t0wMjKS36QlKQar3FLf4eDcK/y4YZeqmOg7j/Hn7af8t9XemrCyiCsKzzjwKADOs5ReioHj+V7S5U9cz3j7Er2dzwJXKX2ekuZABeiWDdoNJpZusoCIxoP1Dt9b4A/fjY6O5te+0lWUmMbGxgbU63VYX1+HdrsNrVYr3zaLzhnq4KdOf3Ts7Nu3D2ZnZ+Hqq6+Gffv25eAb6wQnLXA1Kq5IxTR7JQlHWABSwzDS1lILhFEHm6ftPQ5vKY4F7rXyxsphUSq243FpPUvlt3jRHGNWf4+RlRfXTx58W9LOIA3fW8ad1Dctp7+WthaWEg/L8+Gr2C2MllJOjTyyRpOhnDSdZ2FMyV7a2NiAxcVFWF5ezrcB8x0NrVYLJiYmYHJyEmZnZ6HZbEKWZdBsNru2Elv8UT494SwZZPUBWnZ0TPFvHvLy3wtp/UHTCyn2B3fGWPqQpmfJZa/O1/qfZlPysN461vpSr3ZMT1uxYu977UBekINhkDQFjO88lSYpcp6WFUczqmnHk8LGQAN3MuAzLn/H1TWUuOETM5oGBwdhamoKnvGMZ8BLX/pSuOGGG6BarcLm5iasrq7C/Pw8nDt3Do4fPw4PP/wwPProo3Dq1ClYWlrKZ3b5DQMSGMO86DWEeIAyAMDy8nJ+jeHi4qJ5HaFElmKx+gQ1JjRBofVNSyHRcNqKMC5kUsjTz606SQHkHl5SZQEfc70Kt5KuLOJK3tOnUvqQBNo1/WIBDo+C9/bvImCBxrVkFh5aPz09DRMTE1Cv16Fer6uHJ1NnS6fTgXq9DhMTE7kTiK7uWV9fh2azCevr6zAwMAB79uyBvXv3wq5du/Lrz9GhDxDkId6ASPUktnMMrGnGvlSXmozlRry3j2lpYbl4+lIcD56KUS99xQpv4akivOFzTEd5eJLSLEISL17cV9LOJY7vLGxO4/DfMdyuOShSedR4kTBsP8hKl8tnj05LcfZoNgPlC/+3222oVLZWVKKuwudms5nf0DgwMACrq6vQ6XRgfX2967wdWi5NnhTBzjSc1X+sOunFtuZ6NJWoTE6RvUUwWsyGitmA3jZL5SPF5vTQhdQvPd+KpREHWxI48yhiy0AuCno4D1K4Ip0jxalD+dAEhccJQ9NGniVwrCkHnsbAwADU63W49tpr4cUvfjE873nPy89UANha9thsNmF5eRnm5ubg1KlT8NBDD8F9990HDz30EJw9exbW1tag3W7nA5G2WavVguXlZVhbW4Msy/KDzpD3oaEh2NzchMXFxdzgoOc4cMCt9QNtWxqd2ZfqXEtPA85a/6bfef3zMZAyJmK8Sc9F0kDi9WKl3Qu4lvKV8uN5eEFFSTuDKECLhQOQZaVnPFnykPc9DYxp/RDD8BlVzzi1QK9XL1l84++hoSHYtWsXHDp0KJez/PpyLAO9jhwgnMuDW7jQMY+yFZ37rVYL1tbWoF6vQ6VSgaWlpdx5RJ07AJCDbPyN3/hWLa3cqYZSqtMAwJ6t4+F4Oql4QtNF/ZDzNG6Ks0bCEP2U9zTNot+LfrPCW1gWoFyxs5OJt22qTInZETScJJNjciimv6ie9K5sTHEs0K3PWjj8pk0oeyml7ik/qHNw9Q3+0QkHnDDG1aioo9AhVNQpQfmJ2Q9aWXl5JJJwhkXc8ZXaFl5HYYxvDZtoMtQaRzFdGCNpDFqOKuudl19JDkhhPW2aomsLr9ixMo/91ijmHcYwHuKGv8c4tNLQwklpcL6l95yPIvUDsP3MCW50aAM8y7Iu7zb+r1QqUKvVYP/+/XDttdfC5OTktsOdR0ZGYHNzE6anp2Hv3r1wzTXXwE033QRnzpyBhx56CO69916455574Pjx47C0tJTPxKIQnpmZgePHj+fCFq/PpUv78Zyd0dFRqNfrudKQVgJpANgaCFpdat/wPU1bek//W+1qGWm9AsXLAXSm5usxWLRxzP+XQHtnE99WKoFvKtv4+QOcLJmthYv1Py8Aw21KKU4qiwd8349+PjQ0BLt374Zdu3blznM8SBkAcpk9MDCQO9uxbdrtNgBAfkglPZcny7LcsVOr1aBWq8Hg4CB0Oh3IsgzGxsbyA5RxqTmGR6dSs9nMnT8xw5rXR0rdxAwnABlQerCD5RCX9LLEh8fBSXnUjEdNJ6TqCk3XWkaNF1tdCvIa5qlYtqSdQSijAXTHrdbeXB8UkcmSLOEYXiNpzF+ocaUZ1ZJ8s/Qwhk1xKHM+NHuGOnToduJKpQKTk5OwvLwM9XodhoeHuyaJ6bYtXlaPbZbqALLK5Y1/MXCulycaHmB7H8Z3lDTdyvWhNq4knabpWovX1LJh2pQ/Kb/Ufm5hEA8m5FT4uvNYw2nEB42WvocXCchZPEppSPxRJ4kXkMcMTi0/D08afzQOf4+AkBoVUjiJXzxQk87E0nAYBmdtx8bGYHJyEvbu3QtHjhyBm266Ce6//3744he/CPfccw+cPHky36aVZRmsra3B0tISnDlzBrIsg5WVFThw4ABMTExAo9HI0240GjA2NtbFhwYiY/VGw0tn7MTaWeuryIu2OkgzNixB5DVEtfCxb0UUglfwXGjS+i/9XtLOJip/Abac0Fo4XM2HTgLLkMV4lOgZMZas1GZEuRKPzZxaoFfTq1Re9KOPS/qNXkUOAF1bsnCrL9YVHt6Ph08ioKYrcKju2NzchImJCRgYGICxsTEYHR2FWq3WdS06vSFrdXW1y6mP+UhOHe13P5w7PFxRkowaJEmmpbazBHJTyJuXx9DU3vfLIdKrzvEYACl1WDp6di7xg5NTDDAumzXcJhm6dEKW/ucH5mJ8TR7QfqrZO5adI+mcWJ5WXWj5cSoaRrJFcOXprl27oNFobDsnDieKp6amYNeuXTA9PQ1nzpyBgYGBfMVOo9GA5eVl8YZhix9JT/PwWrtJaWqyTauvWHitb0jPlj2VYgt73lt6PPWd9/uFlNOSvpDqrAj/3skdSskrdiRhlgpArMJqndRzPoyWpsWn5eCI5SHFSQGIfJBJecYAm2XocoeDBCy5EYVlaDab0Gw2VZ6pYsKraXFp/sTEBOzbtw+e8IQnwDOf+Ux4+OGH4dixY3D27FmYm5vLhWer1YL5+XnodDqwuLgIe/bsgampKajX69DpdPJ9sLSe6Ax4rL41pUXLyetBiiMpT56OptSlOPSd1Pe1/iGVg/MXS6dfgLiXOFZdxdKynku6MgjHOZX72lhFkhzQAD5js1KpdM3Y0fc8PP2mXactyRE63jVZYuknKndpeG4YSOlqaW5sbMDKygq0Wi0YHh6G8fHx/ApzegBllmX52TmtVqvLGYPAGB1C1DDZ3NzMnT1YXzhjSicOACBf8ZNlWX7uAU3L0rFSf7D0poRd+i1LPNhEciJ6wnsoprNouFieWl+Wnj189UpF9BkNq+mj1PFzofpOSRePKP7V8DEn3v+0izA8uM/SB5pekcakNw/PeJGOKrDyo2Gkckg8xYjbNVzX4R9OQu/btw/27NmT6xVcRYp5VqtVqNVqMDo6CuPj4zA6OprbEe12G0ZGRvIJIsqDtr0shkUte8MjXyyHi2Y3annTd14MzfON6QktTAyTaXaLxq+HjwtJvDwxfrw6KqVPeKjwih3rfRHnhuX57EfF9JKGtwHxvybUOS9Sp8fvksDX0rR40/KQ0sBydjodmJmZgVOnTsH6+jrUajUxvCS8UKiOjo7CgQMH4MYbb4RWqwWLi4swMzMDp0+fhmPHjsH8/Dy0Wq3ciTQ3NwfNZhNmZma6DmqmjiBJCVNvZkzhSPVDlaQGYLUbD3gaGFY7OFpSVh7yKASeVuzZm06qwIwJd17f/aASYF9ZRJ00FhBBZ4El47RnDo5p3jFHiWSIS8CT5ynpiNgYwDC0TiTZi2FispDyiE4UvOFqZGQERkdH85U6XFbhqhqsd7wREZfAozMIYOtGLHTstNttmJ+fh5GRkS5QLk0QoDNpeXkZWq2W2i60TJYxodUBD5PiMIgBWis/C+tYvKeCRMtAiPEaM24p30V1i5a/N56lq2I6JqW/aGFS9XhJlx/xFTtcrlsGLtchWliP0cbDc3zLdY6kg3ialt3A06KkbU2T9KIkJyS+NHlijSFNR3Nex8bGYN++fTA2Npav1kHHDqZLt2jV6/X83NChoSE4ceKEWA9SeSR+pDopYhNL4YrgeE3uefWMl6w6kcgrx3l9e9JAfmLfi5KWdmqeRe2e1Dh9OWPHa3h6O1yRDmh1riIdzwJuljCV/vMwMYFskTaYtDrkAl4SyvxK1o2NDZidnYV7770Xnv70p8NVV12VGw5SfppBg8K10WjA5OQkXH311dDpdGB5eRnOnj0Lx48fh9nZ2RzA4zc0IprNJqysrORGAj9PSBKmkmJNUbBobEjXSEokKb9YH+9FOMfIUirWtxh4R2OO8kZ59I6d2HuLYuPYO85LurxJMtQ1MCg5SCSgLIXRjHopL40XJG4gUOJjjP7HcUV5lraKanKcP9NxCgDbVrzw37idCs/KwSXs6NjhZRgeHs6vj11ZWem6ppw6BbIs65oRPXv2LMzPz+e6hP7RPDDe6upqPrFA+cZ8cLsYxsPtYZYepN+k5c0xnRxzEqSCyhgW4GT18ZS4MR41fRpLS+MpRZdJxmMKFpPa25IlFn+p7VPSziSqHzRdYRmf9B1PN5Yvjyf1OW088glHGs+yRWha0jiheokSx/9SnXjGOc8P40k3xUpjFf8GBgag0WjA4cOH4fDhw/nWXdyOhTIe00bnDk5OVCqVXJ+tra25Dp+O4c9eKDW+pw9SisnhVJsj1abheWnxLAyFv4vI5F5kuRVPagPa9zCMphdT0vbyX9ix06+K9QrNWLoWcUMgNU0uZHmntGaYrfhSGP6NAlAaht8Wgn9cSUl50rD0O/51Oh1YWFiAz33uc/DEJz4RJicnYXx83DUItY6MaddqNahWqzA5OQnXXnstLC8vw/z8PCwuLsLy8jKsrq7CysoKzM/Pd93uRc/YiYE9mif9Jp2jQdNA44ae10G3fUl1Z9WJpOioEUd5kYSkF1hqylkLI4FmSwDhd8/Y6QcI1to2ZnhdCF5KuviE490ad0jaarqYrtH6Bh4QLIXxpMdBs1Q2zrdUBg5ypYPd6XjmshHDUAe1JI+xXun5Ony1DsbFMHhWWqfTyc9Ew7ykPJeXl+H48eP5snlNdqK8bbVa+YpRPFtnYGAAhoeHYd++fXD11VfD9PQ0ZFmW39C4tLQE58+fz1d+4hXtNG1JrqYaIpbBlwKyte8enmIYQ2pvKy1trKTyZaXj0dfe7xJ5xrYHQF9MPVfSpSeK3SUZq4157XuMNBnMictw/o3+p/JfC8P5lZxAPC43Tul3zclDDyWW0tT4penROpZsJ8y/Wq3Cvn374GlPexpcd911+bltuB2rUqnkZ8HRuKhn8MD+VqvVdewEJ61+rDJ632syi8shikssORfrj5buiJUnZiNYNpH2XeoXnCS+vDZR6vjUSHPKSM98rGljkf/m6dPfsbrl1PdbsSgzKULMY8BZeaWGS1HyXMhI/7XGjOVN60XqsFq+MeGL/MfywzRQWOK3VqsFx44dgw996ENw6NAheOpTn5rflkLby2pPzYFSqWwtu6/X67Br166uMxxWV1dhfn4ezpw5Aw888ACcP38eZmZmYH19PXeMSNc8SkaPNeAkpwtVonjuBj1QzQt4NSNCAriSAIoJJqkNNKFoCRapXJbQsupBohTlEOPLAt0ehVDSziAOwuh7b3xNJnrieb5p4zOmxClvkizmZaROpkpl+9YzmjbdCgWwXR5ifJo3no1GrxeneoDLT5S7Kysr0Gw2YXJyMpfbeE4OXT1TqVRy2X7w4EGo1+s5sKbp0vKtrq7C0aNHYWFhIedxfHwcbrzxRnjWs54F119/PYyNjUGn04G1tTVYXFyE2dlZOH36NJw4cQJOnTqVrwRtt9td8pvXfVFZx+WYVFdW36H8UNL6n9cZYuWbEt/LVyqfnviSzLfqJVbvHr1RBLeV+mXnE5cDmhFJ30tjo5e+oMlYiYeYfOL9WYqPcpbHRZIcCDRPPpGN5c+y7pUK3MGv6ThJD/Ky8N84ybBnzx64/vrr4cCBA13biPFP4xF3JSwvL8P6+np+YQtOJNDycz45SXaHVG88LYs8ckjLN5Z3Sr6ebxKmQYrpFW/e3jCavI7FlXS6FibFBtH6fIxiecWoL44drQI1gZjCsAd4eYgDac4r51MSJjQ8/c3TTWlgqlikPxoHBS5dvcLPVUDnhHagGxW+NA36HyA4NdbX1+G+++6D97///bB79244cuSIed4MzUNTKtLVxGhUDA8Pw8jICExNTcG+ffvg8OHDcNVVV8HIyAhsbGzAF77wBVhaWuoqq+Ys8QgSGgd5Wl9fzx1OWCcA0GWo0HQ9bS71Lc0Y1MClJx+JLCAQGwecN40fq44lgKLlncoHJ/6tBN47k/gNeJLxJo0Trl84iMW4PLyVJo9D4/K0JH2nySftGcsvgSQq77VvUrmo3Kf6Ynh4GKanp2Fqagqq1aool2geGBdl9cTEBNRqta5ZUQqgAYJsn5ychJtvvhlGR0dzvdJut7uWxANs3crVbDbh7Nmz+Zk+e/bsgWc+85nwvOc9Dx73uMfl6aC8Xl1dhaWlJbjmmmtgbm4OZmZmYGZmBs6dO5c7enDbGOoNABD7RUxmSG3O33PqlxzS+qZmdKaCak0mW8aJpJcsXaXF48+aDiwCdCXd5dEVHllQFHiXdHkQ3Xov2S1S3+GOF82xo+kuSrQ/xjART5unw4njLS7LU7EkxqPhrHqqVCpd22Nj8jLlXaUStlFNTU3B9PQ01Go1qNfr23QKDV+pVHLdBQCwsLAAq6urOX/aVizOs4Z5LUwvlV+TQ6lYh+ZpYRirz6ToqJh8j+WhxSvqBONhY2PDo380HqQdNEVI49PCXyn674Kt2PEw7TW6rWeNrMGndWjvvns6+HjH0AxziT/acBSY42/cEzo6OgqTk5Owf/9+2L9/fw6oMQwA5EvYFxYWYGZmBs6ePZsLrna7DZ1OJy8jzsyiVxtnWjFfPBsHz1zApe28vrCs0hWNUv3ylTXcAYTPuOyeHoS2sbEBzWYT7r333lwYx/qQ9s3qF1kWzhhCBw9AOCsI33PDhadhHfLZC1npxYxHD8CWvklpS+nz8No3D08ab0VAfQm6dyahXOSAG8BWwHwWEsNy57fWVzXg5h1PNK4UX+Od923pZg4tDWo80GckOhlA4w4ODsKuXbvguuuugwMHDuRbqiRAzFeFNhqN/Kwcum0LZSQ6aDCNffv2wfT0dF42jAfQ7TBH3YNp4m0nz33uc+FZz3pWfo4CvYa90WjA2NgYTE9Pd634XFlZgYWFBTh79iwcO3YM7r//fnjooYfyWxh5fWpGFW9XThrOicn+mN6SAF1RxwblTeNZuwnHS7H609LT8FKsrDEDBr8X0T1WeG4UlDpmZxM12ABsu0VyTMTGiNR3NHyo9ScpDyqTPbhQGlNcl2hyAPPDCWPkU5pYtew8Xnc0jJQf/446olLZuuL82muvzScmqA1Dy48TtbhNa2BgADqdDnQ6nVzX8smJGN6O2aWSvu6nrPD2P4v6YZ9w+82iVJvIY59wHvg3+l17jvHAf3vLauWl6UvrnKmU+uvpVizJOLfiaGDFilu086WAcfrd4yyQymGF4XlIQouvwsHl50984hPhtttug1tuuQX27dsH4+PjuccZ42Mam5ub0G638+XpMzMzcPz4cTh69CgcPXoUVldXYe/evXDNNdfAxMQEjIyM5IAe25E6L1BwX3vttbB///5tq3WsPbhWHfN31mxJrVaDq6++Gp7//OfD0tISzM/Pw/Hjx/MbtSRFIu1JlpQNV3YYZnNzM9/2he1CHWj8sFNKsQPYJEVbtI9z0EHT95BlvBZJQ+JLAyrWePcYzlLaJci+MggdqgDdM4uWgpYcIDQe9hsue6n8kYAw/qb5Sf1P4lEan/jbAtkcDNIDiqU6oPJf45mGHRgYgOnpabjxxhvhxhtvhP3798PY2FjXFeMURFOwjL/xDAOaN4JllJc4G45hMRw/5Bh/Dw4OQr1ehyNHjsDTnvY0mJychFtvvRWe9axnwa5du/LzebCcyB9en44TFVm2dfg+ruY5ffo03HXXXfCxj30MHnjgga5tvVwXWE4B3rYpctcr7y0jTAtP06fhY7KYp+EJz+tHGzcWnzw9Kx8a39IRHNjHAD6NpwFpibDfUSO3pJ1JVMYhSf1Ek+M0Hcvgl/qmhpslHRAbU1wexWwYGpfLDUl38oldur2VpksxtCQfvWNFwnY4GV2tVmH37t3wxCc+EZ7ylKfkK3boof8YH3UC1fUrKyuwtLTU5cip1+uwe/duGB4ehpWVFTh//nxuY+Af3xbtqWPc9kWfY2ThcknGa2E1HrX49J0mZyWZLP0uQtoY1Hjx2As0nJVfzJbQ8oj1g5Q6kfjx9BeJkhw7tHPHlL8X6HipFwNYylcC60U6qQSkpPSkAUOFHQouFF7j4+Nwyy23wMte9jK49dZbYXJyMr++jx5WKYGdLNu6JWR9fR1WVlZgdXU191wPDw/nwg4dFpIwQeFcrVbzK88lwMiJAx6qLLR4ErDCstZqNTh48CDccsst8NnPfhbOnDmTH+BJw/N6TxlwkuG1ubmZ3xKD+WmK0wtWrXKnkNUOXqVTpJ48PPVKHiGstV8Jsnc+4XJqbUxRsEXfA0CXY0IDKdSRQMkCADH5pa1o9IA0LV0qhyi4Rp6wPNwxTo1OuooJ9cbExATceOONcOutt8J1110He/bsgXq9nq+yQYc2Xd1JnSi0LJgfnqOD26ywLfh5B1mW5TdxaaD/0KFD8LVf+7WwtLQEu3btgvHx8bxPAEDuQNrY2MivacfZWFxtilu+ms0mrK2twe7du2HXrl0wNDQEKysrcOzYsai88oJG7Z3XkRBL14t9YnEkjOPVBTSuBHol7KTpZ4tv651EKfhTC5tirNCy0rOoStqZhFtQAXSDmusdbWsvPmu6At/zcSE57CU+PGNCypPrR22sSxMD9LdUFhoX3/Nz3DS5wfmW8qFp4IrO3bt3w0033QRf+ZVfCY9//ONhfHy860ZHuh0LV+XgZO38/DycOHEiX7mJNtDBgwfhyJEjMDo6Cq1WC44fPw533313dHcAX+FEy0rtHl5+D+b26AjJASKl5Uk3ZgN79KHFK03HQ1LdFZG3nvCesnHMwymlbqQ+0WualAqv2NE6MyXNCJYUvybAigCcWBm83jutorVOFmskScCiwKJAenh4GPbs2QPPeMYz4Oabb4bdu3d3pYmdkHvzePooCEdHR7t415xZWue2QB3PV/ttCRVpywWnarUKe/fuhV27duXKWFKS9DefkaU8UKGrAV68BpEamppy1urLUgpeAS5RLwJBCx8zarX29Aop+k2KL/HBzxSxZI22nLqknUXUiAfoBo0SuEbCvqJth6Rygb7TgLXVR/E9PhfVTRR4SyCG5iUBb62MtFxUx9RqNTh06BDccMMNcPjwYZiens6dOrjahc580q1c9A8J86C3dlA+qV4D2H4QPU0PQfbAwABMTEzkYBydQFhWXJm6srIC7XYbpqamYPfu3fmsLa4Q4kvz9+/fD095ylPg6NGjMDc3BysrK10yncp4riN4XfPwElm61QsitbC8D1p60AL8KUaElhbnOYYRioJVLU9vWbR8JX2u6RoN1Je0Mwm38AB0rzKRMCLHkZw8/c/CSxL+5uMNf3P953EMYTyKpSQsxutBkmMcF/Lxzc/i4b8t4voF00Nb5tChQ3DrrbfCTTfdBLt27cr1F3Xq8NW7eNPvww8/DEePHoWVlRUYGBiA8fFxGB0dhampqTyt9fV12NjYyLfxSjIey0LLyXU5rVfvyouifcjSQ548NT0n8eYhSxd4ebLS7SVNj67jvgkrjmW/8O+Yv6RnpLAA3bg2tiMEqdAZO97GkgoUS0ermKINygWR9F6LY/GJ4Sh/WmfWBruWJq7YOXz4MExOTqp8WU4GDfBLz5IBQ4U671C4vBANAcqPdrgajUsNM0nJ0XgSkLaEmVQWXmdaOB4GYGtblgTqaXipj8aEsxVGi+dJP5U8YJ2Xkfd9SyZofZQ+x8J4gTblxysES7q8iM6iosOAb4GkABSfkSxjD2VUzAiVZKsla+g7r6Gv5cvDazJSS5tvm8I/3N57+PBhOHjwYL6tl4JnfuYaHUfSuKNbEGg6OFNK5TYCbFz9KE1uIDhHx1K9Xs+3VTWbTWi329BsNmF5eRkWFxfh/PnzsLa2Btdddx085SlPgVqtBlmW5WXAlUSY1+TkJNxwww3wyCOPwOrqKuzbtw/27dsHk5OT+XlyZ8+ehUceeQROnjyZny/HjRxJfnuBo0a9pBXDUpq+T0nbSkviwYpXtFyxcevBbbF8sD/GysnHR0k7j1DebW5uwuDgYK5ncLxLY1+aCNAwNH7TsGqqEcm/898xg1qSW9w5wdPiaVJ9oBmpks0lkSa3aBp05ef4+DgcOXIEnvjEJ8KePXug0Wjk23DphC/Nv9PpwPLyMpw4cQJOnDgBAwMDMDIyAlmWwYEDB2BychJarVaONWq1GoyPj8P09DScPHnSNb4lfBzT27SONUyiYW4PL9JvLbz1rL1Pka9aHilpxNLUvnv0UswOTaGYTaTZMbH/Kduykh07tBKKVGyvxqgmLDSeLCCmpcnPYYg5A6yBwMPRmU2aPh3gfLaUh+Vg2frNeZScEJJi4XHpagj6TNOk6VLhLwF8ahBofYrXO65mstqHng/BDyGVftN8NaUsxfcIAF7PWh+10uvVWNBIAsHe8exNM/beIhqeOwv54Xj4jQvDovtTS7q0RI1y/A+gO3OoccVBKpU5klyLKX/NuJOAP77n+dP3nDT9gv+l75wn2vexDqhxSsHx5OQkHDp0CKanp6HRaOR1TVfW4KoZDpC5kYOOfWoMIU90FhzDtdvtroP8qVzn/PI2w0MvEYB3Oh2YmZmBe++9F+677z44ePAgVKtVuPXWW7et8kOHUaPRgKmpKXj84x8P3/It3wLXXHNNvg0N9cX6+josLi7C0aNH4V/+5V/g4x//OMzMzGy73YX2A6lNre9SW/O+QMnS65bcLgKmNfnNedF4TEk3hWJgmeYRM6gAZMOL6xJNt2gyoaSdR7i1FHUIlR18IgGge2JAMuK5TuEYVztwmKbD5R+S9E7DmN7vAJCfNUPDaDgYoPtAfsqbhLckrCaNY+ST6x2qkxqNBhw4cABuuOEG2LdvX77KlK4I5fXc6XRgdXUVzpw5A48++igMDQ3BE57wBKhWq3DixAlYWlrK+wDiDGx3OsFEyZJDtL9QHWht37NwqoQrYlhd0g9Sm3r0AU/Xa4do+krj80KTNAb6nb9XL3B7RtIvlv3joeStWFZHpwBbC8vfeQBvDEhJ37wdShMwEvDSBkLMUJeUAwW8XClsbGxAq9XKr2jVlIBUfg14cHCopcc7GTcueH4ojPm5FpS4MMJ4OENC39HwvJ73798Pj3vc4+COO+6AxcXFLgOBCxHvLJqmJHkdaHE86cbCaP2Rt1U/yTsOveSJL9WlNP7of9rHALYfdmiN8XImdWcSdUzgmNaWoVKlJ4FYDdRqco0Da414WtI3S25qacXex3SX9VetVmF6ehp2794NIyMj+ZkEONuJNyHSQ4i5XKcONHyPwJV+o04ges04bw8K6Gk6/CwIPDOu3W7D6uoqLC4uwtmzZ+Ghhx6Chx56CE6ePJmX5+abb+46lwdv0qrX67lzB29JQccWlm1jYyM/12dlZSW/SQtBv4QHpL6kyTXusNLqg5OkK7gB6SVuQGp5pZCkT7wAWtK7RfO28BElPjlEf1OjTMJTGvAuaecRlWOVSiWfTNAmJilR2SjpHclRw1f7aDJDkheWrSQRH1Mp8SW5pIWlelpL1/pN0+bjrlIJEwi1Wg12794NT3rSk+D666+HsbGxXGdxTIjU6XRgfX09vx1xfX0dRkZGYGBgAA4ePAjnzp3LD0nes2dPvsoU9czS0pKIOVCvYF+x6taSa5qtRp81ua/ZKR6MLb23dAj9pm1bj6VvfYvJfqn/euwXruO0NtB8Bd53Hl1n9XmuU2gd010xdHzEqOdbsehvqYIsx4CVtqeT8bi0A2jgWuMvlr8l/DSALeUved8ogKZC5cSJE7C8vAxjY2PiFifacaUyAGy/OpfzaTnApDbgsxrSqiKpzimP+MfPW9DyxvAjIyNw9dVXw8TEhLkclvJKwbdFkuLUBistH29bD9jm9a4pevpOqh+r7bxU1KETU0ipeWnpaeNFy9fiq6SdRRJYobInBpD5+OBbing6NA9K/GBkGl+6gU8rgxZGKoenH/N0JRlLaXh4GKanp2FkZKQLEON2hGq1mp85Qbcl4FWwtB7wHdYPNz4wb7oli9Yv8ifVH80LCQ9LbjabMDMzA2fOnIFTp07BiRMnYGVlBZrNJnz0ox+F5eVl+E//6T/lN2nhrCve/jg0NASjo6P5BQJ81pmuKjp79myXU0dqL068v2lyqxdHBs/Li7Gk+EXlPyWrLF7c56kHrd40AC7pWS0eBdUYVsM2GtYqaeeRJT81IxZlE52YlHQVJa5jaP+Uzsuh/TG24kPSAzRciqzhOFhyXFj5WzahlAbf8ojfsP5RN01NTcGTn/xkeNrTngb79u2DRqPRJcP5ak/MDy+Q2dzchNHRUahUKrCyspKfo9Nut7ucebjV98SJE3D8+PFtsh/Txz/q3KFEt457HS0Saf1Kk3lafC1czIbQ2lWiFIdPrCxaulI/98S1bBQJo1kOFMse9ORB65TrEylckYmDQit2vAaw5XDwUqzCLLJAgwVqvALQO2g5H5oyQWHR6XRgZWUFzp49CysrK11haUflM5vSbVRSp6Vp8c6jzU5gOlwQUwcPvYlFAu4SyNIcKnzLWpaFFT67d++GycnJfFZZunaREwfUPD+v4pPq0StoJOVGv1n9XOtn/QDlPC+JxxRDRBJQVlhpubP1m1M/nFslXX6EgNdyuNKw/JmCO+lZisfDc4cLPlMHhzUONUNe+s3LFgNPXEZL8pTqloGBgfwGKXo4NQUWdAsWbndCJwe2hbTqhtcbbTe+hRfj0Pe4ooduQ6ZlRT7W1tZgfn4eVldX8ytp0fGCN2V94hOfgOPHj8Ptt98Ot99+O1x//fX5LO3GxkbXGT50Zn5zcxNarVa+DevDH/4wfOADH4DTp0/n/EkyUJM/Vh+z2tdDFrC0+pdkaHFDSIpnkVZ+S3fFKAb8NZwp8ebNT0s3ln+/9XBJF5e4rLQO5cdwfCsWTYfLR2n8We+RqFOAO3Y0/ml69LuE7Ty2Cy+jZMfEsBvlQcqTyiBqW9BVu5OTk3DzzTfDs5/9bDh8+HB+CyKu0OSrOykflUoFhoaGYGRkBEZHR3M9curUKVhZWYFarQb79u3LL5jJsgzW1tbg0UcfhbW1NRF/IHH7RCu/hv25LI7Fp/I7RebEbA/626uvrLSKysN+lssKr33Tvnv44v1b04kWrpPGVVEqdHgykrchJEEXq2QeLpaP1/CkYVIBgtfYpGl5DE8U3gg0cSvWyZMn4dy5c3DttdfmN31IvFrCJwa8eBmt+FTRaI4ADdDydoyBUW2mYHJyEiYnJ/OZWOrc4YrZAy49xpkHyPOyaqCZh+G8SmGl96j0+g0q+5UeB0waeb3RfDxZfHraqKTLl2jfkfoRvucyhYNqPmMWM7Zp/hIPWhoeHaWBWosHLhOsOkBCHcIdKlmWdd0YRbc9oUzH2Ue+/FfSM5q+xffaBABPk/JCt0Xgqh10LDWbzfwmk4mJCQAAmJuby2djK5VKvqLn4Ycfhn/8x3+ExcVFePGLXwxXXXUVDA4OwsTEBExNTXU5r9AptLa2BmfPnoW77roLPvjBD8K//du/wczMDLRaLbOtLGDM+4UllzQDzMpPS8cir96/EETrwyuf+yHHqWEpvY/Fk4xu5A3HTkk7k7CN+apDSaZzncDb3lodT797bAMqa61jDngcAJ9tJaXlteU4/9L2Ms045eXg9YerbzDsyMgIXH/99fD0pz8drr76ahgbG4N6vd516D+353g50LHTaDTyyQA8N21qagoOHDgAY2NjMDc3B61WC+bm5mB2drbLrojVj6QHuM6jxG+J9NgYMfwi2VP8W4ys/mhRP/SIxT9/r9ninjEgUUwPSM/cRvXUkaZ/eZm5DEp1YhW+FUsTDjwcZyYGfvhvK5z0nf9OIctjJ32PdUSp3JaxT993Oh2YnZ2FRx55BG666aYux47UQWi6/Jwjq7NLnUaqS2llhZQ25y0mKDzOF5rGxMQE7Nq1CxqNBqysrECn0+kS7tYeZik93oba4NMUlVQWrwD2vNfGTkzwaZQqILgxVlRweklqB2ncSLzwmbWLabSU1D/CvkZBHz/3gH7nWy4lBwSSJRtSAZyWDg1ryVRtLGl6wxOfGx106xqeM0NXxWBdVipbW7Jo3fJZSUyXtgUPw3mm7VGphBlUPj4xXbwxi+ZPD8hER/7o6Cg0Gg0YHBzMz1rD8Hv27IHbb78dXvSiF8H09HS+QoeGxTLi4ZonTpyAT3ziE/D+978f7rvvvvx8O84/b1/pmcupmBHH0/I4eLT4ll7VdLWnj1KyDBaJuE7WdEmsjqT8vDx7SRtTEtHxVdKVQ7xvcn0ibbORcIeG0znG4bjdI2888oiXxVtmzzikxOtCs+k0fUBX+FP9NTg4CHv27IHHP/7xsGfPHhgZGYGRkRGo1+tdK3UknUO3EAMA1Ot1qNfrkGVZvhULLxOYnp6G0dFRWF9fh0ceeQTm5uag3W5vayfLBqCEEyNWvVs7DSw71NOWFubh7yW9caExPiWv/W+9x2+8fbz1xdP2lDuWNh9Dkg6W8KfUdjQd7yRCsmNHA8PadwzjrTips2np8m8XsiNKAMICEppzgDpIeDwKFNbX12F2dhbuvPNOeOYznwnj4+PiCfM8fdq5U4CTBMYpwLcMGq1Dxg6KkwCfRZVKBYaHh/PbXHi6dDsZNQ5igk3iwQPErX7nGbQWaYDaSitV6GuAvt9AVQM4nB+etzWupLqQ9qqXtPOIH0rIQTOObfqbh0XygASPzrJIM9wlearJGi1vvgKRA02aNk+fO2cQ3NItVzhDqs0+8bpHwMzzkUA7rxsOvKRwGJYe4Ixn/9TrdVhfX4ehoSE4ePAgPOEJT4DZ2Vk4ffo0rK+vQ6VSgT179sALXvACeOELXwh79+7N06tWq5BlGbRaLeh0OpBlWX6ewszMDNx5553wyU9+Eu6///780ExtFl9rKwsbaTqSf+sVw3BDVCONZ0/6qRTTVRIoL5KXpmdoffTiCJL45GOhpJ1F2upzqmPoxAF1altyQRtfHKPQyQkkTZbiN6pLJMxk9Wsuc+nxCVq42DtNBmrjQhvXXNcMDw/Dvn37YO/evVCv1/NVN3i2jlReqqNwey7aIpVKpevMnWq1CmNjYzA6OppPaAwMbF13vrCwkF9ew+tcqwcA2Hbro1VWqe95bGqJYnazhVEs2cvjxewQjawyW2Fi6Vl8pthxUrpWX43xqGG9mP3GdZTV7zTq6bpzCahRoK2RJHw8AkFLy0oX+eTfaRgLkGs8xdKh7zRAL6WNgrbT6cDi4iJ86UtfgrvvvhsOHDgAo6OjuUCT6gEFmFQWzXiR/tM24aDTI/A9bcrzoO94/VCPPh6kJm1N07zg3GigYJ3zxOtC4lnq/5qRwtP2tAcPr/GRSpxHiU9JyHPeiuZtCXT6znLepOZZ0s4jfrYOHa8cbHMgzuWtZuhKYJaT1X+scW+995AWNpYGBWlcFwwODsLo6GjXih0MRw9JpiBYko+8LajziN9oQm+yw/aSHEjoyOE331GiZwShE+eWW26BWq0G99xzD5w+fRoajQY8+9nPhttvvx0OHDiQr9DpdDpQrVah3W7D+vo6AATwjWfqPProo/Dggw/C6dOn85U6fFsfr3/tNpSUdvb0Cwlf8ffevC25GgO4Wp5FyQO4venw8Fa9anJBiy/pJE3vl7TziB6BQOUZd+pKch0g3te40wHD8tXFNA5NW0rfwlG8H8fC8RuttHCaTRSTQ5ptZMVDPT4wMJDf3ogrdVB3of7BMtB6oo4dfug/1QE4SVyv1wEg6Eg8b2dsbAwefPBBmJub23YzscQ/thV3FGpEbQhLptP3XlmjyXWvTNVkHf+eSlrfROL1auUj4atUu8Wy9XgeHtLsWGp7St/5O+m3Jn80KuTY0a6XkwShloaHyViHlJRviiEc6zhe5w19z8E1/c7j8rMQkNBB0W634dSpU/Av//IvsHfvXrjxxhthampK7Mj8+k5JuFJlIikWj/D2giaJrE4rDTLKK9LQ0BDs3r07vxlL40lTipZilurEGox8LEhGJLYzBwcWeORl5hTjLcVYSKVY3BhgxzA0La39PWlq4z3VmC7p8qFOp9N1Doo0SyrJLrpdKyajAGQ5yceQJOOl8B65qClnTX9Z8kHjSXuPN2Lh2WQ0bdySBAD5Nila91yG4TMCaNRjdMsT/gF0r2qgbUeNCypDpTLRm0/wnJ3Dhw9Do9GAI0eOwMLCQn5zyp49e/Iba3Dr1srKSl4mdOqsrKzAzMwMPPLII3D69GlYWlra5tQpAu5S4np0lEYePWyllZKvZCDwfLx6RdL7MQPQGqsW71ZdUD0hxY8B71jeJV3+1Ol08pWB0ipQycErEe+bMZkf23ZFScJ1XsynYXsrLatckg7EuFKa0rNkG2n8o1MFV+ij/K5UKl3tRvnC267QsYNh8ODkdrudO43whsTNzU0YHh7Oz/BsNpv52Wurq6tq2ajs85bf855+88hVb/op+gDfxezgIpQ6pjx4nreDx6mjpUHDSH1c0nmxurbGSsxm9sgJSj2t2KEZ43ttaSO+83g0PYYc58EScNqgS+mcmkBLicPjSiCXgupOpwPz8/Pw6U9/GprNJjznOc+BZzzjGXDttddCo9GIlk+jLMtULzRvQy1MDAhpZU41TrCOMN+hoSE4dOgQ7N+/Hx566CFot9vqYaE07xR+tfpDZcKvWOQzzAgG0EjAckhL+6XxYAkUfJacIrzeNJDsqQOJj4tBnr7LyaqLknYeaWfmaGCZO3O0+JIMl+QmjxsbRxYA0QC4BqIssoxTK87AwEA+64mOGzqryZ0qNE3KP6bFjQV+KwnnEeUmTY9v8aUHKGM4foUtdQTVajWYnp6Ger0Ohw8fhkqlAuPj49BoNHK5iuXLsq2Z2tXVVWg2m7CwsAAzMzNw9OhRePTRR+Hhhx+GM2fObHNCSfWZqjc8lCq3JGOC82DpMSmsBzxL2K8oxcocc9xImELquxLFxqGkc3meVhol7QzimAxgy9lNydINtP1jjiAN0yGlOD08+VBeY3lrskMbh5pTVLNpPGXgeeE5OfiHTpksy3Iszm2SLMvymxRpvGazCa1WC7Js6yKB4eFhqFarsLm5CY1GA9rtNgwNDUGtVoOrrroKTp06ld+OpZVf05lSXXjIkulW+BR5zOvLY7t533ns+1RK0UvSs4bDvPGk34gzaLyYLpL0htRvuO0r8WBR4Vux+KDlDh4A+aAfDgy05fNSWMxPeqcJE00A0zAxsjqsBnRinVx6z/lE587MzEy+///OO++El770pfDMZz4TxsbGthn5nA9eJ1r5JWeAVRe8LJLikNqPDwauGGifkPgdGBiAvXv3wvXXXw/33HMPrK2tbdsDnSo4PIO9UqnkAh8PbqPLWDngx728/GBPLC/yifEkgEHLbdWr1ibWM/9mpSEJFimONj60vuDhjeclxdXqpwTcO5M4eOZjgn+npMkO/CaloYUBSJ8RlXji8SWFbVEMMPI+z3XxwMAANBqN3OmBgBm3KFF5RJe382eaN6aNK2M4nzweXYFF+aWrgmjaGAcdQsg3Ank8H0E6c4GuJMqyLJ+pXV5ehtnZWThz5gw88sgj8Oijj8KxY8fg/Pnz0Gw2t+kOTU5ZWEKLb+lNSx5KeELrO1oflQCoFdYD5DnWs+J685BIKiuvCwkQp6YppaulSeuTxitp55GkYyR9ww05GpbjWf5d6qeS48jqk5oO5GGkuFqa/Dk29r1GL30Xk1MWPtzc3IS1tTVotVqwvr6en6+GcVDO810PaDe12+185U6r1YKNjQ2o1+swNjYGq6ur+SqeLAuOHq4fNzc38/w4v1KdeXB4jCT94dE11nuNNN619pb4tOzYlPRSKWbPaGTpk1hcDxXRPdpY5pjOkz5SocOTtc5HAZnl8ZYGscUw/+bpcEXf8w6pGbdWpWsdW8qHD0Y+MLMsy2/uOHXqFGRZBpOTk7B//344ePBgfjMIT4OeeSARFVBS2aT36+vrkGUZ1Go19WBkLiwso5zXBcbRBhoaEhMTE3DTTTfBXXfdBbOzs/msrBfwaQJR4w3zrdVqedkBtm8hQEKFgTMFWZZ1nY2E6XFDSHKEWgd48nqNKRZNoHjGhhTXo0i0PCwDRcrf813rdyXtLKLnHlCwRvu5BMT5OyT+XpLXNCwlzVnjyUdKj6frIY8Mxby4vsJ41Wq1a+k6gmIEsPiMsoyv6KRpUfmH6fG2oI4ifn4OPbCTx6cOHLoikn6rVIKTfWhoKO8rmG6n0+lyFqH+XFlZgdOnT8MDDzwAd999Nzz88MO5Q8eSUVo90/qOxY/Joxhw0/on13kaefCI9T7GuzdfD8XK740fMyglbCBhOi3/Ur9cGYSOAW37ZYqukXQFD8vTpyTpGe0b50cz9KV0OPXqaI2Fl/KV5B1Pd3NzM3fooHOHOvFxGx0fq6jL0KmDOqjRaOS3YC0uLuZ21crKCoyNjcHw8DBsbGzkTqD19fWu68iLjveiOLdIfrE4sbbztq8UxqMLeyFJT2rtEtOnkp2NmMTS25pe4HqHx405AC3eadzYuZBISY4dSUhJDCEY08J7C2g1mBXG+hYDQlYDpXZ4LS2A7pllvpSdG/zUUTY6Ogp79uyBjY0NWF1dBYBwfoJ2TkEKoNMcbsjn4uIiPPzwwzA+Pg5XX301jI2NbQP5EmCy6sPLBxIuw7/mmmvgqU99Khw/fhyOHTvWNUMrKV3pv1Q3lCdep9TQoOG5AdrpdHKFhEpFAuG0X9GrhilAoIqKnzUi1Y8mcLXf1goHWjcaePCSNn4sEM2BkgZetHRL4L0ziY4p7WwdPmPOny2QK8kH+ps7kJDoWEkB09Y3Lu+131J4LR0pT6wjPpOJzh0q57hOonLHkh80Pl2xQ53aGibg8hXP7KFpYjjJAKByEmUlnq0zOzsLjzzyCNx5553wxS9+MT8kWZMRXD5b1AtG0eJa+ErDTqng1grL65v+5+FjPGjfJGeKxRdPx6OzuF6JjRFvWjw9L9gu6fIjuoJQw438PZcbGsak3zUZro3jmMyIjX+JP41ScZI2jjjFjG6eNzeqAaDrdkTUXZVKJXfIUb2B8VAX0LbFrVfo3BkdHYWVlRVYW1uDpaWlrluxsizr0iOx8sTKbckcr8NDwxvaO0lfazxo6Xlsx14oxZ6Q7AKLL2+fl7Bcytix8rV4s2xcyybyUiHHDt0+RZnjlc9nCKVl7lyoShXs7fwXkjSAAyCDDQmga/Gs9Gi+9Xodrr76arjmmmvyW6Go0uDnvnjBmafjoGAdHx+HyclJqFar2+JKwicGVDXByZ0blIaGhmBiYgJuvvlmePTRR2Fubg7Onz/fFd5SwFLZpLwpX6hM+Jk5uFoI6xxpcHAQhoeHuw4lxbRwlgGNjyzLutqOl53OKnEHD69P65nWAe8TvC1iQJv2a6+S1/jyCGdNgXnClbSziF4xmgK2KUnAJgbIMbwFGrT4EljXwBiPY209TXHiSN9RTlFnDp43g8/0nAKAbj1C0+A8anqabzOl5ZVkFwfo9PBlGp+ef0OdNzirSp/X19fzVTpf+tKX4HOf+1x+ywnO4kp1mII1rLaV0iwql1Lxj9bvvFgkhc8Yb1Yf9uTlBceeODF++Ljh+DQ1r5Iuf6JbefgkApKFKfE7gK07uPzU7B6O6aW+JzlAJFls6SEe35JlkvyS0uJxeP5S2Thxe6Ber0OtVuvCy/QKc27nUMxMb8VC3TE4OAgjIyMwPj4Oq6ur+d/w8DDUarWu1au4UoiWS+Ldi2f7SRZ2ick//uyR4da3FOeUN12e9sXwAVj9koehFLNxtXg0TW89evtWoa1YSB5gww1eaY8qj8sLKQmfXgw4qwK9nVxyallCMAYiuaNMCjs6Oppfe047PP3jeUr1RZfQcwDPw+L7LMtgenoadu3ate2qcY1fLtDxPVVM/DvPX3pfqVSgVqvBgQMH4MlPfjI88MAD+Y0mlGdax1J90HT5O/4NYGuLFVUwdA8uziYg0SWjGxsbubFCb6bhswL4jqZDV0VJDh4JCMTGBw3Py2+N8aJjTmqPmCAtAvpp+UvamYS3YtE+4v3NSQKZVr+SDH4NDGmgGtPReEKSdJym+6TwWl+nBgjKi1arBa1WK3fqrK+vQ7PZ3ObUoYBZ45E+I2DmTh0tHE+L6y8sEz+3gso8CvLpOWZ4lsLq6iosLS3BuXPn4N5774U777wTTp48CWtra+LhyJbu1YAZ1W3SdxqGf5f0rVbHHn40o43z4JGJKfLTwmk0rX4bOpJu8+SRGsbL98Uw5Eq6MCStCOV9VnvPSes7PC6VlRz/chwn8cLTl5xGGnnHZEqfjskLCWtLeJWGoQf+A2ytGqVbhiVesWyIz1En4Or5gYEBqFar+TXqa2trsLCwANVqNdcNOCkwMzOT34gl1YfnqIuUOqFl8MhwTb9IafL3Fvb22naesFIYj7PDyvdC6BOafip57SwtvGSvWW3uoeQVOxRoUXAjOReQ8D0OBDTAY4Ccxre+p5LVKSWBExs02NliBoElxOghlDwNrL/R0VGYmprKz3nhRjIKLs4jpouOBm022xI2uFVIMiikcnFDhTtYOPFzmXiafEDjYWf79++HXbt25XlIhgVNj9ct54m+o/WGygLTx5nuarUKAwMD+Zk6tK9XKpWubVh4LgTyyc+foI4p7WwdNLromRLIq7ZPPEa8jaS60541A0Orb22cxMCBNRY5yClSByVdPkT1A21L/C05TTQdIilM/tuS27HfVh/X5JDGr4do+txAoHnQuqpUKrC2tgYrKys5yG21Wvn15HSlIM2D8ou/6TNdLUPPqeBxub7nzhteP1Kb8XOBcOUROqxarRasra3B4uIizM7OwokTJ+CRRx6BkydPwsLCQn7WmVYuqZ69QC+lLTXDRgtr9Wv87THSvI4a/tty3PA4Wlqx/Dy8FclDa0OrTotgzVLP7FyiE2uSrsFnPvlmGciSbuB9UfpvyQaeFu9z2oogiWeJPPIISRtTkiEa04P8Ny0P1jk93gDtJHq2GqZB9QqesbO+vp4fwEy3B+MhyvPz8zA3Nwe1Wi137KysrMCpU6fgxIkTXSt2NP61evDI3aLOBM5DERnK87baSup/MYcILz/vj3zs8GcLl2k4yoPpeNmkML3qJk6pfOG3ov2jpxU7HGRy5w439AC6AaBGMcHRC6VWVJZlXbcfSYLW0zHpO1oXGA8FM7+NBGlwcBAmJyfzbVA0LgXOHJxQ3trtdle++Fs6CJk6f3i7cuUhzXJz4UbLqAlymr8HPHJeaf3zc3A0gSspVCsvFP7Yh5vNZn5LFt06QG+BwW1ZGI62E607amDhNcSYnzTW+E0wyB91usaI92vKt1T/WjtL6aaSxHOsfTTB7jF4Sro8STsvh44BCXxrAATJAsr4Xfvm/a3lTdO3CHmUdKdWZo9cazabcPbsWTh06FDu2KlWq1CtVnO5VKlU8kOWuazWZDY6s6lTh04woBzj5/TwNuXtQlfo4HfqzEHQ3mw2YWlpCWZnZ+HkyZNw7NgxmJmZgeXlZWg2m/mB/xdKHniApQcsx97ztLxlSTHuLErFTNa7GGDX6oWH94DvC9Xm0jgtaeeRtq0pJus55uV90hoDWhiO87xppuAjjVLkQmx8amEl+UPtGOqcwXd0ay3eZIVXlNMz2KiuQkcQXm+OqzrpsQl43s7y8jIsLy/DwsICZFlYrTM7OwtHjx7N85PsKbSb6MU1qPvwT8LKWtvG6tirF4qS1H5UvkpOIK/s0/ROL/a8lq+EDVPTs3Cl197RfAIpukvK31uuwtedY+VJy9FiiprP7vGKs4y1XskCN1pl0/zp4NTSpM8S0Ebiz3RVDJ0Nxbi1Wi0/2waFBzpr0JkhpYvv8BYRPGOAKiladjxojDohaD1w/nnZucHBVwhJwIg6E7hThsalK2aWlpbgwQcfhOPHj+fL8Wke3DmmDV5eJlpm2gaS04PyRNPEwz/RCce3PHCDTOMH49J65UYSrRvOo1fwYlrUoON1ITl7PMrLw4cF9nl+VtuVtPOJjl0Kdul3SxFrBheNp/UjLb4XgMX6eS86zAMGpPJtbobbRc6ePQvnz5+Her0Ow8PD+fWx9MDI4eHhXPZzfcLTpG2EMpDKcOowwu2oKEe5LJNmaNGRg7xxx87KygrMz8/DsWPH4IEHHoCZmRlotVq5fkNCXuj5DLRcWpvwFaSUpDqR0pRku+Us0/Lz8ixRah+Nhe0F5KbGld7HxmbMcYTvJIPNA9CpjLDKUtLlT9zZrNkafEUMkken8PCakUf1jtTfOFn40TLUpTHoxWrS2ErBZLFxLK0exe1U9AgDHp5OZtLVOvRGLdRBAFs6oVarwerqKszPz0On04HFxUU4evRo/syJOnTowc7ID+oxbmNJ9So9ex0CUt1LNhUnra/GZLPW7719PuVbzLaIhfc4wSR5L9WNZO9ZZGFPXhYrfy2uV3cXduwgA3QQ8m+cEW7UehSipEg95AHBGs9aebxpamXjg47PiiKY5YKNd1gKctERQ/mSBDjWIe8k9CBJ9ITTlSdaWTXAA7DlhZe2fPGwWrpSeDRQ8Or3j3/84/CRj3wETp06te18HU0RegeelLek7NE4ood94h/d5kD7MCoGNDawntCZl2VZV1q833FjSFKWVNl5KSVsqoGRCn5j6dM6KSojSro8SQLRGoDmwFwCwhwM0jT5bwssa6DCA25oWC2819jl5Yw5CFBnLC4uwrlz52DXrl3QaDTyA5XpKlHUQVyeYb70oGIKZLlzht9qhToL5R8SPeAS06NXzaKew3DNZjPfcnXy5El45JFH4Ny5c9BsNrvOz8F8UDdinxocHMydO1IfiQFi3gaxesffUloaELXwlJVOzGCTnouQ1uet/lsEj0np9DOsh3+r/iRMVdLOIklnSHpBamN+1ovHAJQMYstwkzA7gK7TeFykFPslxr83fsx2kNLjNlKlUsm3U/GrzXEiE8tFb7LCoxHoDbXo3KE6anBwEDY2NuD8+fMwPz8P586dg+Xl5W22C/JCJzxQZ0l6Et9JziFebqldUmwkSb8UaeOYPtN4tSgmG73YieftiaPZeZbjxFMH/aLUfFP0TKEzdijRVQIpxA/H5M6HIoXxkiRMkAf6nGVbK5LoO+700JS/xymSZVm+CoceRIkglNYHLpGnB+dSRwIVdFwwoRKi57kg0MazYugZMLSsFvCkAg2J8iWBZU1xaoeRoUHRarVgYWEB7rvvPvjnf/5n+PjHPw4nTpyAZrMpAixL6UptJwFt6kyRyptlW86xjY2NfJZ6YGCgy2nGbyvDeqd5DAwMbLt6mOaJcekMO91vTHmhMx/U6aWVmbcF/ud93UtSHkWBuWWAS+mmGNslXX7E5QdAd5/E39JsKwWFGN7j/KF5Y1gkzgPvW1I6liyy+mUKyPE4gjAcOqEXFhZgbW0NGo1GvpoQ62hzcxOGhoag3W7ns6Oog6iDiN40wp06KGskHUmvqEW5hGmg3MLf1KmDM7DNZjNfoXP8+PF8VpXyjzzTGzlj2ILySvW9ZBjx/uUB4JqBpfURLbz0TWt/Cfyn9lMtTU+/i5FVRotiecfSiuVj6a1+GcclXT6EMknTBwBb7c9X8HnHlPQ9lpf2riiWsvSFJJP4u5gtw39zfcx5l8YWD4tYGrfc0klSdP7TFTsUh+N/usoTb4KkE6IbGxuwuroKi4uLufNHax/UiZRvxNzUVqIr+PnZoVLb8Pq2dIxme0qyWdNfUntpcThp+sgTFsN75aiG9Xn/kcrs6a9anpLujFGqXpDqRUtLwwsWJa/Y4Z2UOz4kogxKQJ2TlKblXJDAiQTeJT6sgSB1TA78JIHE0+MOBu4c4F5d7Ro/BLz0dhDqeECwLNUzglZc1kiNf7q0EOPwtHn90gHA95NqVxBykpQU/40OnaWlJTh27Bh86lOfgo9+9KP5TVh0yaM1WLR3khFE//PvUpvje1QutD6xjNSgwW98hhkA8lU+vH4xfakOY3VvnWsVUzpcENN8NfIYvlaePI5HEXAQkpJnSZcXYb9LAc18m6Aljy2woY19iT+avqe/xcJaMpWXQYvHAQ/ltdPpwPLycr5dia76RFmLqw8RNPMZSgqW8Zk6eDBvCrAlnU9lGnXqoJ6jgByXyp85cwbOnj0LKysrXbPl1AjAW08qlYro8Of9wdLXkhzh7ZIqZ6R+FdODRUgqG9cL/HcsXwuPSe9TnTDae5oWB/X4TRq/Fg8aXxYPFk4paWcSx1WSvND6hUeO03cWD6k8e8NIBn8/8rfGoydtiqO5s6FSCdec7969G6rVaq4DMF6n08nPh+N2CnX0o71Et2XRFaDr6+uwuLgIy8vLuU7hPGZZWH1Tq9Vy+4gS1TXcDuG2BCXLaaPVodT3vLrIahvLgeDBNx5bQOsnKX1Ze+fpd1YdF+m/KXolll6s3T38cEpy7NCByJWqxEDM86U5T6zKjFV0rOB8oHn4lOJLAtNbF5ZRgM4ZusKGLk/HJepIdKYSn/E/xkdgjksasyzrWpmDoNgqP+WV1530TTMwaD58cOIzCuO1tTWYm5uDhx56CO644w747Gc/Cw8//DAsLi7mZy9o+1i9fUhyhGjAntaL5Myi36iTB7/TpZ/o9KGzEPislYGXkzqN6EoD/szHrVc4xMaBVjecvyLkAVA8PM27pJ1L1nkGADYQ0Qxvj17w5NUr9cJHqrFKZS7VD6hf2u32tgPY6SpOrtuoY4dOMtDtpDRvXBKPq26yLBPj42oiPA8BgTYebLm6urrNgY+H0aMjCvlDubO5GQ7ZpDoFyz8wMCDedhKrV03X0z4n6SJJj1hYRjIsvWT1V86/t49LjpQYb5Lh5+Wd//ZSLD7nReO/F71V0s4iST9YRiOOdW2yk4bjFMMoWl+U8DWPE9MPkoPBwmxWOP495ryg5dDkAb5DJ8qhQ4fgmmuugWq1mk9G090Gw8PDXTfKUluAHm2AOghvTsRVO6hnzp8/nzt1tPqneobeSIs6ZWNjI991gW1EV7FyXRNrH97mUp1L8aX0tHBWX7T6GyePrOR9U6vni4XbizprtPGVOpY97VgE71FKcuxQgCg5Q7AjaN/4O26ExoSW1RljICWl41gCSiMrXysPVBJ8MEuOET772el08qXz9PwC/MN4dPYToPva8+Hh4Tw9rY61MkjtTH/zPsEFBlWQuDKn1WrB4uIinD59Gu6//374whe+APfeey+cOHEiF8BUgGNaMQPOEl5aGWmamqFJwb1EFAigMsAtV/yqYdoXOF90jHBgwfnkfQfzoWlIdaaBcW0saQqA88PjSnXM0+ZhYoe0S3SxFEVJ/SUvmOFxuOJMccp4gb0VD0nrwylGbownrxHMv6GcXV9f79oCjE4eLo9oPDoLylfrSHlm2ZYjB/NAp06r1YKVlRWYm5uD+fl5WFpagtXVVVhfXxdXYGZZ1rXFCs8ow2cE2RTsb25udp1lhquMirSp1p78uwc40/hU7kv1Z8nemCElxaPEb8P0jJcYPpD0cAqfHuJj3TOuYm1qgXZePo9jq6SdQejoBfAbzhZW9qbheS/lC2A7aDlv1jiUwnl49I5ZCbdJYx/tlsHBQRgbG4Orr74aHve4x8HIyEgu39F2QUcNXVGq1QHqK5xcwImDZrMJi4uLcObMGTh//rx6Dg46dejKILSnUAdhGRDXDw8P5xMVks625LbWBqm4gcbT6pzWVQpZcSQ+uU1i8ZqC17wU02WxvCTfA6Zr2YweStXhEh7QKHnFjvZsKU7N6KUA0tOZvY0gUUzAYXwpTc4PBVYovKSOyQUOndmj+3ppOA3A428E5iiwALbALIJYvFkLqdVq5St1MCwemomgFwDyMxb4kkMOZrRtAladoqClS/SpwF1aWoLz58/DiRMn4P7774cvfelL8Mgjj8D58+dhbW1t29W3tJNrHT5FyVrPWv+kv/kNMpQn7OP0bByArcPbqILi+WngQeszSLRP0n7GHUe0TmnfpGWP5W8ZIhoA0kgqk+RI8lAJuncmSTLQan9tHEhySpLNMR44pRqRPE8PSJNkvyeOBKTwHcqYZrMJq6uruT5Bpw4/BJKmSR05OLvJZQePx8/LQcc9Xk8+OzsLy8vLXatQNQOCykoaluZNbxBEQl6pE0hb1eWVU1Sm8nj0WZLRUl/WyuzhhYeLjZGUdL3ytqic1erP0x6S7qGkOba0sZRisHj0b0k7hzTbIDYWY2GtvKxxqqVVxLjXeOjVKSrxpY05+lsyXPHq8b1798KhQ4dg7969UK/Xu26TzbLg3MHVMXTrbaVS6XLoA3TfGkydOmtra3D+/Hk4fvw4nDp1ClqtliqDcVcDH+eI93n56C4LurrIU79Sv+ilXay+q6XL60DjpYhDyEMePdPrGJD0RFEcGBvLUnjNnrJ4KlLmQocnSxXsAaJSAXCASEvhaDoe5c/T7mfnw3zQw0/TtrYOUIM6ZlRYQjDLsnwr1fLyMtTr9Rw4o0OHLgfEg5bxFikURgDQBeRxFpM7Hni9846Gs6FamXGFCHXm4Gzt2toaNJtNWFpagrm5OTh79iwcO3YMHnroIXj44YfhzJkz+eoc6ZwGamxIdSj1mX70Ba3NJGOBf8c6A+g+oJUaLHQ88DJozh5OqOSQJOOL1hs1djjf1BHE85D44KCH9jnrLB8eX1MitAye9uwXECrp4hLtB5pxTJ95vJQ8pGdpzGGYInpFSkd6r6WtyRVNNkvlwCXu4+PjkGVZfvMHrtyhW0NpHigb6Bk4fLsvlVv4HmU9brFaW1uDtbU1mJ+fh/n5+fywSq73Yw4XHp7yg7oL/6OurlQqXWcJUbnEb1O0iLc/N44sQ7+okySlrxWRdxJus9KJ4Rb+3Ive5bpc6vNa+pYRIOFQ6RuVPxamLfXMziWrP2uGmJaOhK88+VryIyY3uI6U+qtkmEtpWzadxHtM/1j1VamE1TCNRiPfdjUxMZFPTNPtT1QHoXzHYw745CgSPQ4BddDKygrMzs7CsWPH4NSpU/lkt8QnvdGRkrTiU9MpGI6vKrXqBOP14tTh371yUPoe6yOUNHugn7aXpFu8utVKsx8OniJ59pqeRsmOHS1zDcykKD6v8Sp99wD1GIjWwLIWXspPM4I9DSmFxW+dTgdmZ2dhZmYGpqam8gMu8XYTXAKYZVm+CmdjYwPW1ta6li2iwwfDoAMGwTl+w3fUeYM8oQMInUJ09RGGRV7owWV4VS2uzjl58iQcP34cHn74YTh69CjMzMzkBzvT9OhgiLWhp9+k9mOetgUGeHiJR37TDC4FxfrGeNTQou+0MlP+LH7obWvU+KFtx8vkqRcJPGBc7Wwl+qzFl55LeuxSTNZ7AXnsvWXQpZBXgfdDofP8cGxXq1WYnJyEqamp/CBIPPuGO5a5DKfOXfyPkwnUoYNh6ZkGOEs6Pz8P58+fh4WFha7tVladcHlGVzrS8CjTuB5CcE/PRECHD52NtQwxarBRudqL00JzHKaQVneS3PTkUbQvFtWlUjjLiKTP3vHobatex12/xm1Jl5682E77XsRYRtJsEo1i4VPHY6qtZvFhER5wv2vXLrj++uvhwIEDUKvVuuwL1EX8Jiw+uUB5xwlp/E5vU1xaWoJz587B8ePH4dy5c10H63vbgdpEXNfQczP52XN01ZG0MEAi2haW4xnfeR0Fkv1jtV8RmW7VZ6yPSbogZfyl0sWQ3R77BsNZOjCF10KOnVSwYMVLAeJFSOO1n8o8xnuvMz3oeT537hwcO3YMJicnoVKp5DOh9XodGo0G1Ov1riu30ZlCV+igcweXMwJsHb6LYdAbTtuNO524EwAAurzpKNgQ2KMz5+zZs3Dy5MncqYNn59ADNjEf/psPEPxPV8BobVLUq5sSJyaUpHrkQo9encgPWOZ/PC+an6QYaNtRJcqJzpJwJaApFsqTVieSEqXfeJo8Hx6H51HSlUUXQmEXMQyRUkBvCtj3kpa/xVelUoHh4WGYnJyEXbt2QaPRyA+e5FuvOGBGHUBnQ7kMomek0XPSms1m17ar+fn5fCk9piPVryUn+CHF9Fwd/I7fqKzjV6pzfcD7RKqBJdW55ZBINaCK9J8YeObbxyXHFYa10knh0+Ngsfq4tx56cZhhfOSHPpd05ZHX0EwN6yGO/fg3+l7CSNJ7bfxauEvCUp7LVGLjX3IyVyphpc7u3bvh8Y9/PBw8eDDfaYD5U2c8nTjA3xTvU5xK7QFcqYM3Kp4+fRpOnToF8/PzOcaW+Kd6jefHJz9oeLpah25XRt2p4QEJO8f0Ocf4Vt17ZDJPN+ZQipGF11N9Bx5nVVGSbJZLZUvEZEuq/Zp83bllnGm/LYObhilaqZqxqZElDLUOFQPq3obR0pTCcmG1srIC9913X74Nq9VqwejoKDQaDWi1WrmDBw9EpjOneLAXwNZs6/DwcH4Ac6vVguHhYahWq9uW1SNPksHCz83BGVs8x2FpaQkWFhZgZmYGzp49C8ePH4dHH32069paJA10x+otpmRiDheeFz1oONY+PF1aZ3wljGYsSAKaO1X4waYSMOfl4/nG+OZKjM9K0D9OkoGUQl5DQhuvJV2ZRI1Q/l4CCx4gbsndXvtTr+OA8sLTlcarFR9nRsfHx2F6ehrGxsZypz8/k4Dzzg19LqsA5OXu6NDBAypnZ2dhZWVl24HIUnqSPATYkkUol7Nsa8sVBdVUdtLZXSrXMAzf4svrjrejZgTQeosRl188vRhJ+fLv0nuNF28Yie9e5Dw/KDpWfm5oxAzKfoxhrkslDFvqniuP+oUprHR6NZI9+iVmW0jPKfolVc+hnB4aGoLJyUm46qqrYNeuXV1Oecoz3c6kXZzBz69BewT1EE4qnD59GmZmZrpW6XDekD/6n+osiotxpwP9RmUk3bZMw0g2RRE56nGiWXF6lV9erO7hS4qTSkXySskvVt8xe8TDlzeMl+dkx46l8PC7ZEDGGJLiSWQJkyKdV3IA8Hw40PTy5m18y1ilgm1jYwPOnTsHd955JzSbTbjmmmtgenoaRkdHYXR0FOr1OoyMjMDw8HB+QDKedbC5udnlGa9UwvL8er0Oo6Oj+Qoeet4CFVScZ7okEpc80vMU8PycmZkZmJmZgfn5eVhbW4Nz587BqVOncrDP60oC/7yOtXrkYay2lX5r72IKTOODn0+jOYCkNHj/5Q42LW2PQUi/afVNFRXvn17jhBuBHtLa1fuOl62knUfWmKHvLzQAjzlOAPRxW5QXLQ9eJxbPlUolX5U5MTEBu3btgsnJSajX69sOxudOMU328vML6JlpeDAlXiW7srICCwsLsLi4mB9OKZVRk030HV1pOjAwkK8GpTzyVUC0DCgnqb7iZ+JZdavpfg+Qtr5Z7SfpJ95OXkoxAmJl5I6lWF5aHWsz2JoDJzY+Lbxp8SQ9W+Xh5Shp55OEl/C9p+01e8Mao5pc5/FTnDeefm6RhB9jBrNHJlLZOTQ0BOPj47Bv3z6YmJjoctTzP8wfnSi83PwPdVGz2YSVlZV8h8Ds7Cysrq7mq3R4vVHiW5LpCk+A7jPluPyiEwd88gEdUF4bV8L3NC8Ng2tpWd9S+gjnoShZ40j67vUfXCjSbA9t7F4OVMixw408+ic1kNZJixI3Njl/GKZf+dBnno83HYzjAbM8bypY2u02nDlzBtbW1mB2dhYOHToE+/btg6mpqXz1Tr1ez2/Goqto6HWxKOgGBgagXq/D2NgY1Ov1/Lwe3KYlCVB6mCaeOt9qtWB1dRVWVlZgcXExPyATHTxLS0swMjIC+/btg+HhYXjkkUdy547k1JHqkAtTK6z2TONpwFMCnTEwqDk+LKDLFZnUP2IOJZ6X1I/4DVlSPtahcBYIp+GserEoBiD4t34Z9SXtDLL6VK99oWjcmOyRjE0ezjvOU8H/4OAgDA8Pw/j4OIyPj8PY2BjUarV8NSbA9vFOdQWdceSAnzp1cOIAnfrtdhuWl5dhYWEhX41JZQPfzkVBsFSfuOII9RaWbWNjIz+nhxtJtG60s9qwHHylT1GgS8Nyue9xZEny1UsWyNYcH70QbTtJz2njMfadh4mFpeEpbzHePeli2pYhlmJclXTlkCXPPWG1317jUQsvya1U4z91/MXSo8/o1Nm7dy9MTk7mcrzT6XQ5MjBPXFEp1TOdVKC3Xq2treU2yPLyMqyurnZt/+X1RPnD1UT4m55HSs8SxRWqXAZKf/QbrxdLJlt17sUMFhXRMSnvqNyUwkh2EMB2hz8lq76KyGKvbrmQDqMUSm2zZMcOEhaYNkY/gYOWniSEihiTqaQZzbE4ALYSoAKCG9ySsYxgdW5uDpaXl+HkyZOwZ88eOHToEBw8eBAmJiZgZGQEarVa1wGR9DwCFFgoHBcWFuDcuXP59iy8fhBBNYJkCub5bO3q6iqsrq7C8vJyfmAzOnyyLNzoValU4HGPexxcd911UKvV4J577oG1tbUuIyPmSEsBerHvvK4lsvpXzJnB30urbCqVyrYZ6Jhg58qEH2DK+cDZBO/2MsvQiBmsWhytrqx42ndeB5eL8C2pP0T7itTfNMepJi9iDlOeRq+ASZLpNF9uNErEwY9VFgxTqYSVOuion5ychJGRkdxhT/PkYJc7dPAdDUNBNV2liXoAV+o0m81tMp3/UacKnU2lYXBrMADkN6QAbMkx1Cm0L/DfKHMxHdRhXM5J7Se1r9Yf6TupT1qy3ZKLvM9q8lgi3u96NdQ8eEz6rtWHl3eLL2v8a7qsqOOoCI8lXd5kGagWPvT2z1QevLJA0g1Snl4dE6sHLa1Y+ih7x8fHYffu3TAxMZHLYn7YMTrytTEt7Q7Av1arBSsrK7ljp9lswvr6epcM4DYW1UNo6wBA1wpRDIu6Bvng9UPzwUlxtJkovtdwRyp5bBct3sUirY9eCH686XjskH7lKbX3xbJVCp2xw5mNFTAFfHDwysGWJWR4ep48PTx7jFf+XiqLFj7mnOJGNxUws7OzuWNmZmYGrrrqKti9e3d+1g6dpc2yLJ/N5UsOEaBjHujBxtU7yCM6dFqt1rbbT6hnG1cNIf/j4+P59YJ79uyBG2+8Ec6fPw/Hjh0ztyTF+lesP2jpxtqAvtMAPX/28krTlwwDKR7fisWdGzw8tqGUr0Uc9Gp9U6pvOuvC8+qHME01bEramSSNNwsUxOSnFjcVaEmyxiNXLLDtkV8c3ErpAARA2mg0YGxsDMbGxvLVmwhY6ZYlKj/oyhr6m8oWeqsUnSnFM3XQsY+OfFq3VNfwepAOqMR3qKckA2N4eLjLIKAGAs0bw+ItkOj8wjyls8Rom0nnvvF698p8bxgNtMf6Ta98WPG0fCT+pLBWvaXUpzec51tMphTNu6SdT1Yf6Wf6sfdencSfLXmVkqc1Hrh9xgnP9RwbG4Ndu3bBxMREPuEMsHXOGSV66DDHotypg3bHyspK/oc6iE4sUHuG8ox6AAByO4nL/4GBAajVal26BtOUsChe055lWb5LAmALG0uYnDuMaJk1OyNGmt7g/Bbp3554mg7rF8WcRbG+yXnk71LiaOH474tpqxResaMZffgNQK58b2fi4bTVBheq0jwDwxM2pSPwAc6Fs1RvuFTw/PnzsLa2BouLi3DkyBHYvXt3PluLB2Zi/PX19dzpg8KInmGAjpuVlZWujk73xNIZ3oGBAWg0GtBoNHLBhc4i9MJXKhVot9swMzMDV199NezduxeuvfZamJmZgXa7nZdFG7BFAZdkFFjfY++05xhJjkKuuHg4qjy4oaWBZ/pNMlIkfng8ia8ipBm0kkKU3lOy2kLLuwTfO5diwLffYIXG9+QTy5uPJY0nC0DEeKTPQ0ND+Xlpo6OjMDIy0uXUR6eOdBg+/aOzkfQdnS2lzvxmswnNZhPW1tZyxz5A94HH3NlLn1Gv8APrcSk8LSt1wOAExfr6ev6NEuoS6hzCvKkzhy65l1ZUIkCPrXbUdDSXsxcS7PL8Yvl4sQkPS8saG2/cQIm9v9R0ufFT0pVNqfqK65he7B8vjrLia99xUnhkZAQmJydhbGwsl8UYl8pk6pinThCqg/gh/bjlClfoNJvNbYfmYzp0xSd3ynAnEtVb+B11TaVSyXcxcJ2K+fB3AFtOJFomXr9ZtnXUhdROkuMcn6ks1tpF62sejJKKvy3+tG9eXqz3UlpauKJl8Ia/lFTYsUPJA045MPCCAa0jSoY2FRCch16MVQus8fw1Pi3voORI4Lxbh2kBBEGyuroKJ0+ezIXbrl27oNPp5Nuq6B7R9fX1/LBkKsRQAOEeWDrLy0E6z59u78qyLBfkKFAbjQY0m03odDowMTEBe/bsgampKVheXoZOp9OVptRGvC5pGL48UiKr7b0CUetfsT5F40uChztw+I1adOxYZ1ZpjqGYgrbIcsjQd6kOGis/bdxIdVbSlU/WuIyBAG2MFjFqNWellaYm+y0eNF7pf/wbGhqCWq2Wr9DBFSrosMBZUD5hoOVLwTQCWOrUQRCNv+lqT+SJno1Db7Di4xp1Deo4evYbLz8F1VRG4gwtLRfOzg4NDXXVAdV1lDiYl3QxpiOtMLV0BC1DL84MSdZ6w8fCeBxCHrCt4SApjX6C314M3JJKknCWRzZf6P5mGafW99TxYGFfbzyU2aiPRkZGYGxsLL+cBZ0auHIS//Nz32iedKUorhBdW1vLV+isra3lNgXaEJwnegMkdyJRPUTLS88jpSt10MmPfG9sbOS6hq6MpbpGw/xaXdKJFMte4elJfZg/WzakRV4bgIfnz5IO1HAarTcvxtP0GNfNXvvJY9PE6FLopMK3YkmOEquyuOGKv6U0KAjk+UmHvFIqCt4lnrU0PeDFAnlS59PCccNFqh9688f6+jqcPXs2F0STk5PQ6XSgVqvlgD/LsnzvZ6fT6boFi+ZBwS7+puWjaXBPMxoWdKn98PBwfkbP4OAgjI2Nwb59++DcuXNdQlly4FAHktQm2jve9zxx+DeuaKRwmpOD/qZ1zLct8Tx5H6JtIW3LssqN+VmCXeNDOtyaP0vltxSPRtZYjRkeVEGXDp+dTSnGphbXG14jPmYlMKLJdQ8P2njR+JDiIGgdHh6Ger2eb7+lzo9KpZIf9sh1qVbPCCzxN269QkfO2tpavvV2fX1929XjVJ9Q+YHfURbRmVQalp65Q6nT6XStLqV54HkKdIUolbVSOWm9Svoc65ACdjRI6BlFnDR9Tr9LPPTqnEgxwmh4SZbGqOjY6kU+F6mfXhxplzLtki4OaX2/l3bVbBmNtLGfMlYsnFt0nHucEEj0wGFcPdpoNPJdAyhDuUxGfaAZ8XT7b6vVguXl5fxg5GazmW8J5lefc4cO5k1vheRyHL+hwwb1FdpMmH6r1crjUP2FvPNJBrpbwsLqVD9SXRObtI61q4bvLbxs2a80jKd/S+l6nSaxb1Leln6VxkjMJurFp2DZVlq+/JunLTglOXZ4p5UcDxiOM1ZUSPF3XsAU67A0nPXdS1pnsvij77RvMcNYKnOr1YKZmRkYGRnJZ0zb7XZ+MDJfik6vOKfCjaZJDwKjhyhj/nTpPXcAbW5u5kszcZXOwMAAjIyMwPT0NExNTeXLKHl/os4DXmZtUPP+yd97jC1N0WikCRc+88zrhc5WcAMDn2OHI/O0PY4eS7BRga3VJU8n5jjykGcMSd81eVOC7p1NHoWWaijy/iI5O6Rx6DHiNJ1F0+XhLXCkAS8qF3B2FA9Ipk4I65YJmj+mSXU73XpFr5LFlTr4nq7oxPMFaHqUZ0yfgliKISqVsHUKnTt0NhTD4aQAnXCgS+NpeCyH5NjBPPkKHnxH+cb31GGF4N+zUpSmnfqNt38M/2h9tIgsLDLuUsdILJyXb64f+bi+EFTqlyuPYv3OOxYxrKRLaFyO7Xi+Fp6K6RtOXCbzbxz/8vw0XYTOdtwBgBMN9CZGzRaih/VTHvEZddDa2lrXtivUQXRVC9aflqeke9B5Qsss6Rr8GxoayleoclsKdRB1Vkk4W8IatG0of1TPaJPKFmlt6onvwd4pcTQbKTVfLY0i/NI0vPlSvMbr1xo/HuqXTunpjB3pWTOoeIE1B4sFFrwgPqWzW7ykkKfMHh41AagZBfwwriwLW6Cmp6dhz549MDQ0lK+mQQ81etWpMEdQzs9GoMsCqUOHrxqhM7X0XAfK9/79++Hw4cMwMTGRH7ZZqVRgamoKlpaWYGlpSTxxXqu3WDunDCgkamj0ml6sLel/erAbFxCaguKGoZYnN0z5b64Y6TO+k2ZVPMauhyywJBm9tN9aRk6R9i/p0hMHmb0AAAqc+Fji/Rd/81lEnr90sCMFqlQG8jz5KkZ6yxQHqVbZUYbTlZhU7mLa1PHBncx87FOQTXnD2VK67YrrAAT1dGYWgS7yJAFrJEwLy4WrcJDQYYRpYXloGei16Lx8nJBnutweedT6FS0vtiMaABLopnIzRha20b5p74s6RaR3XszlJUmWe8G5tx6L8qKlVeqRxwZJuEP6BqCPGTpuuCyh/Y1PnOJ/aXWHhO049kOdhelK24Do5KzmlPYapCgD8Q8niPnqUe7koIfd03pCO4PqH75KFFeKog6iq234xDKvd95eONlMHTW03mg4WhfU7uIrgqTDjzEO1c9YPsyPloH2D9q+VEfFznuz2s5rP2m2gqWLYqTJeq981fSa9uxJV8N4sfLE8BlNR6u3InrPq9/6csZOSoYSmPYWOAZuYjzEOgTPx9O4EmDmfFnxMay3/jhQ5HkMDg7C1NQUXHPNNVCv12F9fT33YK+vr+dboqjQ597gLNuanURwzpWB1NmocUPjbW5uwujoKOzbtw+mp6dhbW0N5ubmYGlpCYaGhmB6ehpWV1eh3W7nBzYXAVOSU8RKRxrMHoEYI6l9uJKlnn5JCXn6Az+HhyoMyocmtCQ+pbq3vnG+pfx4uJhi4GFiIIvz2m9jpKSLS7S/aatOLMciXY0o9XV8loA4BVY8Lk+TgnPKE8pPOj75uKcrazY2NvItTSiLqUymfRoBNXfEY1o0D8oTfqe8csCNYRBU42wp/6MOqMHBwfz6Wj5mqQOLyw7L6MFyYlzeB6iBkGVbhxtT5w/mKa0asp5pu2J8bTUlLQcaGsi7pictrEPLbn3XvmmUIgs5YNUM2H7IVy9g1ca597sVz0rDcyZVSVcGeTGjpUeklX48LHW4UFlB0+EYlspzyiOVXdTRTPlBfYH5UF2DK+65rtFsGqobcfUKXa1Tq9XyVTo4UUkPGObloGXhdgauENUcOlT/VyoVqNVquROJloPXK5fbWB7uVKJ8Ie98yy8Po/Uby9nE+wnV9dy5A7C1gknbCsx1rMfe1tLR9BBPw9Jrln1eVIfQdtX4TU3PIi0fXi6rzDH5ItWRpYNjlLwViwMwStLqETqQpPfW8jIJMNP3SLGC804ovY/Fo+94w0npxzq6p5NbnUDKB7c3HTp0CCYmJqDVam274pXe8IFAGJf7tdvtrplXuk3IOswL33HnECqOsbGx/Ar2paUlmJmZgVarBQMD4SrB3bt3Q6vV6jq7QctDey8Z9FIbWG2uhdeEL5I0kKngkZZY4jOfYUaSZlP4b972mlCgfEh58HLEhH+qQNZkRmwMxJ5LurLJC0I0R4v2WxqjNAyOS+6YkA6Sp0QdEOh8Adje52lcuj+/1Wp15S85DOgMKV0lSYE+lb0WgKREZTwF12gE0JVFVH/g7YqYJy5fxzyQX9Q9kqEiyWUqsyhg5/GkVajUWOEykcpFrq+oTtX6DQX11CDSDC9N7kmyTWoniTSMwd/RNC08YtGFkLnSmJP0J+av8ViEN0v/SHz2Uw+WdPmR1L+owa71ASrH+diVsBeG5/lWKt230mJ6KGdpPnxs0AkMvgKf8kl1CgB03Sa4ubnZtWoRz2PT5DHyS3UQOnio7YDpoW1B6xWfsQ7oBDDeeIWOHLrliupCJJqnZlPSOuD1yPGx1t4UA1QqlfwcN2nSQpL59B3vW7S/UZ7pO/qb2tm0z9HjEHhfoTx4cJVmp/JyFSWLBy1fLx70hk9NT5MV0m8ax3q28ioSDyl5xY6WgdQ5pTgaoJG+0wGqDboUIGTxn0qSEI85H7R3XIFIwI3XEwetKGD37NkD+/bt61py2Ww2YXBwEBqNRi4g19bWcu86pkVvT+FLDalAktqIKzZMY3JyEiYnJyHLMjh79iysra3lRkeWZTAyMgIbGxv5Fb0jIyOwsLAg1psmBKU6igGyXtpLCyMpD3yP9YlKnANXKuwBIL/RBsB345d2jgT9LbWfVKZeAHOKsOT5eQ0W65tHHpS0c0gzuPlhjPw3PkvGstVHqCOCLmvHvK2tVlRWatuCeDy+vafT6XQ5barVaj5TiWHoH8D2w45puTnI5eOU/lGnDt2GRVcSYT0gbxQA4rZfdO7gH3dw8HZBfYF1SB1kyAvKTG4kaGBYW0Iv9ReaBjVKLJnP86WGFZ8h59uXpW2tUpop+kkjD17jdRJL35L1XJbT9xrw5TrLq0OscazxkfJO45HH6xemLOnSkIUradtb+I7+1sJwGci3DlGHOEC33tH0DZW9PA/OD02XlonqUnTmS/IPw6JuoitH8T11xFOHPHW0Szony7Ku68xR59Ez3vjqSlwZpG2NpvqW1gWWi64iQl60NgXY2gLM5bS0qhPrj2N9+p6uyKHp8r5IdWyWZV3n2FEMoDm/OFl2JW9vSY5ymReTf5rcTwnvyedChcOwXtvCo8M0W0eyhVLqGil5xQ5lTOuIlDG+nNxiTurIPK7VqS6GkuUV7m0g/t6TvhZXM1TGxsbg4MGDUKvVYGVlBdrtNszNzeUHfdVqta6ZYDywmIJSBM8IyKmwooKRA2je3kNDQzA5OQkjIyOwuroKKysr+WnyuBwUz4dYW1uDarUKtVoNRkdH89U7EoDUVnjxZYtWP9GUd5E2w29UOUrLTWMCH6Bb4dKtBtTQkQQ+55mHpfucaVhNcWhpxerA+s3rQ/qWGl6LUwLtK4ck+cNBMw+rKWHe//l7fjiuND6pfJH4wBs0pKXX/Lcmb6gDWALX3CBAUCwt89fKS0EqglqcseUrdyggxfz5NjCsH5yh5boC49OZVVoH+JuvgKE8UEcZpo8gF2/o4jeYIA9UT1FdQnmk7cnT4CugaFto8hKNnuHh4Xx7G3WUWbLbet8vkvSc1H8s2asB/37x5OHZCsdlgSYXihgaMR5K2rnE5bulT/izpBfoOKFyg8txJL7ShadL0+E80/wknikWpKtuKFak55tRWUtXifJyot4AgK4JY14HKM+pIwKdN1RG8ht3cSzTyRdpKy0vP8bhdUPtGyy3pqe4rsHdDZLNQXnF/PgWMaxrAMh1C+p7rEepvel2Y0p4vhGtV3rBjUc+S31Gko0xjC/1w150gkWcl37no6VP9XyqveThtVedUtixIxXSEiqao4J3HK2wFIB5+LtYpDVsv9IG2O5plvIYHh6G3bt3w+TkZL43dWlpCc6ePQtDQ0MwNTWVX3tOl5LjnlHqmEDgry35p8KL/gFAfo352NgYDA4O5ifZU8G2vr6e57O2tpY/12o1aDQaMDo6mgtP3ua8f/BVLVo9SsIJBSU1dCjYp0JVmvnmBp7U/7mQl8pA06QkpSnVOU8T+aVtpYXjxPsZN5CkOpDKEJMFMYopD4nfGEAvaWcRB9UWyAboHpM0DcsYpMCaAm4JtHM5LBF3yNL8rDEhlRH54fJZ2gaGeVP+6Cwv33aE4ekSc5QV1LFD5ReWjR4EiekheMZ0KeClK4qoMSO1B5dpAwMD2w5qxnC0rQYHB7sAt6aTucziS+kpEEawT88uwvqlK6YoL7TOsD2oHq3Val1nF+GhnbTMRWVYalwJdPcqS6V+WQTkStgyhv+8/PA8pdWuHr4vlLFS0sUjKus1Jwk+A9iTq3wcaWGo/JN0Db7H1YNcJ/D8pRXg0vksWjrUUYOyjTqW6Op9qi953dBVOnSCgMtbqnPQccOdORiXOsBR5uKZoWgf0HbhE6d0NRHnl7cnym/eH6jORZmP8luaqOB9RNL7WbZ16D5fvcPfUR0i6S6sK4wzPDwMg4OD23QNP5tI6nOaEyfFQWPpFQ9Z+EgLw/UDxYKSPVOkDBJJdcZtEq1Mkq7V9G4K7wB9PDwZM9cYijGsKXKeNn9vVVy/yCPMvZ0xZlhr4a26GxwchPHxcdi/fz8AQO5MmZ2dheXlZajVatBsNnPQi+CcDnYUgMgXXQKPXmLqnEEBje8GBwdhZGQERkdHYWBgIL8alx42hkstUXmgYEZhWq/X8xP12+02LC0tdQFfL+hM6QtjY2Nwww03wP333w8LCwvbhLG2lQGJG2D0jypKfg2vJPxpPKuM3GCkeSEhKODhuIFnCQwNqGiKK5YuH7f9GrNFQX9JlydpYBe/WfEk0pQsBaoc4NFwnC+tX3OAS8eyBHJ4n8V+zGdxNecwHc8c2CMf/D2fOaRynD9z5zAFuDRdDvZRpqNhgACWz5pSOUff89WFGIYbCbQclDcqg2k90K11PD86i8zrHuNi3eEWNADYNiFA+cJ3/NBqAOjSB9I2g36RhaPou5jO0dKzePWA0X7qAW+eEg+9xC9p5xI14vtlvEr6g+JE/EafJb4keU/jSv1WSo/jUs4bYnyczKXfqY6kcpHKC6qfUN6hDqR1gX98xY60UpTKZSw/nWCmdYK6hfIC0H0DJf7RyQ++OpSvmJccvrzeMCwST5O3CdWrNG1aP3RlqnTWqWRvcNuMtjXWGT14mcu5XuWeVkcWWeMlNW8Jq2Gamo7pRffEbI5Um6TfNkxhx47HKRELR4UcAkT6TNOhHU8CgxqPKd+szhkzGjzfYoZu7B0vN9Lw8DAcOnQIJicnc8cJAkbc9rS6ugrNZjM/bIwKc5ylRFBLlyPickMUnsgHFea1Wg3GxsZgeHgY2u02LCws5KtwMA46eejeXIBurzOeA0T3166urnYJQqwPDYxK9aMN6kqlAktLS3DHHXds63NS23EhgX1Waifq4adhuMFH25kaXvQ954OXiRuPEu/INypAavRoAkUac/y3RBIg4WNLq1/tWSJJxvTbUCjp4pM0Nvhv6V3MyKThOIjTxpAEomleHADz8FRmULkp8ST9l4Azfy/JPMoLlpESd9pIzh0uV7ksw3pEWS5dxYq6BXnCtKQ6oLzxrQqUD1qnWvl5uakMpGCbOuGo84nySGUn3W4mAWS6wpXzzNuDboHgdWJhmxiu4flq36V3MVkak/tSeK5DeJ1JPGmg3wprkaRfJOKGd0lXNsV0De+z2iQAJ9p/qCyj8Sie1sa59F3SVRyfcV6ktCk/AJDbA1Q/8hWt9BvWCz1TjR6MzB0aXNdIt0BSBwWvK35luFTfNDwNyx3vlC+ALQcKdWxJcpn2A5of1cd8SzdtQ26zcHuCtivVIfzcHOrg0Va/auXVdjdIekfCQ5S8+sSySaT4mk7X8pf45jx7xoVVrqJhrbEp8WHVqde26WnFjsWsFMajzDUjE79z4OLpRJQsUGTFiVFKXUjhPI1Lw9LBPz4+DtPT07lwGh4ehsXFxfwQtE6nA4uLizAxMQFDQ0OwubmZX1GL9YE3ltBreOnySLqkEcPhuT3VahU2NjZgYWEhP7cHQevm5mbXskUumKmXHgCgVqvByMgIrK+vQ71eh3a7nZ/NEwOZEjCmZZT6Cl0uqilSLU8qvOl7Xle8X/LwtO/w7QwSSUKRl93qa7Sc3IjhihV/e/q3Rla9WoZEbKzG5ElJO5+4ovaCVik+Bdr0G1+5w8cEPtNxy/WUBoS4M4PrON6Hed4og3mZ6dJrfqZNpbK1lRYBJyUqW/hWLAq+aRhaR9zJT3nmW7cwDD0bgAJkCfTw+qGrZWgc6pChdc3LyA0RWj5piT5vYwT8tD6oQcCBPq9rXke8vB55LtUdJwmYS2Fo3vy9hzygWcvDime9i/GpyYdYvKLhSroyyOoz+N0Kb2FN/ofvuVNA44NjuRTbRbKl6DOVe6hLKKFs5bxK8g11EJ8gofyjPuArQfkZbvSPpsdXDHGi4Sj/XMbT8LRe+MpMXlaqN6R2RZ74xABtV8oj1htNXyoH1jGWSdI1XB5L+gvTQRtDuy6dU2x8xMLH9BAlD56P6TfLnqDvUssVy6sIaXXAbaAiVMixo4ECrVJjIEQC0gDyjUucBy3vlLJIjRzrnFb+0ndOscbzDpBqtQrT09PQaDTy5YztdhtWVla6TrdfXV2FxcXFrpUytI2wrun7LNvyxuPhXHjgMZ7Vk2UZLC8v54cdo+DBZX9Sm9JVQbiiCPMfGhrKnUW1Wi0vEz3MTSOrzi0gG1OuGnHjKBaPKoOY11za2oVpxJQ7T1sCCBJvqARoH0Be+RiVysqBCs2b56URjZ9SZk+bl7QzKVWep3zXAJIUXurT2m8kOhb5+OF9nY8dCoJ5WOrU0PSnZpRgPMyDg2kajzswaB78AEvJkKB1S8tNeed1LxkFXE9T+UgdTZQPaphQovUlAXVMg8+o87rWjB3KA29/zgd3KsbknGcsxNJIScuTBh0X3jyLAHuPLtZ442l6MF1Jj02y8IoHq3N5In3THP6SrKP50DQkPCfJGz4GNJnE9Y0mH7g+ohMLknymfPA/rn+QD1o26SIBTZdi3XLbxsK8UrkocV1Dy6nVGdYznwyi9UP5oP2C6g2qx2hYqR0krEH54enzPsfTlHQyrWsJc1xMiuWp2Q/91nsx/rR+5eGnqC4q5NixwG+RdLhC5YItZiRahZfSkPiOVb6UlyV8tfxTSALmlAYHB6Fer8Pk5CQAhAO9Njc3YW1tDZaXl7uWwTebTZiZmYHNzU0YGxuDWq3WdVUgn+HE/7gEslar5WfgZFkGa2trXUspUQBnWZav0KlUKvlNXLgyBoUBrgjCG7CooYHl4l5lLB+vX6tfSH2Ht3tK20jCjs4m0BP76R/v69IyUd5HURDHHCuUeP+kv6Wx4AXEkgLgvPI8rfeeMmjgxSNQU9u1pMuTJFAdU4QSkAboBlP0Gx+jmA5Nj6fJQXaMH82Ri3xRHvi2KDr+KMjjY5DLODox4gHXfCk8/vHDJ/mWLExb257EeZP0mlSH3PFDw2tGA8aT2keTo5q84e3B+4C2TYzXK+VR6oN0NZO0HUGqJ4kXWn7KD613biDRNDhp9aLhNIk0fFYEM0r9x9I7mtGh6YWi+uJSGDUl9Y94H7ZkO+9TUtvzbxRXa7ZOal/VyiH9p2WhMmhoaKjrxikAiN6ixPUZTZfqSroly5LXmrykq0Q1Xiih3SCVnf+WdDotD514prYRrSfON0D31ilMi4aL9Zksy7q2XHFnjoS/qazX5D4SdzLh+aVSWMor55vzYWFtGi4Fw/N6keJJeiAWrl82Qb/SseRHL/n0tBUrptA8AxJAd2BIhZIUuEexxsAHT18CDBpg1dKXvklAx+qgGiEvIyMjUK/XuwQybpNChwoKjKWlpXyLU71eh2q1mjsicFVOtVqFer0OtVotd+bUarWcLzyEmW7dQkcGno2DQhadOsgvFTwbGxv57V2YFq0LXLFDhRSGpcJPEtre+uNtxEGwRBTQ07qj5y/wdpQULs1Xmt1A4ulZRqIEvuk3D3jQQDNPUwL13ABNpZgBEAPv/RK2JV0+lNq+tA9acpcDJZofyiqt/9N0tOXUdLaOyj6aNx0/9DyzVquVz4JyMGwBHfqOAy9aBxQU4m9+/TlPm9apdlYOTYPXp8avpuslA4jyTJ0uvDwSsOUrn2h7SG1I00A9J/GlGTBa/UkHQGOd8vMdeFwMS3+jzqE3gdEJF6k8kp6R2kgKmwqStTBeWR3DQ570pbLG9IqWXgy/lbRzieMJiay+I9k7XG7yuFQ3SA4UgO1bcWi+mj6wsBLKC7rFVdKNXAYi8QkD7YwXHl6Sj9I3zFMqL82X8qbhdk2WSToCv2lymOqMmBPF2mql1RWvS1o2Xj8xXUPToOXH9NEJxs/uofG5Ywl1FF1hyifsLT0jtaH0jeMXifh3K9yFks9Su9NvlAf6TtMvWl8vQn3ZikXfa0o0pjxjHdRDMaEshbW+pzijrDRTypTSqAMDAzAyMpI7PSqVCjQaDRgbG4N9+/bB0NBQvk0KHT+tVivfroXCfWRkBMbHx6FWq8Ho6CiMjo7mW60AANbX17scKtSpgd/pHlt06GTZ1pV+FGjiNa/NZjPnB8uDdVCtVmFzM5wPhA6oarUKq6ursLq6us2I8A4kTRDTdCSDjgJ8NML4OToo6CSFQdOU9vxK7Q+w/SpWC3Ra/YwrB6leeB1Z/Fkgpl/kAVmc+pl/SZcHaQBMci7ie/pbAuzW+NdALuWF6zXuSJHGGyeMw4FSEQDEw2rlod80UM15jBkmAFvOBCorNT6l8lltzOsgJre44aGVn8piqdwSMEcdx50mHoNfKzc+a4dl0rrn7UEPFZUcO3yVEu8f1iomGqYXcKyNlX4R7XMWn73qJ22slbSzSTMStTbWbBnJuJe+SXhN4snKW8Komvzm8bjDJCZ/JTlG40u3/vH0ebk5v3x1I8XWdHzjM10Zyp0fUrn5RA0vJ40jYW7JAcZ55luvpLqk9Yk80bNzaBw+acHzt9qHf+Nh6EQCXSWK3yg/dLswncgHAPEsP6l9edtY/UIrSwpdaDtAkhX0uZe0pG+pdMGuO09hKBaWA3hNQcca0wKLRdLxhpfS7xUUVCphCXej0QCALedKpRKuDd+zZw9MTEx0rYrBQ9LwnBy8HWtkZCR3xqAQw0OQqdCnQBIgbI1qNpu5QBseHs5nDimwxDpD7y7ygg4e5AvzwTww3Uqlkq9AQqGOcSWhYAFuDexT4oqOl52eN8EVjJUm5QFA3xrC+edlktKNjT2PsNfIciZp6WiKXkuD88bD0frVhGqM55J2BnH5LjlwJMCs/ebp0j/+XRr79JsUR3LUSvJIAqF0mxM9KFnbMkPT53VljXFpvNLyWsCRgkAtPpWDFJDzeouViet4fgaOVAeabKDlsuqU15Hm0OF6Q+pLHPhjOG4AaCQdYkqBNH2PM+/8CmD8r51LQesmZuzQNuF9JFV/aONT68OcpP4tGaM8b6mfxHjl+cVkT0lXDml2hhdnaPaBht084biDg//Wxiymy2UznWiVzvvh6Uiyj8sxTcfQd1wGcmcAwNZ5blyWYTn4BIJWBxpp9gBNS9tiy2UBfc+3AMfqAMNJdUZvmKT1wOuFp6/JdKn80tYxXvf4nq4Klfiw6oy2GX7TsJfUH1JIK7v0PqY7PPmkfI/pWo8s8fKZ7NjxKjNPOK+g6yfFBLU3DQuAWOH7RTgI6UBE50673c4dNxMTE/kZPHRA8pUm7XY7PwCZrqChgznLsvwacmqE4BYuDIvf0JGD8XGlUKfTycPgfyzH0NAQDA8PAwB0bXHC7WVI6+vrsLKyAu12GwBsR4PWVp42RJ7ofl9urGjxLKLGEIbnyiB10GvfeVzeHy0FYBmNVhxPf4+Fi/EplaukK4Msw02Sv9LYlkApB7Kc+Fkq2pJqngd/lgAWfaZOa37GDS8Lf6fly8eeBrR5fUjhMX2+RYinz7f8UJ55fXidVfwdNUokkKzJTarL6PkLvB44KJd4ot/46hmp3DyOZBBIcTAsXxVL49DvtC9jHnQmVhoXUttIxgs3ZHh4ybjzkKVLJCPNk5b1XRsTPE8vxXR/STuLNJwjfZPsB/5OG/e83+NfbMuOxCc+c7mnYT2aD8psxO+SnpTypkQNcMuRoMlc+g1lEso1KueprYL58slULoNicoXLOGnbtbbynv+2ZL1UdqncGId+oxMa0nEMvD61/GleWh3Q1ThSX6crdngekq7heUvb0rX24fVF06AkjVPeDlL41G+pxMuu+Qr4e45lpLZOocIrdiwB5I2rPUsUK2BMIKbwZjVAStqa4WkBG0/amA6eg4NbltbX1yHLsq7ryfnWIeqlpwKfA1UqULNs60BkPgNarVZzQdhqtfKBSwcv5kWvT6dOHRz4uOqHXsdH+cJr1TudDlQqla50PANaEib4XmordGyhY4fGoeGo0pQUjQYmOVnKhPYZDfz2Cjg1xaz1f63/evlKGfdFqJ8Cu6SdS1zO4TvJ4KOAh8aXDGQOsCRwgkTDUmc3faet/tP413jh+WuywgJDWZZ1ORYkYE/lPJXTEtDU+JB4RaL6B/PE9xZg5WlSsMTTkrYi8ZU2tAxWG0hAWuJFMgjpVjbMh986RkG+BsJpndMzNHgZLP5pe/L2oPWi9TUvpeoVHi81nyJ89JJuSTuPUvuAZYDRd3wlHuJkmj6dRJD0gCTHeJ4STqQTpzRvybGjpcdJs+E8eoa/ozJPOteFyhuqbySHmLZ6VpocoWR9k8ja7qvhCq1+eXjqbJHkMC2TpWvpO7ojgtYlwNb5frRc+B6gu10437QdpDw3N7cOtaa6he7moHVPw9J64zre6qNaHUh12It9oZFXZhT97qFkx4410DUgIylOj+JOCe+tDE9YiXfOgwU+JAcOj4/PVOhrwlLid3BwEBqNBgwODsL6+jo0m8382nAcONreSBxwdGBSRxAaGXhdOQfwlF+6jUoa2AMDA10OGEwHV/5gWMoX37KFhHxiefCGrpWVlW3bxjxElTIVoMgLXTHEFSyWnysYmh6vE962EsDHb/S31o9iSp6/83yT2tEC8hrf2jtNuMbiXggBXNLlTb22uQU2aR7SONX0mSddKlt5OVC+USCF+aNxX61Wt+XDAbskC6zxmQLEUd7R2Tgq4zSnDgBsc8gjSWDX4k/jjTo6KK80PIbRDBatzug3PjtJZ7s99Y/xeNoSaOV/eJ4cz4/2J8npRVf3aEYgPcsJv9F3lC+an/RszdLy9uDveL3EnDlaXKmeLwRJ5S/pyqIY3pDkjIQ3Pf1eWtnnxUHUIOaOW8oP6hTKi7Q6VNJPVh1I/FKZQf9bMpemL2FstB8sfcPLL61S5HVMy6rpf14vUvm19DU9LOk/nge3J7RVl1oamtyXdA/iEHp8BoB8aDLPn+fJ+4KmO2j6vN5oWMlxpv3ROpDGlEWaHJfGdVHS0rmQeqvnM3ZSlbFXIXorw5NekcbtZ6Vr6dNZQ8nTbCkXPCuHgzt0iuCgpTN8uBoG41MBj44UAOg6wwbD0nNlBgYG8lUyFAgjKEUnEaaP/+n2LFxdRG8bwa1aAwMD0G63odVq5Tzwg4qx7kZGRgAAYGVlJQ8rEcalRgtND3nA8uEzV84xZU7T4b95WNpuMecJB9u0zvC3xg/nS+LHCs9JUlA8ngQaNKVupWPlpQnfEnRfeVTUmLLiSAAU+64kj/G79KyNcQ5CO53Oti00FLhS+UbBCx3nGujUjGoOujUZQ8uDYE8C63R1EcpQ6ZpWmkcsT0le0kM5tZlYKT5/JwFJWq/SxIrUB2gc1CWWLKXGG+VLKgP+p7On3IihQFvqd1a90vSwTixjhut1Gh//S6tUpe1yF4qKygQkWr+SftXC87xLfbPzKcXA0/qIpQMkLOflg447fKar8bRxTycRqA7h25nwHZVbmI6GNynRd9zg5s9aPI7P8Te1Gyi/VA4jb1Z9cbuBj10NX9M0ad1KOFYiqhupzNTwNs2Pr9Tk9crT4fKZ8kvLiH90sh/fUd0irRiy6osTby/+m68opfzyfKW+Z9kz0u8UsvBVim+Ax9HSiNmTqdS3w5M1xnmDekmLpwFRK771zsN7aufwhJcAszdtCdjjihh6wDCupkFHDF2SKRkP3KFB6wFvr9LqHw9ipquBJMWBK3WoIUOdLLjCp9lsQrPZzLddUWMIecqyDIaGhmB8fBw2NzdhdXW1yziiK5T40kb6J9WpJFho3lyZ8aWOkjLn7Si95+WTBKvWjyUgoY2PFKGoARQtTYukscaFmHcsWHVQ0pVDGuii7zW5iCTNCHKgg+9jfPAtKRIA5CAJZTKNR+PQmVIrTfrdAgtS+WJADOuJH6pIy06NArrFFvPkbWDpa2msavKI3r5BdRdPDwEr6iG+soWGo78lPrn8pVebSzxo4JfG0eQr1ic/z4jWp9S/kQ8JnGtOf8kIksYTDS8Ba4AtRw41PHhfk+Lxetb6vMSz531JJRUlLkeRJGNLGzccq0rGccw+sXSSJFtoWJTVXE9QXaPpIP5esuV4fdBnC4PxMlF8znE5d+pgeC6vLVuT/tdW8wBsl1GSXNXwBYbRJgJ4W1l1JMlRtN943la9SFgB6wDf8a2+0iH9vIycpHqx8Ai2N1+RI4XnYWg+0qSJp//1Qh5dI/Vvq960eDzPVD3Xk2OHdyrtuwdQ0vBe0gSOxJ83b02o03can9I3jzGcwhPS5uYmrK+v5ytnKpVKfpMUX26JwgIdPdS5w1fwYJ50FhkFLPKirXrhM3g0TUyDbsmiApHu48SDnFutFgCE2WM0HuhsKW4Vq1aruXOHCkC+/Ywbd7R9NCOBC3X8o1spJOAqGQv8vdRvNQXAQTLWqWS4SESVBE2X/5bixX4jWQpWCivVkQfQe+SEp05KujzJoxy1ttX6pRVe63OSXKAgI7ZajqaLAJXPkNF8eF7ccWCBas6vRx7QNKlcl8ohAX8+4xpbsk3TksoT0+Gag0DrG7F2iW1joCTJXy5Lpf7K9SpvG6xP6oyibSFt87XqANOT2kIiC3zzcmmTNvQZ+wklWgdeEJ6KvSSK4b+YjuJplPrksUe0zWNGFu8rfEsND0PD0t+a3IoZ7zQvvq2Gx6NynMt3qewaUf61Ma3hPOpcoH+UR7oSFGBrFSe1NVKI86HpcO7UkfQzrwf6XyozTVPjnWILGl9aYSm9o2WU7BmMp9mEUnmkNuZOQxqO2wExm4vLVqmOtHT5ZBhvM0vGe22UFNL0lkVSe/Wqb3py7MQY5h1CE1z43fNO+24JTK2BNYNB6oj4zQIksXcxoCENXG1mEjs197bSa82RX7qsnl9ZR+uBOnE0gcYVFndy0G80HX5gMgr1arXatRqn1WrB8vJyfl4QChBaTn4e0NDQEFSrVWg0GtBsNruUBuWNrmDStlvxVUwc0NNy83rkJCliSZFwgc/7hNVn6SyEtjWAtrM1e8p5loRujCQlwPlJISo3tG8W/yXtPJJAQgxUW++tfhDrVxLY8aRBCWUPyjmuByRAzfUVXYUhyQsuT/CdZ7xZThk6SaCNKw64vPpWklX0P9d5PCzXRVbYVMAl8U+dJpbsl/Q1xse0aZtLgFW6wlwqP37X6lKTx5Ihom2jovWshaHtjpc0cMcZ14eUYmNLqouiwFczJGJ9pNQnjz3yGmWSzqDYzMJ2PAzHXpJxq+E4OhlLcT/Nk68OxT9ptY5UB/S95AjSxiWvI+5MoLJBWj0EsH3lLdc5mnyh5bDkhpYOL1tM9tBwmiymuoTH5XZDpaKfdcPtUylPOslP+UNMom3NBdjulKT58wl8Xm/cAaTVodTXKK+07ujY0Jxbnr7gbUPrW6pOkPJNxbQe6ttWLACdaY8CjoWLVYgECq2BLCnsGJ8eHnoBHpKA12hzM5xHs76+3rV8u9Pp5B7Ydrud80xniul7gK0BRA0GLlSxPnFZIKaHzhJafrodjG7BQucO5kmdOlmWwfr6OiwuLsLq6mrXqh4Mj44udNjQW7iq1SrU6/Wu28GQbzwgDHmit9Jw5ckBLDeSqCCmBztzJ4jW5/gMLqYhLRPVwIBGWt4xpcQVg0ZcuPLfvY5zLixj46AE2lc+cRmUGseKxw1PjKs5TTjIjo0VzIMfYEn5pKAaZZsGsvHMNFypKJVZ0mV8HFEZxh0IHJShDOflos+Sg0MCPhqQi8ktKR0JOHPdb+lirX0pWJbaGmV4TNbzvLgeoWnySQbJ+ScR7WM0Pb6Vjte7ZOxRQp1ODTcLoFN+aP1xXYdl1fp3zAjW6kPTKVrdpeKyovmUtDOJ90Wtz0mUaldY/VqyJzQZis/UgJf6q7aFhcoFDctK+oG/j+lElAuSQwPjU50j1af0zuKTYm1pIgDDaJg2dsyCxodWBzwc/c+xtKWHUuwD3peojqNyXtKdvF7oYgP+TSsbf08XLfByS3iCxuV50rjSbcqxyexU0mSCxqtEKVg2BWsguRw7mBhfkcHBkaaoaVjaeJ50pDDe/KWwkrDlRjUfQFJ5eDiJrEHmIW0WFwCg0+nA0tISzM7Owvj4OGRZljtD8Iwa9Npjh6eCkXtZeZn4qpxKpaICRpoGGh1UmHJBjU4delhzp9OBZrMJq6ureRqVSqXrmnZ05OAZPQMDA7C+vg7r6+s5H7htCxUchqXbxvBwaKpoAPSrbDEMng+EjjMKUq0lrB4FyAWmVM/ab0240rSlPLUxFRPKPC8uOD35SJQqvDQ6ePAgzM7O5tv3ek2vpItD1tig7zXnRSycpSQto5XKTalvS+OPjmcKDukB7xiWHkaM8gSge9aSnhmD55Bpy8iRL6nfU/40nUdlmgXaLMNAIkl2SQCR56GF4enQd9J5bJxfrr8s+UPrTTqknwNlWgdcN9B6xfakNzBKPPGy8N88DnXM0AkIqUy0zLTvSfWnjRFpLPI2pPxif5ZAt0dex3SMhiO96XnCHDhwAObm5vJJq1LP7Byi/d1a9SfJdkseaWlo7+iY8tpWWl5Ud3A8Kcl2Go/+UbxsrdSkZeHOf02G0nqjzmLKl7SSkTtXtPq1iDswaBr0N82P6mwJB/CwvA74e7oCFmD75DANq231xd/Wah/6zG0vekSFVg+8jiVdiWWnukaKy+uN/9GwyCvfxqjpZ97PcBcHd1RJ9WKR1be08SDF5+80WyzG08GDB+HcuXOQZVnXwgWNXI6dpaUlAADz1qGSLj6tra3B7OzspWajpJIuKzp69GjX89LSEkxOTl4ibkryEuoZdPiWVFJJJV2udOLEia7nUs/sHCptmpJKKmmn0PHjx7ueY7qmkjmmGTY3N+HkyZMwPj7u9o6WVFJJJV1KyrIMlpaW4NChQ+oS3JIuHyr1TEkllbTTqNQzO49KXVNSSSXtNPLqGpdjp6SSSiqppJJKKqmkkkoqqaSSSiqppMuPyumFkkoqqaSSSiqppJJKKqmkkkoqqaQdSqVjp6SSSiqppJJKKqmkkkoqqaSSSipph1Lp2CmppJJKKqmkkkoqqaSSSiqppJJK2qFUOnYA4Nu/HeAbvmHr+QUvAPihH7r4fHz4wwCVCsD8vD/OH/8xwNRU73lfqjJf7vSHfwjw4hdfai7i9Mgjoe/8+7/3ls7P/izA057WOz9IMzMA+/YBsEPdSyqppD7RTtZfHjpyBODtb+9vmpcjfeVXArz3vZeai/5QpQLwt3+rf//yLwf4q7+6aOyUVJJJV7oM9dBjRc566Uq0idbXAR7/eIBPfOJSc3JxqF920U6jy9ax8+3fHhqkUgEYHg6d8ed+DuBi3E74138N8Ja3+MJeSkEMAPCf/zPAffddmrxT6fd/PwjLiQm9zs6fB3jVq0KYqSmA7/ougOXl7jB33gnwvOcB1OsAhw8DvO1t3d8/8AGAJz4xpPGt3xqEGdLCQvj26KNxfptNgJ/+aYA3vSk8Hzmy1Selv2//dndV9J0OHwY4dQrg5psvHQ8S7dkD8OpXb9VhSSU9FqjUX5eOms1Q/7fcAjA01G2wUfrwhwFuvRWgVgvt88d/vD3Mb/92kPv1OsCznw3w6U93f/+RHwHYtSvI3/e8p/vbX/wFwH/8jz6e/+f/BDhzBuAVr9hqE+vvwx/2pXu50k/9FMAb3wiwuXmpOSnpcqVShpZ0OdOpUwCvfGWwJwYGdCfQX/wFwA03BB1yyy0A//iP3d+zDOBnfgbg4EGARgPgRS8CuP/+re+tVrBjJiZCXv/7f3fH/+VfBviBH/Dx/Lu/C/C4xwE85zlB38X0zCOPOCujpMuKLlvHDgDAS18aBs/99wP86I+G1QS//MtyWGq890q7dgGMj/cvvQtJjUZYEbETaHU1tOl//a96mFe9CuCLXwzOmb//e4B/+ReA//Jftr4vLoYVNNdeC3DHHaE//OzPBqcRQACKr3wlwGteA/DJTwJ85jNb3wACmHzNa0L8GP3lXwZh+hVfEZ7/7d9Cfzx1amu28Utf2nr367/eHb/djufRLxocBDhwIBgylxt9x3cEo+f8+UvNSUklXTwq9deloY2NoBd/8AcDSJbo4YcBvvZrAb7qq8Js3g/9EMB3fzfA+963FeZ//I/guHnTmwA++1mApz4V4CUvATh7Nnz/X/8rrLB5//vD5MJ3f3dYoQgQJhB+8ieDY8hDv/EbQU4ODATQjTrl1CmAl798qy/h33OesxW3n33nYtH/8X8ALC0B/L//76XmpKTLmUoZWtLlSq0WwN69wUn91KfKYT7xCYBv/uYwQf25z4VJhm/4BoAvfGErzNveFuT/7/4uwKc+BTA6GvRMsxm+//7vB1vnk58MttArXxmcQQBBj/3BHwC89a1xfrMM4Ld+K/ACEBYFUJ1y220A3/M93e8OH96KvxP1zGOVLmvHTq0WjNVrrwV47WsDSPuf/zN8w6WTb30rwKFDAE96Unh/7FgAQlNTQTh//dd3ex03NgJYm5oC2L0b4Md+bGuQIPEleK0WwI//eOjkOLv3h38Y0v2qrwphpqe7V21sbgL8wi8E72ijEQb+X/5ldz7/+I/BA9tohHSKeEf5VizcSvOnfxpmGicnwyzg0tJWmJWVsIpibCx4iX/lV7an22oBvP71AFddFQTNs5+9NUvYbALcdFO3w+XBB4MifNe7dF5/6IeCY+XLv1z+fs89AP/0TwDvfGfI77nPBfjN3wT4sz8DOHkyhHnPe4KAede7Ag+veEUA8L/6q+H7zEz4+77vC9+/7utCugBByP7bvwG87nU6j5T+7M+6Z1z37g398cCB0LcAglPtwIFQJ1NTwRh4/vODd/4975G3Nr397aFtKL3znQA33hji3XADwO/8jo9HJL7kEGeRPvhBgGc+E2BkJBgDX/pSd7xf/EWA/ftD233Xd20pEy9v3/mdAE95SugvAKFtnv700L+QbropjNG/+Zu0MpVU0k6mUn/56K/+KsiIWi3IRUkfUXrnO0P5P/hB+fvoKMA73hFA6oEDchicufyVXwmy7fu/H+A//SeAX/u1rTC/+qshje/4DoAnPznEGRnZ0nH33BPq+pnPDOB9YiIAbYDQLq99LcA118TLf+4cwD//85auGR7e0jMHDoT6xb504EDg48u+LNTD4x4X5DKAvJXiaU8LOghpfj44oPbuDfy+8IUAn/98nEdO73gHwPXXB16f9KSANyx605sC1rjzzvA8OAjwNV8TdGxJJWlUytA4oQ3wt38L8IQnBHnwkpeEekB68MFQD/v3B9z/rGdtX/nBqVIB+L3fA/gP/yHIvRtvDM6FBx4I9TM6GjDlgw/6+EQs/K53Bbk4NhZw+sZGcG4cOBDwNHdSHD0aeB8bCzLr5S8PqxsBwm6FSgXg3nu74/zarwX5hPSFLwRn8thYqINv/dYtJzyAzybidORImMx99auDnSXRr/96cE6+4Q2h/t7ylrBK9Ld+K3zPsiCzf+qnQhmf8hSAP/mTYO/gVtZ77gl2zE03Afxf/1fQF8j7a18L8Eu/FOolRnfcEdrqa782PDca3XpmeDi0Mz6/8Y0A/+f/uX18Sdtsp6a6V7zGxqCHcHy/+c1b+uo1r+l2MP3TPwU7Ecfyf/gPdn9Eu+h97wt2SqMRdODZs2GS4cYbQz6vfGVYiOChF7wgrJj6oR8KMmD//uBsW1kJ2GF8PMgLPonxkY8EPV6rhT73xjdurUb8/d8Pdc5XtH791webC+nv/i70p3od4LrrQl11Ope5Y4dTo9HdqB/8YDBUcXVHux0E2vg4wEc/CvDxj4eB+tKXbsX7lV8JHfBd7wL42MfCKoKYwfnqVwP89/8evKr33BOE3dhYEPJ85Qau2viFXwgD9Hd/N6xA+eEfBviWbwmNCRA6/jd9UwBz//7vAWy98Y3b865U5CXiFj34YBh4f//34e8jHwkGPNIb3hDe/d3fhdnGD384zEhS+v7vD0L8z/4sgLGXvSzU4/33bzkt3v3ukMbGRijbV391d6dLpU9+MgzQZz5z692LXhRmMT/1qa0wX/mVQQghveQlof7n5oIAOHgwlGt1NfSDpzwl9I3Xvja03eCgj5+PfaybFw+98Y3BcXTPPYEvD73nPWEp5lvfGuL9/M+HLWDvfvdWmBe8oNhWr5/8ydDnP/OZsJqHts+f/3lQtj//8+H7wYPbHUox3n7jN4IAw777kz8ZjAdUXEhf9mWhLUoq6bFKpf7aTnfcEQDgK14BcNddQR799E/rcd72tpDP+98PcPvtdrkt+uQnt6/meclLwnuAUN933NEdZmAgPGOYpz41yM25uRB2bS0AuI99LOjTH/xBHy8f+9iW4eSlBx4IbffXf512fsDLXrYFYu+4I4DC22/fWk2JEwTWVq+/+Zug4370R4PB9L3fGwDshz60PWyWBdD7J3+ypYuRSp1QUiqVMlSm1dWA0f7kT0KZ5+eDTEVaXg6O1A9+MKwceelLQ75Hj9rpvuUtoez//u9hUu+Vrwzj/Sd+Isi+LAu2gpcefDDInn/6p1Cff/iHwdFw/Hiol1/6peDkQLy/uRmM2fPnw/cPfADgoYfCahOA4BR75jO3b4N9z3sCrwChLl74wmDIf+YzIe8zZ4LeQfLYREUopmcefhjg9OnuMJOTYWKb6pmPfSzol/e9L+D0PXtCGet1gG/8Rh8vH/1oqK+UlWh8fHnIMwbRwRJz9nzwg2G8ffjDob/89V8H5wXSykpw0n7mMyHswECoj9gW35/92WCjfOITW06ot789rMD9h38IfeA3f9NXXoBgD+3ZE7Zq/8APBFvzZS8Ljs/PfjbsMvnWb91yFp04Ecbjs54VJlbe8Y4wFv7bfwvfX/YygNnZbp16/nzou696VXj+6EfD2Hzd6wDuvjvIpD/+4//fMZpdpvRt35ZlX//14ffmZpZ94ANZVqtl2etfv/V9//4sa7W24vzpn2bZk54UwiO1WlnWaGTZ+94Xng8ezLK3vW3re7udZVdfvZVXlmXZ85+fZa97Xfj9pS9lGUDIX6IPfSh8n5vbetdsZtnISJZ94hPdYb/ru7Lsm785/P6Jn8iyJz+5+/uP//j2tJ70pCz767+W886yLPujP8qyycmt5ze9KeS9uLj17g1vyLJnPzv8XlrKsuHhLPvzP9/6Pjsb6gjL/OijWTY4mGUnTnTndfvtgW+kt70ty/bsybLv//5QrzMzOp+UpDrLsix761uz7IlP3B5+794s+53fCb+/+quz7L/8l+7vX/xiSO/uu8PzRz+aZc98ZpYdOZJl3/d9Wba+nmU/93OhfF/4QpY95zkhn9/8TZ3HubmQ5r/8i68MDz8cnt/+9u5wb3pTlj31qd3vfu3Xsuzaa7eer78+y9773u4wb3lLlt1229bzt35rlr3xjTq/mP/nPtfN3//+31th/uEfwru1tfB8222hfig9+9nd/Hp4+8QnsqxazbKf/uksGxoK9c/ph384y17wAp3/kkq6kqjUX4Fi+uuVrwwyndIb3tCd9rXXBpn5Yz8Wyv+FL+jpcaLtQOkJT8iyn//57ncoH1dXg+4D2F4Hb3hDln3Zl209v+lNQUbefHMoZ6sVfn/mM0G/PPGJQd9YPP/ar2XZddf5y/CmNwV5e/ZsdzisJ0pPfWoIn2VBLk9MhPaldP31WfZ7vxd+Hz8e2uxTn9L5ec5zsux7vqf73ctelmVf8zVbzwBZ9hd/Edr3xhtDupz+7u+ybGAgyzY29LxKeuxSKUMDeWwAgCz713/denfPPeGdNY5vuqkbA3P5AZBlP/VTW8+f/GR494d/uPXuv//3LKvX9TwoSbbJS14ScDqVAU96Upb9wi+E3+9/f7BFjh7d+o54/9OfDs+/9mtBhiFhe91zT3h+y1uy7MUv7ubl2LEQ5ktf8tlEMaL9hVK1uh0///ZvZ9m+feH3xz8e+Dh5sjvMy16WZS9/efi9vh5w+pEjwa756EcDf9ddF+rlJ38ylP/FL5blLNLrXpdlL3yhvwzS+MqywO/f/E33u8nJ0A+zzDcGP/WpEMbi99u+Lct27cqylZWtd+94R5aNjek649y5wN9dd4Vnj130C78Q3j344Na77/3e0Dc99PznZ9lzn7v13Olk2ehosNmQTp0KeXzyk+H5v/7X7XX027/dXbav//os+87v3Pr+e7+XZYcObX2//fbtGOZP/zTIt8vwRI4t+vu/D56+dnvr7BS6rPiWW7pXbnz+82Emi3skm83gKV5YCB71Zz9769vQUPD48qWYSP/+72GFx/Of7+f7gQeCZ+6rv7r7PW5TAQheSMoHQNjjyIkvMfTQkSPddXDw4Na5AA8+GPigee/atbXMDiDMnG5sBO8upVYrLHdD+tEfDSuDfuu3gheefruU9Nznhi1XSPfdF2YyPve5sNrnda8LyzJvvjk801lEpLW18B+XuXspdYXPykpok+/6rrDsH6nT6V7e+Sd/kpYuEi3bwYPh/9mzYSnsPfeEpY2Ubrtty0vs5e2228K2vbe8JSxXfu5zt/PRaPiXNpZU0pVApf6K66977gkzspS+4ivC7NnGxtbqyl/5lSCPPvOZsOT4cqGf/dnuNn3zm8Psa7UaZt/uuiv0g1e/OqyQkWhtLV3PXHttWJ2aQp//fJi553p6bW1r+fpVV/najG7DBghtxs+Y++EfDsvM//Vfw2wmp0YjjItWK/wuqSROpQz12QBDQ2H2H+mGG8Lq93vuCSvjlpdDvf3DP4Tydzph3MdW7FD8uH9/+H/LLd3vms1w9qVnOxC3TfbvD3U7MND9Du2Ve+4Jq6LoWS9PfvJW2Z71rLAy6fWvD3Lmy788rGS59dZQBwChT3zoQ6EfcXrwwVAPMZvoUlK1uv2stu/4jrAi9HOfCzbY5z8fVrP+4A/qtw0W0TN8fHkoNgYBQp/09OunPjWsZkW67bbQl48dCzrw/vvDjoJPfSpsT8OVOkeP2hfJ8H49MtKNK/bv335RgkU0vcHBoGP5OAHo7te33RZWLSF9xVeEsh0/HuyzV70q2F2/8ztBj77nPaGv41j5/OfDaii6dXFjI9TzZe3Y+aqvCkuUhofDfjN+MOzoaPfz8jLAM56xfVkeQDoIQioCOPAWp3/4hwCUKNVqxfhIoWq1+7lSSbt9Ynk5dM477ti+bYkKx7Nng9NkcDAMsJe+tDjPAGFfJ3Z8pE4nLEHDsxIOHNjaX4uEz9p5Ct/7vcEw2NwMgvBlLwsD+fnPD8svJcfO7t2h3ubm0srA++TAwHbAQA9Vxr7yB3+wXcl7t4xZRPsCChFvX/DytrkZBMzgYBDoEp0/X3wMllTSTqRSf/WPnve8wM+f/7m8XSGVND0yMRHqbHAw/ElhND1z770A/8//E3TMu94VJg327g3LvL/zO8M5d9Iy+D17etczAD5dc/CgvM2KntPXL/rqrw7L59/3vq3l45TOnw/lKJ06JWlUytD+0OtfH7bT/N//d9gu2miEM8ViB+JK+LEXTCnZJr3aKwcOhK1W731vcOy8971hKwzS8nLYdvZLv7Q97sGDOmbtB2l6htoz+A4nXvGZn82J9KEPha1973xn2EL2NV8TxsHLX779CARKe/aEiYYUkvRMpRLXM/0egxr9x/8YHDx/8AdbZ9LcfHN6v+61D8b6deo4AQhly7IgQ571rLD1ip4BuLwcJpK+6Zu2x72sz9gZHQ1C6JprfLf93HprcDDs2xfi0b/JyfB38ODW/k2A4DjQZtIAgtdtc3NrXywn9GZubGy9e/KTg/A+enQ7H+h5vvHG7R7Bf/3XeBl7peuvDx2O1sHcXPeV6U9/eijP2bPb+aeg9ju/M9TPu98dVmrgIcVF6bbbwn5Y2h7//M+h/tGxcNtt4aYsKkg+8IHgXZ+e3p7mH/5h8L5/3ddttRHGbbe7243S8HBox7vv7q1Me/eGPbRUENIzEfbvDwLpoYe21/XjHtdb3jG68cbufgDQ3Qe9vP3yLwej5iMfCXtA/+iPtuf1hS9szVSVVNJjgUr9FacbbwxOYUof/3hYLUqdx1/2ZWFV6M//fDBOeqXbbtt++PIHPrA1Yz48HMApDbO5GZ6lWfUsCxMIv/qrYfJjY6NbzwDouubpTw86ItW5w2nv3jAbj7S4uHWYM0DoX6dPh77I21VaUaOR1mZPfnL3u6/7umBkffd3y4cklzqhpBiVMtRHnU5YzYj0pS8FLI3ndn384+GMxm/8xlCeAwd2xlXWN94YVmfQg6DvvjuUjcqbV70qXFzyyU8GvErPF7r11uAIOXJke1uMjvpsoqIU0zOPe1xoCxpmcTHwIumZZjMcoIxnhXI9o+kYgCBr771XX5nmJa5n7r+/ezV+bAym0Oc/v7V7AiCMDzzbanY29POf+qlwTtyNN/auQy8W4UHktC0+/vEw8XP11eG5Xg9Om/e8J0yQPOlJoW6Rbr01lJ/X8eMff5k7dlLpVa8KAOXrvz54tx5+OMxO/eAPhuVNAGEbzi/+Yli+du+94VT2+Xk9zSNHAL7t24IT42//divNP//z8P3aa4M37u//PpxWvrwcGuf1rw9Lkd/97rD87LOfDYcx4aGzr3lN6PxveENonPe+Vz4g7YYb+nub0NhY2FrzhjcEp8kXvhAEPl0K+cQnhrp89avDYVUPPxwU0C/8QvAeAoSlgZ/8ZCjPq14VTi9/1atsT+np08GpgR7yu+4Kz3hw4403hlU/3/M9Ib+PfzwczPaKVwQHA0BYijs8HMrwxS8GYf7rvx4O0OJ09mxYDo+HYE1Phzze/vbA+wc/uHWVuUQveUk4tKwXesELQr9429tCP/jt395+Ovqb3xzq9jd+IyiTu+4KzhG86QsgtMVP/ERvvHB63evCzPIf/VHI901vCnWawtvnPheWQr7znaEuf/VXQ7oPPbSVxupqAE4vfnF/+S+ppCuJHov660d/NMjht7wlyJd3vzvMOr7+9dvDPuc54RaZN795++1PnO6+e0u3LCyE39Sh/prXBBn1Yz8W6vF3fifUyQ//8FaYH/mRMBP47neHSYvXvnbrpgtO73xnALx4s9VXfEXQr//6r2GWDbcPSPT0p4d2586SVHrhC8PtVB/9aJDT3/Zt3c6xF70oGAvf8A3hcMhHHgmHR/7kT24ZhSdOhDazlqG/4Q2hrd/xjtAHfvVXA06Q2uwbvzHw9B3fsf1GoI9+tNQJJfWXHosyFCA4Jn7gB4JD4I47Aqb/8i8PDnGAcFsWHrT++c8HHJ2yeuBS0YteFBxRr3pVqL9Pfzpg4ec/v/vYg2/6prAi8rWvDau80F4ACI6Q8+fDzYX/9m+hLd73viCTNjZ8NpFGqFeWl0Pb//u/d08Gv+51YbLzV34l9LWf/dkga/HA6Uol3Kb03/5buO3trrtC+Q4dCnKa01veElbooEP8K74itOuddwa9adkzX/VVgU+O8VPphS8MeX3uc6Esr3lN9+oUzxj89KdDvz5xws5rfT20zd13B93/pjeFuhsYCPbc7t3hBqkHHghtJ9mBlyN93/cFZ+UP/EDoF3/3d6FsP/Ij3f3uVa8KNve73rV91evP/Ew4ouPNbw5tes89YQLlp34KdsbhySnfT53Ksle/OhzqW6uFA6a+53uybGEhfG+3wwFRExNZNjWVZT/yIyG8dnBaloXDZn/4h8OhRMPDWfb4x2fZu9619f3nfi7LDhzIskol8JVl4VCkt789HJBUrYYDgF/ykiz7yEe24v2v/xXSqtWy7HnPC2nyg9MAtg6lkkg6PDl2WO/SUpZ9y7eEg8z27w8HyfEyr69n2c/8TDiwq1oNZf/Gb8yyO+8Mh5I1Gt2Hgs3NZdnhw+GAS43e9KZQHv5Hyzc7Gw6XGxsLbfQd3xH4pfT5z4fDqmq1LLvqqiz7xV+U83vFK7YfkPypT2XZDTeEQ7ne/Gad1ywLh7Q1Glk2P7/9m3Z4Mh7SRekd7wh1Mzoa+tpb39rdHlmWZe95T5Y97Wmhf01PZ9lXfmX3gXnPf/5W35JIOySM9qXPfS68e/jhrXdvfWsYK2NjIf0f+7Ht/UfjbW0tHP7HD7P+uq8LB2x2OuH5ve8N46Ckkh4rVOqvQDH9lWVZ9pd/GeRItZpl11yTZb/8y93f+aGeH/lIkKW/8Rt6mtdeK+saSh/60JZcu+46mc/f/M3A0/BwODSZHlCKdPp0yI9fNvDmNwc9c8MN9iGmWRbk7iteIX+TDk/mMjrLQh/5z/859I3Dh7Psj/+4+/DkLAsHl/7AD4RDGKvVEO5Vr9o6nBT1yIc+ZPP7O78T6qxaDQdE/8mfdH/nB2z+j/8RDln9q78Kz8ePh7jHjtn5lPTYpVKGBvLaAH/1V6GstVqWvehF4RIUpIcfzrKv+qqAZw8fzrLf+q3tZZQOT6ZjWMK42kUoEklyS2pDztejjwZMOTqaZePj4WDh06e3p//ylwdeaLsg3XdfsF+mpkId3HBDlv3QD20dXuuxiSSSdAzH9n/+50FGDg+HA6v/4R+6v29uhotH9u8PbXf77eFQZ0533RX6yvLy1ruNjSx77WtDX37Ws7Ls/vttfl/+cv0SFunwZGl8nTgRDmoeHQ2XEPzjP3Yfnpxl8TGI/YbaIpww/5/5mSzbvTvYKN/zPd2H/3/gA+Fw/loty57ylCz78Ie7+63HLuI2dJbpOlYiqZ9IFxnw8fThD4c2Gx4OsuPHfzzIJkobG0Hm8MOdkf7pn4Kt1WiEPvBlX5Zlv//7WVYJGZZUUkkSvexlYclbv1fLPJboy788eOvx+smSSiqppJK26PRpgJtuCrPS1157qbm58PTjPx6Wzf/+719qTkoqaWfTH/9xWPVhrToqqSSAsLLnq786rFqSDpO+nOjbvz306b/920vMyA6kK2orVkkl9Zt++ZcvfwF4OdPMTFgm+83ffKk5Kamkkkq6POnAgXAeXOyWmiuF9u0L2wpKKqmkkkq6OPSUp4RDpOnZayVdeVSu2CmppJJKKqmkkkoqqaSSStpBdLms2LnpJoBHH5W//d7vyTfjlVSSRpfDip2jR7dfCkDp7rvDwe6XG5WOnZJKKqmkkkoqqaSSSiqppJKS6dFHu2+rpbR/fzhQuqSSdhJ1OvbtcUeO+G7ru9jkcuxsbm7CyZMnYXx8HCp4IXtJJZVU0mVMWZbB0tISHDp0CAY8VxyUdEmp1DMllVTSTqNSz+w8KnVNSSWVtNPIq2tcvqaTJ0/C4cOH+8ZcSSWVVNLFomPHjsHVV199qdkoKUKlnimppJJ2KpV6ZudQqWtKKqmknUoxXeNy7Iz//2voBgYGurzblqcbFwJhGL4wqFKpdIXh4WNEw2lxNR6s/GLl4+XIskxNT8rPQ5imVnc8XOydFpfza71PIa289B2GSW37WD1661oKJ8WjfPJwHr6tfqHxoYWVvmMYz3iI8dgvSu3vFyrdLMsgy7JcfpV0eRPVM3Q2oh8yKUYDAwNdfetC5UllOv6W5Lwm+z3yhKcf08U8LkCY0U4pe5ZleR1aOqgX2eDVbUXT8qQf6xdFdb6WjkZW/7gQ46Tf40Hqs7FwPLy3fnlbeHBdSp6lntl5pNk0Gmk42UMpY0aS3948rXw0OyeGRSU9wtNJlXOaDusVR6fm6c27CGmYHMkrwyT7KGZHaXlaaUt8e+0br/z2+AJ6eX8xqJ96sEi/8+oal2MHM6dCUHOS4G++TIjG4wXyOos0Izg22Pl/b16xZwSzPF985rzFyuLNmxI3SDxxpO8xfjnFnAlSP7GMGi2OxremkKz0pO+W4KFCM8a7Rt4+llIGKV2rnyHF0pDiFhWgvaaN31Prm9OFMnRK6j955LQlc3ohacz3K22JJFlryTvkUdJ3Mf3J32k6I8ZfLLwWl9enBdJTdDKNZ+nBzc3NLr60vHjb8zx4Pp669pKmcyyMINVrv8eClK8VxxPWCpfSD3j9xByK2ruUerPKX+qZnUO0D6XiOGl8puD5lLz4e0l+pdgRFgbkMsRrE/QyJiS5ZeH2GE5O5THGv/Y9JiM92JbHp7rK0jNaub32kpaWJz2NYvWbKptT38fsnJgD00v9lPG9YIVY3J6P/dEqyAJIViP0wkNqg3uVcT8NCI2XIuQFNlZH7hcgkQxxK6z0vyh/Vl1qjhutTqx66hdpwrSI8kHSjCf6XYpD0071+KeQpqxj9d1vWVHSzqFY2/eqGKX0i/YxjzFOw9G8NEDNSZKxPC0PoJRW4/RTD0hkyVwrXozoKiFMh+dFQbLHESS98zjQaPo0nodSAXW/8IOUVopDx/sdyTKEPTiOt7WVt2ZA8b7QC9AvaeeTZPgh8XFv9b2Y/PbkzeNbukDKl3+T0vVg31745988si1F5njGu4doeKmeU/A4T4u/izlQYnrJw5fVD6z+ZNnqUn78m0eveydEpPGViv0832K+iRiOksJIdazpGIlHKR4Nn9K3kxw7Xi8kD68VAsDXka38uWND+h4DyRr/PB2p4mO8e5wO/QDUUj0UBZY0nV4EcWzwxHiRhG5MaVr9wdNXYrzw8P1oOw95hKL2LkVoFSFvP+uX46if46aknUF8/BftAxaI1sKnGq2p1KtTyZtHzBD2hOkHSfKiqGzy6F9Lt0lgPCWtWDxJDnvT8gD8XvpMUSeUN01MV/tmvbewpAaQvWW4UHqwpJ1Llv0SoyK6iNsfsfQ9fbsoDuNpaGGK1BEa/lZYTxgP9WIM98tZZPHjCac5miyHDO1LkqNFS8vblv3A2720g8feS8VoXieed9xZeXl50p6L9MHCK3Y8xrml5KX3XsdRqkHt5UOLpxnJ1m8+2KT0+gmeJUVh1ZMEIovw48mD8piSLo/TbyCqAfsUsB+jfjt/vI4tTXBbRk7RshcBHP0C1RafJXDfmUSBnvSN/pcoyzLxjB6A7as3pPSK9BvvGC8qb+kYLUJeZ7r1veh48oA1qXyWIcDDpDjgi8g4qtetcsTee7/TPDWSsAVP29IHsfQvdJtbThopnqe9Uo1r77d+gO2SLj/S+qQma7V3nn6cyk+qEerJW1qtaTkQ+HOq44emo8XT3veKv2PnxFn6xbILKE+xcl1KsjB3kbq9ULrCSjOWr0WpMjs23jhulGx8iXqx93lf9NZFYceOVAlaxWngKwVM99JpuOMlJT8NiGudRhr8qZ2+V4GmlTFVAWnOKy9v/XZqeAGr9t7rgPJ+TzUIemnXVCGXokClb5Yzpp9t6iWt/i4FLyVd3mStAtWMYfrdiqNREVkXc4oXcar2CoYuNEmGggWiuUOFAymPTu4XedLrl1GnfYs5yFMcOFQvcR0lpd1rGXi61Hj26Fhv3Ur9Q9LBUpk5jyVd2eTRE1L4fstt632q0yPGuzedGK9aOMlW8tiAnPrh/Lb4LGIPYXyPzVFU/3BbUnIyenE85VvKJ5Un/jvGSy8U03XWN8/Y9ZTHm6dlK6VgtJQyW5Ts2El1jNA4qaQJqH4Yc17Pu6diJbCK72N5pvBn5SnF0ZxSXvKU3arHCwFyNYFKv8XqxZt36qCynExFeaHkqVNPH5bKF+NbetbS4vnGxoHHEIkBf69zr6SSKBVxVnNKAasp8ThvlcrW4YpaPingx8OfNoZTyQOC6HOWZerqKvrM687SgZw4gNZ47ofM9uIlXibNcZXikCgKTmP8cueI5USx8sNySg4ZKZ6lZ739tdd+XeqVK5OKtivttynOnaLYVEtP+s15k/KPjVUPT5Ys1eJwPmKUIkclucTzk9qrqA7tl1GOfGEaRdKx4hRpY02veJ2fRdrYi981e0HT/Snt7c1Po1R9HMvXG38gGoIR7WgeD6ZmDPZqfGuk5VkknSINXjQvD9+W4PB0oM3NzbytKKilAo+3ZczwiRkXVrks0KoRrSupD3EnSko7SnWSQrE4/eiXmhFEf1v9qZc+qvHTizHx/7X35mF2Xcd9YL3e3ut9QaOBBgEQJEWCpLiIWi0rkSg7kSby57HG31hJ7IwcJXFiK440luMlX2ZGVmJnsxPHUSaLI2+ZsTOxx7I+x4rH8XhEjWTLdGKJobhJIEUSaBDobqDRe/dbuu/8cadu16uuqlPnvtdEN3R+34cP/e49S52t6ld1zz035r4213j6bumShKMFyfB550yndXp1OM0n2VENlo2V/rZk9SLW0Q+RSS4rvi4n6WyNH/D7/O9Q/SFbJMkSgpdES/kkR8Rb/kGOfSiPRtqlgElobnhsSMiWSX3nyWPxU0+fJVvz9QU6L2ICqyHdXVYOylctjsbr09YjLc/LqyQ9xtNb/eblljF9K7W5U7wawdzQGIUCKZ452YmPw+uTUMaX9aTR9LJmJzrxQY46OvoqVplIp5cshNKG6uFldOrQep3R2DZYhMS7SGl6zbkpSz47DZTxOeIhYDTwJKWxjBJPT4mmphBigj83G50aKosAePLF9pk2lzWj1Q1lfFTGMqFzeILGZYK7XkjrySpDCuhIMsfIRwl+qDyL/GltkfJZ+hnLk65rerzseIUg9Y0nuGPpuRj9GbK7nnnivaaV5+lPqZwy68DiIpKcoT6w5A2l0earNZc9+oSXnXD00S2dEwomdgppnno5P+Vw0jr1yC2tlTK8DHeeSu3Q2hCzBi3ZLbk9OlaTwVO+B1xPhfpBgtcvt2xGKO9BIWQfvAEvb128XK+9tOSR0sfY+pj7ErryKlbZQES3YDU8tjMl2Wi6kPxasKuThWYpIA8x0hRDNyZUSAYuv/a3VC+dV7SeEAnjZVny0DZ4y7qZpE4LlHUSpAo5W5yYdxNHKaiWcPjRiWMW0qPeeYqHNkrB0Fi5tbQ8EFOG/HlkCJFfy46GgkEapHaV5Q0hJyRW73PbZJXjJXyhciznJ+aalKbMnPHkC8lMr2t9auVB8LkiwcsXus1LE44GPHM1lK/T+r2BRs1uSW2ICdiE5IpZOzE+l+Y/0GuabvDoHUvfU9tiBVA8uknq89DYaTYjZiyte1YQkOfXxtnyDWJ4u8fOafdDwRetbOoXSfdCMvJ7ZYI9ofkYU34MogM7HkNK03rvlVWSXAFYZfFJEVqwFomw6opxGqwJYBEey9lGUs3l7kaks1NypI17aGJrC7lSqRSOlKZIPW20yqZpJIdFag8ts1uw5kGMYpDmVMyc1erVlGYK3CSUQUwggKbXAg+WUY+pWyrHo1u9AQpet6W/Q3ZUIqqxBEMKHGNZ2pdHtLrKjIe3v7hdz7Js30Halk236vTqR2tOaAEhjy0JIaRzLYKu5fHWFQPJhnpttzVOHgJvcVevbfU4cAlHDzFzOoZXxtbt0TvSdY8t4vonZItCNkgqj7dD8mUsn6ZbNpqWUcahRp1E+b9Urqf/JJ1xEBw51Bea7dH6SdPR3MZKeT08p1N0Ur4nr3fNSPEEaR5LvmOMTYtBqVexaFBBa4AlGM9XxiGXZPDASsvl9qb1BDNCbZQUM50IvD6rbyl5kmTW8mlpyo6RBEsZaPWFyLBEvLTyLaMnpeHjE2MMpXo86axyvWsrVH6ICGgIjZ/mzHgJStk+ejUMScKrC23uePRtzPVQWk3XWOVa8z5k2DlJkMrTAhQeokv/lvQsJ+GhtlptsWCtWYlUa2mpbo6pW/vt5R2e9BRW8ID+3SlhldZLaB7i71iOEJOe953HTlnQ+suaU2XayO93g3gnHB5QXRdyWLV8CIm/hOaS5hCX0QeanQjZxFCAhl/nfBj7DvPwtN61YvFz7tdIr3Np9fM6siwP+ksBHK/zHWMztHHohg7RyuDjQtNa96w6QvOB5wnZ7FA/8r7T/FAKzmP49VCfc985du3E+DuaDrDyeNDRGTtSpRr5tCaf55pVJ1/wUlp6X0sfS/Y8A+CdTJbzopFvq9wyxFMqgyvw0CS0ZOGy498ep0SSSzPAVAGE5gSFFbzi5ZdBp/kswiqlD5FYnseTNnbsyyAR5gQKybBLet2T33O9U1lj9ISH1Ej6sluyanXT66E2cd1hOUWWro8lh1RGqR8lm6CVZ9k13gd8PnJ745lnMbqZQ7IHElHnafh1b1rvfQ2cO4Q4osTVrDaE0pRtg3fdJXt19NEJN5P0YwzvshDS9x4fi9cX63iG5LD0vySvZcfpeqavNFsy8nsh3UrHyrI5nsAEgu9clXwlvF4WnrkV8m08OpOW473O4S1b4weh9KF14eUXsfBwGisOIOEg7EfHgR2KUKBEI0+dTHZJQUgIOfte8InXCXGQ8lmKVUpP83kWiVZ3Gcc+VE9M/dLfWjpN8WrXAEDcUolldRMxzmKZ/gldCzk43UKMwQ2RiVB+rV2aU9yJ05RweBBLWnmebsrhDdZYhIK/FqSl00ghlUdbE1p5UhmWfCFiqNXFr4Xsgrdfab4yYyz1vdUvFoGzyuBjojkPUt2h+eGFFaQKySDJ34kcUpla3dZ1Lt9B6XcP/6ByJBx9oE7huzbo39oatnRwyIkOcUVprVhcysujY+dujA+hycL1vOUb4niEbEcMB7bsTMgmWzo/ZLO9gSGrDQjJPoQ4d8j2Sz7Tq8GfveV7/akYW8XnWkzgsKwMr7a9iArs8InCjWzoN/+7LLyOrqc+j8z0ulcuroBCC1Arg+eXAjo0b5nJLRFtrUyvsyCVQZWNZSgtZcgVqZSXtqXMgvLOpZCR1eaWVl43AjBSvVadPF8ov2Qgy46nVEfIsZTKt9qVcOug23YkpOs85L6T+ng9XB+HHO9uyBLjrIYCFVYgJ7YuL0GSbKyHDEp2iNsOSQdZpFALBMVwB0kmr7MgpdGcHIvYUvm7gVgS77l2swMrMXM54fDDw3li+FTovqVneDpvYNgjR0xASPNNtOCIxo8xr6SfefnUjvT09KgPZHmQwwr4aJyV/s39E0kmCRZnCM0bXq/FRyTZJDvBdbw1nhrPsNpQJiDF73nmrubvavelNFo7tLzd5HeavBJCNr+MbB2dsRNyvmKVXoiMWHWXRWjRhfJ65fEsjFD5XoLoDTSESKNGbiWE0krlWkZGM3h8oZdRNNaT6RhISscyMKFyukkQY9eilEZah5YDFSI+lhGMkVNKHyJICUcPSOp6enoAwLYL9Bq/TuEh8FYZZeaZh1RrdVv3JXIolR+zXq02aEEd3hZJTo2gS9AcgJDu4PmtMj15vQEpq0+0w6WlMqT6tHMkNBk4wUfE2KIYOxQ7l2LHgdod7IvQ+GqcRqu7bBsSvj5Qhjt5UGYeheZurD3Ee14uxoMHmC60tqQytT7zBDysOrR7UvCDl8fr1PJQlNlpKQWSLN3LOZCHq8QGUEIBj1AbLR2sBSo8fMoK4sTwHi6H1v/e+RXyYa28Utoy9zWUCuwclAPlIU0WUS1bj+V8esqI3eZtycLvhRShR16+iCziQ+/TdnmVuFdGbx9bY2PJ1G3ypSkmDm1teJUeT+uVq1trUpsjMXVZ8yzWcYhBCu7cWpCCFhbJ8MyrTueH1xCXCeJIaSz7p9XDy5KIBl2LseRCIsK8bJ6WElOp3lCAStLvPEDvIXO8DH5dc4wkcBk8NtIzP7S6pDSUnFrzQpsnNztI4XUqrXkaGketzFB6DQfFMRJuDmI5VJkghlZGqB4rqCDp927IY+lzq7zQOooJqFigZ++E+kCSIVQHDcZ75NJ8A0smjy8oBSE88AQirLnr1aex9Xvux/jDB1lfGf80Jq/FqTx1hNDVM3Y8KOuIepx3r8G1Inge2aQF6BkASUl4SKBHhkql/bPfnGxmWQa9vb2uAIhEzKkipSTcIyuVGYmwFTzgdVjBrRila13j5WvKjfeHJr9Wn3fRlyGNtO9oXaHfUjmaXLwczRh5+ljKZ/VdiEhZ5SccLfD15l0PVuDAKidkX7xrsoxRj8nvdXC1NUbbGLMbRAoe8Ho96y5ExK2ADL0mbcXn5Vi2zTMPrLwh4q/ZeU1Ha5ACNqF5/WoGHsrwOEQZ7uWRoSwZjs1X1k4nHB7QtRiTJ+Z6LELlWwENL0fyli+lke5bvLisv2DJz/WoJrvE2WlaLyeWoPW1pbM1/4DPQ2//aP2t1cXrCPEJr00vqwc9Pm9Izm4gpg3S+IbSe9KVlUdCVwM7FuEJETpP2Z773VLSUplSW6hy8CiumMGS2qT1K9+mHHJUQgEd6brWViqXJDdNq510L5XpGRu+1b1TohUbkAiVoSklyQDROqx7msOgyd8N8ukpN+QsxfSt5ExqThQvwxNcSji88BAcb1BP+h3juHvydkIKYvOHyg7dD/WnpwzLzml2PkTMtLVOZUPgZ2qt8kO2OCQLL9uCRuh5Wd46Q4E0qd4QIbbk0niBZW+0NsTO4055oVXmq4Furd2EBAtWMMdCTNpQECV0zarTY1c8smh5NHthBQXK1qn5exY/0Or01iXVp3Fq2mbNhnqDJR5bJNlsL2J4R8z1MnyM92mI62iyaHnK2ooYGRBdCezwSRLjoPMyOrkv1R0Dr5yITqKUZQaLpuXBJXyC6SHdKDudyJqSo9elsy4sGal8kjy8Xg+Z5XVYyjkUCJBk8Son79h7jYp2TboeSmcRccnIdJuYliHWIaIQcqhfTTKfcHPgDejRa54yPDq9W85sbOC1Utm/s8braHcbMXq0TNlU/2vBCE686L2QzKF5Uoa3WG2JqUv6HeNoeeSR+k1rs1Z/JySe4zDpbA//ode1fAlHC5bze7PgCQ504iBq6z+knzrRhxxSWRoH19q6u7tb+CQeGcr4XKH13209SH05aUet1wZbf2vzp9P57w0SeWD5pFJ9fG57g3ZSkE7Ko/mGWl9LMvB8ofsx1zlKfRXLcqZ4Gi0YIEXK6D2tfq/Tb01iK6BhtSXkFEuk1BvlowSe3/Pk58RYaidtLw8McfBx42PKFQ8qpJB8/B7dcaPNJ9qGkBHGNDs7O3KH/f+ICbjQPJp8mixSXqkNvO/4/PEGa3gea453KyjiKccKmlmGP1R2Ita3JrjBpGtfg5cAeeZpzLqxdJJmf6T0oTlu6ZNYh5PbglAggpft7V9r3fM8ko2S2iXNBU0mTdd6dLZWvvU6seWASfZXCwJZsOyl1Z4Ye2cRWM4zpDQHhZC97ZYM2hyxnImEo4cQp7fyxaxXy/+JLftmBaAOul6u/0OBCJo+ZKtD9aLPIOk9i7N6H3Zbslk2g6eNLdtTb2zZZfxwDWUOnkZ4gyMSv/FwmE7va3LQYJKX08b2Ucc7diTjrhEvjhiH06sYrXq0Do0hxjHkm8sdcla1z/uFCH1ZYmEpUg7pHiW4miyh4J10+KRVb2iCc6esjJKMIWyhgI1Wv5dwSwGtm2XYNXiMoTVPPc60VV/CrQdLj+D/ZYI3nnnpKdtD1iVZrbo8QRXrPtd7ZdaJl9BYdk6TLyb4ItmVLJMfHsQGuaSz6ADCJJ3rbM+XvqTgjoSD0umxhNZCmSBUDDyyaQE1KlNZGcu077DZ4oR4eHStxE/K6ForncYJvU50KH2MD0bvl5njnmAFT8u5rsWnaZoQl6bjY9nf3t5e8yuGkh0PjX0MD5byUjsTq98sv9Fbv1RvqA6N72hye/1vj28t3dPKCNlGaa6EZOwGNE6K9zyIDuxI5Eu6F1OW5LiGyLbmUGuBJV4OJQgSMfQ6/9o1S5lJhkKSQ8sbkiWkKDV40nmCEjxtKPhhyRNDSKmDpCkcLrNFumPmsySfld9D9kN9pa0Ja46EFFuZcvC6do07rp45YPUldy69ijnhaCJkCzi85KlMYMibN0RUQjoxhgB24lzGkJWQfeBrXUrvdSRoOgy4eMqJsaEhfW2NgaQHOwmYHBQ6sWmWrj8olA3KUHTCQ2NR1vFNOFzQHEk+H/n/Wjpv+TwP5zW8bK+z7XGepetWXu9c9zjlIXD7UUYveP0ZqU5ejuSXxgYWLD/Nkp/Lof228lrXY/S7NCd5GZovYJVpQZvrB8HvX40ytXHzzkUPogI7MU69JJBH2VhBGanMUHkhWWINs5bWUppl+ozLV3bChSZHbF97DYZHjph6vfAETLR6JMPJ70tyUaVfdl5JCJUVch7LyqAFqWLGomy9MQgF8BLhPvqIJQnarkcKSvi6tT60Ojz3y5KeWLsVciRiiCMF2uwsy6K3VvM6tCBwyA7G2iHP+HUreCPVaQX/PGN+EARUK99Tp3dNePrPQ/S7GVB5tbhJwtEA90G4DpLmH3V4rQAALc8ThJbyxaTl1yyOpPkFWjBLq7esjpICWNJ9K3+obs2vCrXN0tdcdquMkNySrN1ArK/OZaAyesY35LvEcHQtsObJU3ateBC7fnm+g7Qf0Tt2rAGxFqa0iEKT33KuqfL1djBfiJoSDhG52EXiXeTWwrfKB5DJjtRH3okeipLyvrT6yVKUXsec96NG7mINgmbMJBlDyuigAgndCLJYRNjTZyFSEWMMvUQn1M4YopNwa8PjdFoEgf62tmMDlNvpE6t/PZB0cCxhioGlQzp9+CDp+k6Dw5LuturlZdBXs0JziJLeEIGXZCoTUDsIhJw/ngbhlTfErQ4bbuZYJNw80EANgOzb4NyQDrkNlR2qz9InnsCnJg9ffx697Q1IxLTfy8m1fJK+tIIjfMyk+6GAeogTcN0ZE2TibeFppHzdgCajR797+IY0P7xj1Sk6LYe3z7Jd2vwIzSkqazfWPqLjV7FQKCldqGO9i8oji0cmT36ObpBViSh5HFdJVmvyvJoEJGbsYkkrL1tTHnwullUMsQ6RJ11IEZZFjPHRDITU3thAEUIzZrxsa456FJiWRlO8CbcGQoFEb7BSI3ZS+dpB5mUQE6C07mlya22xAleeIBgtO+Qg4G+trWXIX6gN0nVPMI6nDc0H7/yyrntIvld3aYErDYdBL1qEOIYjStcPGqHxT0GfWwceji0BdR/VKRrn4R8c0eqz6vYGYrxBG6+eteTy2pduIBR08PZPt9awVr93HEL8OYSy/jPNW8YHik0bk14LenWKWH8nFNDRyqcIjY9UfqdtLbVjJ9S4UIRSShMij9ri4BMzZjF5CKuUVnKKy0xEq0yPXBI5tcbH0zchYlpG9lAd1CHQCLgmh1avtsCk+15nohMD0C2CHUOEPWS4jEx0vD0KK6TsrDlbts9DsiUcbWiBv9Dhh94yvevVS9o8CK0DT+BWWvNliLpURhlSY12n9zRdZTlZ3J5RLsDzWpzEY1eok9YpmdWcPknmkH6NDe5oOpff94yZ1iatLO9Y8nJDbfOkK5s+VE7C0YfGNalOsdZlpVJpexjAAzwA7XrDo0+14FA3gyYx/kloncbIp3Fsiw+G+t/rz0m+RqgOyc/ytC2kn8sEUrxlx5Zl/S4b9LHKDKXxxAe8ZdHxtvx7zc+nf1v9ENNPZTmqtx862rHjEaLbBpCXKRFeek8LZsRMFI+DLNWt1RMiON4+80weHvCS7lt5eT1aACYkZ9lAg0WK+f0Yxy0WFgkuq/Cl8r19WyZIIxGYg4RleLQx9JbL0akhSDhc6BZp4WXi/9IXkLS153WCD9pZ1MiKN08srACEVH/ZukKki5ctrXVvXuk+bYtXZ1n3PfVZcnvrk9J3Knu3oc1RiQCXbW9MPst2J5vx9QfuH1j8k69fqi+4r8Gv08AOLYPrdM05tAISobZp7fVA0++aX+WRSbMlITmsYIwWwPHKINXH/7bKC5URgsc36kRXlsXNqLNTHIQe7wbPwbyvRj+W3rFjRZw8gpc1yFwGSRavotDKj5FHIwVWICXkKFgkld8PObnW31QpcsPD5dLa5yFGFoEts0isuXPQiyY0b2ONBs/rLSMko1XPQaETQ1qmjkTEb33EEFot0CLpW0unxcgWuhcKTJepr4ztsgIn3nZLTghe9wS5JQcoJFOMA8LH28MLyjj2oWBFmbydpPPcD+nNMnLxfrY4Qkjebti7TvIfFaclobuwAimhfFQHevSBR/9Yes9rA7sVLLaCC682b49td4x+lvJ5bCWfL5VKxTxvKdR3Vhu7oZ9ibD3X8Z3W32392s1AWMjfDuXRAraxvkona4uj1I6dWDIR23FaZFbqKO+itEh8txxSD9G30pYhnV4yqf3mAR7eZsnw0d+dkE+P8fSU8WqQMmssQo4kvaatn9D8iFEUWEescySNfaiuEEIGNka2TmVJODrgegn/t4IaPABkkZKQTqRleuX1kHFvkErSMXxdS+liwcsLBY00PRira7T8ofte8svnjjUHQvapjA6z5mo3Akhex8XiURZP8/bXq6WPQ2u/THmdlJWCQbcGJBuDsBx5K5Bt6Y1QcOdmwau/O103mCcm0Mz1jYej0vZItjRWt/I6vDzeU3YMH/DyB6lsi0eFZLpZcxTrpf9r6SjKBDA9PMCymSGZYuXqBFGBnUqlIm5h7zY8AZpuOIx8skhOQWwdHmLM0+InYmONhFS3pgTxOo5fX18f9PT0FJ8Hpv9eTcQoDG/E2zOOsbAMhCUTR4whpGNfxhEM1cfnVqf9FGswPI5bCuR8fULSkxiECJGqskEAnpcGPSqViqkbQ6RDIqO8bs+a5eQiRu+EnBRNXl4/TSPJoq1x+luzdRJ5kmSU2kf1pFSGp6+s/JYcMXa6DKz+8uSLJaD0umTnqM0I9as2pjG6/dUgxJ71l3BrQeLMeJ3+z/NYHEYC53IhW+FxVCWeWyawYMkbU1aMrvHaOEkeTz0eO+nx8TSU1RHd0i3U3sVwAI8vQRFTfqje0PXQeBy0XvbwRYkfSPOxTL/FrgkL0YGdWIG6kR7AH8jBIImWh+eLcXyl+x7Cjvd4vXTC8r/pItSCPh7jgmX19PRAX18fTE5OwpkzZ2BmZgbGxsagUqlAq9WCzc1NWF5ehqtXr8Li4iJsbm4Wjoyn/drk5uml/vA69d55U4YAh6CdyWHJFVuvx5iiDFLfxDodmrLwppPklmS0CHMnY5wI+K0Jzzzh9zQdKZURMuA8CIKgtsUDr6MYCqJgGd6gp6aDreCL5sDErnsLGpGzHCtP3SH9Evp8vSZLDEK2LyRnSC6ez9tnHqIc09dl4XVWbyaSPfn6g8ThJB1F/1GUWTtSndZ69vgD1OfRHr53kxd7bVE3we2Xx55IaXlfe3mwVEa3dJhUnmYvvHVavmOMTPS3ZcM83EtLFxO8KStDbIDPKlOSITSPQpylDD/QEBXY8TjjFGUEjCFi/LfH2Y0tN5THQ7A05xX/7+npgd7eXhgZGYHp6WkYHR2Fnp4eaDQasL6+DktLS7CxsQGtVqtNuVNHg7afX6tUKjA0NAQPPPAAvPa1r4WZmRkYHh6GWq0GAAA7OzvQbDZhc3MTbty4AVeuXIELFy7ApUuX2gI8u7u7ZtCMOw1Wv0mfFJYUmKbUPGNLFRtN4zXGoYXmCaZoYx/jRJQJflAiYOXRApNSuhg5pD63nGar3lBdCbc2PPPOOxdj0oZ0BSfcGjxz2GpTzBqw7HLIyZDsu7c+67q15kP6gLedk0stMCTJEksENcSQesk+h8rl+WMJdqhMfl1qD3UOY+dUqK7DEtDxyiI5kPT/w9KehHjQdWlxJGn8Q7pHcvo8NiXk0IfWdBl7of2Orcejj7w+oyVbiF9L96WH/tKYWP5Lp1zEG0TqBqS55PVRPfNdqo9DCoTFzJcQJDlD6STwMfesIatuzxqNaXtsP0WfsWNVGJocdFFJBI3n4eVKixJ/c8WpDSTvUE+gIGbyxDqulUoFRkZG4O6774Y777wTJicnYWBgAHp7e2F3dxeazSZsbW3B4uIiXL58GS5dugQrKyttQRYuA5e1t7cXTpw4Affffz+cO3cOxsfHYWhoCKrVKvT19UGlku/a2draghMnTsCpU6fg9OnT8NWvfhWefvppWFxcLIJKVttpnRZJlcaH938o4OCRJSafRD41pU3bIc0lDbHzwqvseQArtr+kur15pbUolSHlK0NENBml+4lwf30gxnn26nKe1gom0DSeeRfSlZp+4fc5Yud8iIxoDq0lAwV9xVirX9IBmhPN7YZGPnk5XgfJ66hb3MKSTaqzDLykO0Y3e2wmtzNSPTdL52oBQGv+xchqzatujGnCzcHu7i709vYCwH5OYvkiZcac+weSvtD0hueIBC5vyHkvCy1I5eVxHj1hBSCstRjS/9SuWjaiU1sqoaxPE2OPpMCJN/ik9a1HBg1em+pBaH5rc4Fe86SV0kuIsauha946vejoVazQoFnkNKYezWhbeSxIAxFD+GMhBQBwwQ0ODsL9998PDz74IExNTRUBl/7+/oIYY3BndXUVrl27Bl/72tfgwoULsLS0BM1mMxjEqlQq0Gg0YGdnB3p7e6G/vx+q1SoMDg5CrVaDgYEByLIMGo0GbGxswNDQUPFvZGQEvvjFL8KVK1dEYi0pgCzbv5vIIo40nxec0IYMo1WG9NtScpajgtDmZ5kghoaQogvB66h1un4pYttfxsDGzqWEwwuPjeH3rTlTdt1ZznkoABRrq0IBKu89j3MbS6C9RFgbA80x8gQ/PAGaToILlrzafakMPn5WW73lIvBMPCmgE9LnMWQV//Y6FVrZ/LUQaX3Q62URY7tibJBnviYcXcTYirIcTnO8aXBB49GYju82iV03MfNVC5KEHGZtrdA2Sfm4ruK+g7ctvF8l2TTfL2SvQsEsD2L9kTJ8Pqa/eD0hDuApwxvcsMrx+lsSvParm/o8hnPExEQ64TLRgZ3YieMlOB7yGCrXWrQUVj0SEQ7J4e18Wh8q66GhITh58iSMjo4WwZRarQZDQ0MwODgI/f390Gq1YG1tDcbHx2FychKOHz8Or3nNa+D555+H5557DpaWloodPFJbd3Z2YGlpCS5cuADHjx+HwcFBGBwchJ2dneI+ylOtVqHVakGr1SrO41ldXYW1tTW4ceOGGNyRwMkn/h+rvEL3kehqaelC0uaJttBinMoYReExylYAzFO+pBit+soqEa8StmRIJDmBQrIzHlLknXt83WoBXF6GFEj1BC+0uW/pDypb2fWhBT5C8ksyavLxuvh9D1+QZNCcHa0dmmMk9bFFPqW5QPN57BGH187wNkr3LOfOM94xsGSR0krj7XXQYh1VXg4fN++8DsGy7Z0GoxIOD6x5U5YbUR0kBUl2d3fV83A68TnK2gvaB17fqxv3Yri3xTctW8HL4TugQnwb/9ZsVehaJ046h9c31WSS9JknAGLNi1i/zgtv+2K5H+Kg5bRiDxo/DMnsQVcCO2UF6ERwCdKER8VJnX+Pk6BdlwiVll4jlvh7d3cXNjc3YW5uDo4dOwa1Wg2q1Srs7u5Cq9UqduNUKhUYGBhoC8D09/fDwMAATExMwFe/+lW4cuUKbGxsiK9oZVkG29vb8Oyzz0KtVtsnx8DAAPT19cHOzg40Go2ijCzLd95MTEzA5OQkrK+vQ6PRKIyS1Uehvgzd0/pMIrPWeIUcEg+k8Y4JZtAgV0gpewipVbflDHaLEEhkxSqH1mkdQKv1s6Z3qCw8X8LRhTXeCO86jllvsfMH5fQ4klK5od94zTL4nsAHhZfIxJbLZaZ5Q86+V0eHAgtWeq/N1/SnV39zmcqS8JCMlp6Pqa8sseX95amHyh0ql8sn8aiQ82Y5h9qckziHJJd2LeFogc4Faa1qwVI+9siHub7W1ikPxnKZ6N9WsKUMn9UQsoUxOpbzthg9I61Fjy7V0kqw9FBsUEbitF4dwuujaXjQT7NJnI9bdYTG00LILw5dC8lm1RVja732QUsbQpk8Un7+NyKWb0k48B07GgnVypfy0vueSSBdw8UXI0O3DTdXVDs7O7C5uQlPP/00rK6uwgMPPABnzpyBiYkJGB4ehkajAdVqFXp7e4u8eNByf38/DA4OwszMDFSrVThx4gRcvnwZ5ufnYXNzs62t+Pfa2hp88YtfhEajAQ899BCcOnWqOG+nv7+/kKler8Pm5iZsbm5Cs9mE/v5+OHnyJCwvL8Py8rJ4uLWl2GLIJ5/UIeXlJZjSYrEMpgUpcKa1JUbZWoZG6s8YRcvzStc6UVScFEiEJuS4WumofFqZiWjfGuAOYMycDTm8EumW7kt1WUY4hsjQvJ45G9Kfncig1eVdk2Xr4LrXclo65Q2hvKE20/5FW6whNL8saDYqlFa65+VkZVA2n+bgxvAD67c2l2LWWMh5otc7XWsJhw/S+Fv8jqbTbE+MTtUcb6lMrI/vWC/DC71ycHDbI3Far76xbICX/4bsP8/POTr30ej/XC5eH17TXpujdWtlSzZRqkPi3BbK+DiePJoPZQVVYuwPL9vKy/vIGktrfod4npTO0/+hejRdU8Y/6+jwZC6s1ImWktEUTUhB0jqkvNZ1GuAJKWBrILxt1OTC/Lhr5/nnn4dXXnkFTp8+DXfeeSecPn0apqamYGRkpAju7O7utu2q6e3thWq1ChMTE1Cr1WBychKmpqbgpZdeguXl5bavaAHkX79aX1+HL33pS0Ug6cSJEzA2NgZDQ0MFaW02m7C9vQ31eh2yLINqtQpTU1MwMTEBq6urxStcGqgipv9LE1Tqa20ReAyMJ/BjGUwL0sILfcFN22pbFjHzrYyyCdVN6/H2nYeca2vSypdwa4O+1qI5+ZZxlK7T9Hztanktp65TZ08jlVIa75ruBrxrMlQv7XfLHgLoAXOeJ8ZRsHhCiLhLtkNLo5XjtVuxbdBsGE8bsk+HKUAhjclh0vnetZBwdNDT0xPUuRJv1XSR5ROV4Weh61yvesqSAgSxfDGkUyzHNMQHaRm8LyuVyr4d8LxvtTGlMmhton1BD/+XuAIHHgtB7WbIJ5Z2+2h2RILUR147ZNkN71z12GD6P+1fiRfwvJ65Il3n80daw942hNJYwSJv2Z6AVQxK7diRFgNPJwkZO0H4Ncux9DSe5pNeJdKCPZKilhQ5NwZSAENr087ODqytrcFzzz0HL774IkxPT8OZM2fg1KlTRYCHnt6PQZ5KpQL9/f1QqVSgr68PqtUqDA8Pw0svvQSLi4tQr9dhZ2enqG93dxfq9TpcuHABNjc34eGHH4YTJ04UX+KigQh8Bxh3B01OTsLVq1ehXq+LfcvJMFewNMjEYb2iw+uxoO3MinGOvPDMF+u6pbRig09l1oI0P711eO7FKDWLAFlya/UdFmclIR6WQZf0JydkEpmQIJ2HIl3jAQ5tjoaCNN2Yk2XXmbfMGPLuLTeUluprT/0WadecCp6O3uOk26tHOul3aZ7GQJvbvCzrNYFYWxgaDy+3k8bYYzc1J6bT+W/JivVJekGSKeHWgMTh8br0N/7WHHqtDJrPkoOWxX/j3ESeL5VncT2rTWXXVxkOKtUvlYHt1eSWuLBmm+krdLRsTOdti5TOGzDjZXhh2baY69pc7wSx/shBoGwQRyqnzPhLssSMWSeICuygo245X1r0yksYpTLpNYkMaQuKyhMqXwveaIMVUpyeQdaubW9vw+XLl+Hq1aswOjoKs7OzcOrUKZicnITh4eHiTBzsDwzI9Pb2FsGd8fFxmJ+fh1deeQWWl5ehXq9Dq9WC3d3d4jPqc3NzkGUZvPGNb4Tjx48XJLCnp6dQcH19fTAwMAC1Wg2mp6dhbGwMNjc3CyMiEdS+vj6o1WowMjJS7ARqNpvF6131er2QA/tYUqLeRditBeytx1KC1rzA37FrQSqrTH4LEmmW6i2LUGBTc5y9SvVmGI6Eg0PoyxgIyUGk17UyKTSCyZ/ShQIHWE7o07Sd2MLQOtKCNFpdlr4q6zh7AjndJJKxAYcYx0q67wlCSIFGOkbdCEqE8kt1aPPHOx4h3uThXlZ51rzW5o3WDwcZdEn25tZApVIxd1WH1hfPR/mstM41XqPZBKkOaf4jZ5d0nRYQsnRAzPyW2qStR+2a1mbsQ2kt0x01OI74v/RWgWSX6dhbfYXXJL3O02nt5b6OlC9Gd/JyY+HhPDGyxOhhbS52y685KL2PZXvnd1l0WlZXztgJCRQT4IgtJ+Rg00Hg0VlpIXMFQyecFeSRytTk8jgqAACtVguWl5dhZWUFXnrpJTh+/DicOXMGZmZmYGJiovgsel9fX1ukudVqwfDwMIyPj8Ps7Cxcv34dFhYW4Nq1a7C2tla8otVqteCVV16Bp556Ch555BE4efJk8SUuLKfVahVBpGazCTMzM7CysgKbm5v7FGWlUoFqtQqnTp2C+++/H+655x44efIk1Go12NragsuXL8Nzzz0HFy5cgPn5+SLAw8erk0CNJ5B3kIRPQqcEXipP+m0ZVauM0Hw9aJQJ5iESwb71wHcOWk60xx5JtoDfA9j/2iT+tl7fpaD5rCBsJ7ooNnDjKc8buPDIVCY9HyPtnpRXcqLKgtt7Wp/moHGZLXnL9rNFjGPzluFiPJ2X60hjZeWVnDsLOF7SwbWWPFawiAffrDYl23P0wcfZcjjxVRsrCCPZCGme0LJoPu5vWP4NlYOvAWueajqJ6zYp2FFGn1kySboJAzT4ULm/vx96e3uLtc7zoN8xNDRUvHmwvb0N29vbxbEV2EetVgsajQY0m03Y2dnZ9zXhkL4M6X+tj7V7Vn6up6S8Vr0hnY7lSnZNGh9JNuuadT/W9w+lLWtHY+rQfneSJ6asGD8y+owdifxQhCYjJ2FcedB6Qg3RlLBUF4D8FFgaAK+y43lRgUhPAGIjkbSeLMtga2sLLl26BPPz8zAzMwNnz56FmZmZtte06BZF+grV2NgYzM7OwtLSErz00kvwyiuvFK9TNZtNeOmll4q809PTUKvV2nYEVSr5rqBarQanTp2C7e1t+NrXvlZ8IQvb1tfXBydOnIC3v/3t8A3f8A1w2223wfDwMPT29sLOzg6cP38e7r33XnjiiSfgsccegxdffLFNUVvknvedNV+0eelRAtbit4yaJZ+k5L0L2uPUcHQjGFOmDI3UeNdx6LrX6OD/oZ0TCYcTVGeH1mMoyEnTaY4akvYQKdZ0TIxukf620vE6pHolYhazfi29GcrD/5Z+0+sI7iRwUNvHr+Hf3rzSuEq6G+9besNLIC2U4QI0fUwQxgNtffD+s8ac57PWkoc3SvVoc5TrCy8sJzzEI8o6CQmHC6j3kS9o84cG+QF0Z8ujS6k/Qq9x+2KtL/o/vyfpuZCjqc17T3BAqldLFwL6LuPj43DmzBk4ffo0TE5OwuDgYBEMo/o5yzLo6+uD0dFRGBkZKfyWnZ0d2N7ehs3NzeJNhZ2dHdja2oKlpSWYn5+Ha9euwfLyclsarb2xOjumHyy9pnH8TtLStoTa47HrNK2Hr1l9GVMfpvGCrptOxzGmDyX77V03PL+3vVGBHTzjhVYSG3njht5y2rXPvWmEgSsnyTHWJo4kF7+PZ9rwCcwVtCYrJY5S31kEGdPW63WYm5uD+fl5mJychNnZWThx4gQcO3YMxsfHob+/v5AHgzH4atTg4CBUq1XIsgzm5uaKnTv1eh0uX75cBIlwKyMGwlCR9vf3w8TEBMzOzsKVK1faPsdeqeRn/czMzLQFdGi/4AHPt99+O9x5551w5coVWF9fb0ujEUyP0bCcMGsuHgRBCzkRIQIgEdxQPVo6TZF2w1iF2hBKE1umVL70O5HuowuqN6Q1QH9ru2Moysw9ad1ZTl3ZgA6tjxJWy055dUEofUj+bgSprPq09WuRXEsOSxbJnof6UdLbmnwSQgGZTnVUrEPpLYvLpv1NHSHNIdT6UCrPqsvz2wvPXArNwWRfbg3wgH5IP0g+Bf0tnf8irRGNl2r1S3k5tPI0fkyB52lSeTX/zgp+UL/Q47zS4x+yLIPe3l4YHx+Hhx9+GN761rfCuXPnYHR0FKrVavFmAh47gWXiNcnJxl059AiKzc1NuHHjBly+fBleeukleOmll+DKlStw7do12NjYgFarVfQJ7QdpTOj/ZYIMnjTdCETE1BvK1y2OFarL0rdSGZJfpXHHbiNUfhlu5lnzGqJfxZJ+W5VagRW8bznfvB5JDn5NCw7w9Fo5tB4ewKEdzeWhRgKBwZCJiYnivJmdnR1oNpvQaDTa/tXr9WLrII1M88mdZRk0Gg1YWFiApaUlePnll+HEiRNw9uzZIqiC2xdRGWKdfX19BSF75ZVXoNlsQqVSgUajAcvLy9DT0wMjIyPFgcw7OzvF61hYDraD9x9+hr3ZbML169chyzIYHBwsvujVaDRgZWUFNjY2ggENbWylsfQoPm64pfI1Ba7BqyQkRSOtHS5HLCTlq7VZk99SUCHDVtaxCPVjrDI+KOWd8OqBk22J5ErjTN+7B5Dti6ZfLHtgEQtpDfN6pHVo2TVtTSEJ5uVLASheFocnXZm1WZbE8L8lUua1Dx4d4E3DCbbVn2Vg8ZWQgxiqn8vsCZyU0efeseVcxpo/3rklOZIhGbS1aLVBm1fJ3hxdcB6vzUuv/pfyauVquoTPZ5pP0wtcN+LvkH6n9sTic5STluHflgz0bJxarQbnzp2DN73pTXDvvffC8ePHi1es6LET/FVt2la68wp36mCwJsvyB9WnT5+Ge++9FzY2NmBhYQFefvlleOGFF+Cll14qjqzY2NiAjY0NaDab6sN43k9eWLoq1F9afd4yMa3Hllr3pDXi7YeYejzrTPOvQraAXosJomh9Ia1bq9+8/CrWxpR6Fcv6LaWXFAI3lKGOopPGY/itwIEXVDlajjJ/aoz3e3p6YHp6Gu6//344e/YsjI+P7wt0rK2twebmJmxsbMDa2hqsrq4WhwxvbW3B1tZWcfAx9gEN+uA5PBsbG7CysgLNZhPuuusuGBoagmq1WkS6AQAajQYMDAwUSrSvrw8uXbrUtnNnZ2cHarUaDA0NFflarRZsb2/DxsYG1Ov14jrvg6GhIZiengYAgPX19bbId6vVgnq9DisrK/Dyyy/D888/D9vb2/tIszRWsc5F7LzQCK4GryGz0lkGOiQvQlJsmgyxxifURu1eGSNnlV927BPZPrrgpNRDcnkayQm3iIBkX0KBDymdZdP4NY2o0PZ4CINEqGL0Rwwh1CAF0Ph9qa4yJEqrm6enMmnlaA6X5sRwLtKJ3J2gjD6PSWuV7wnOhOqWyLs217WyrPG04LVr1vpP9uXWAOf4Hn1h6WWpfKkM6Z40vyR/g68V6Y0B3jZed8iXkn5L11AXWkGPUD3ojwwMDMDJkyfhoYcegrvvvhuOHz8Oo6OjUKvVig/G0NexaJ30ITj/Ohj6HlmWtT3wxmMqZmZm4O6774Y3velNsLCwAFevXoUrV67AwsJC8Xtubg5WV1f37eKhfam127J1XjvN/WDtWggen4Hf1+a6pou1dobsiiWDN63ll2gIra+DhqVzytqcUl/FAojfeoV5vBMQ01sNkxaMl2xoMlq/Q5OGT9re3l6YmpqC2dlZmJ6ehtHRURgaGioOKMZgyvb2NtTrddjc3IT19fXi38bGRtuXpLIsK4JCzWYT1tfXi2BQq9WCa9euwVNPPQXb29tw/vx5mJ2dhWq1WsjW398PQ0NDhTHAgNTly5dhd3cXNjY24Nq1a8Xnz+m2R1SIAFC8j4ro6emBarUKZ86cgTNnzkCtVoNKpVIcUNZoNGBrawvW19dhYWEBnnrqKbh8+XJbFF0aO2pweX/TtNa70bS8bi5Sae55laaHOMTKyh3Ksm0NEXqrny3SLTl0IRm4oyjVr5GNTvog4eaiUsnP9OJkUZoz0vrDa3R7Oc9jOXA8jTZnrbks6QKJ5GrzlLdFI9b0Gj/Yk5arEcrQtdg0kr0O9a+0zqVyQ3MhVtZQGi4Pd6Akgi2hjPNH54aHrGp1e/RsTHkU0gMtry302gPLrmnzKoZjSrLw65Z8CUcbXCdrc0ear6EAryegqUHSNaHytfUs2Q/ui1lrgLcVr2EeemwDlkkDIBpnwzJwp87MzAy88Y1vhDe84Q1w6tQpGBsbK46PwIfJGLhBnwn9IiwH5aFoNpuFn1StVou3J3AXENZfrVZhcnISzp07B2tra3Djxg1YWFiAF154AR5//HF45pln2j74Yo2DdK8TPurlPjHllPHh6d8hO03TaXaCyqLxK00OS76YfqHro2xQR7I7fG3x+jT5Q2k9iH4Vi251pwQypCAl8uMdYFqudk0y+jytVznS6yF5LGK+u7sLS0tLMDc3VwRycPdKtVotAiX4elStVivq6+3thaGhoeLLVK1WqwiyYICt0WgUwZK5uTlYXl6G5eVlePrpp2F5eRnOnz8Pt99+O4yNjRX1AwDUajWYmJgoDlju6+uDubk5WFtbg4sXL8LJkyeLT5TjeDebTdje3oZWq1W8t4qLYWBgAE6dOgUPPfQQnDp1qu11MwzsYOBqfn4eFhYW2k6rl2A5PXz8tIUTmn9l4SlHUw4ekosOaRnFq5HREAHxktiQwpRIgCRn6H4ZZeZVlgmHG/QBArcz9Bonmhr57EaQM0Ss6DUpHf+b6qcQIdd2hNI20iAWJ1T8a5BeULLi0XeWLQzl1dJZhInep9fLkjNLNgQP5ljyS3OnE7lCQR5PmZJN9MgTGltPQMeSUVtrHp1eRu9Lc0Waa566u8EpEm4e6BEKkg9B5wTXxTSgwfPF6FuvL+MtU5rLXG7t899SPmkta/aG22O+xug/PPj47Nmz8NBDD8HrX/96uPPOO+HYsWMwODhY7NTB8uhDXAzY4JsE+CUs+uAcID+XdGlpCba3t2FqagparRYMDQ0Vvg9+fQuPl8iyDKrVKoyOjsLW1lbxdeHFxUVYWFgoPjyDbZbGK4Z7aHo4NNaWLtXue3UVn8NerhNTdqgszfZ6yi+rl62+k+rWxsuq28uH6O9YnVLqc+chAygpJVQkmkIJ1RsipxJhwXzcOZAGnV6XOpEGMjwDiOUsLS3Bk08+CRcvXoRjx47B1NQUTExMFLt36PZCDIDQV69Q+eGnzenByAAAx44dg9nZWTh79iwsLCzAlStXYHFxES5evAjLy8uwsLAA999/P8zMzBSR74GBARgcHITR0VGYmpqCqakp+MpXvgLXrl2D8fFxqNVqbTt0cOtjpVIpXu+iQakTJ07AW97yFjh//jxMTk5CX19fcUjZ+vo6bG1tQbPZhGvXrsHLL78MGxsb4hzgBNnqW57Pq0APAp75pckjGfQyBDJEbss6XTGgZXkCU5qitJw4KR9P0y2nLuHmgO4mlEiPRCTpfX6dQiPgFgnWSJeWRwo40XKkOuh9ToJ5mpAN9JIyqY+09WfpidB6peVKDrXULi2QZekw/j/nDJ6ggve+R8d3qltjbFrIdsa2IdZeeIi5dE2yf/S6tJa1NVXG8fDYTU++hKMJams03WrZCRpo0NaM1yGlkOY1L1+yezHl011BvA+oL8TtEc2bZe2fgce0+GYBD8ZgEK23t7d4eP2a17wG3vjGN8JDDz0EZ86cgcnJSRgeHi78DPoRF/o/+kZ4duf169dhbW0NZmZmiofZOzs7sLa2BktLS8X5ntvb2zA9PQ1jY2NQrVahUqnA5uZmcR4Plo/nid5xxx0wPDwMw8PD8MUvfhHm5uaKYyssSIFBTQ9L46mNm3StjG2zdLzkH/O/D0IH0jXm1eeaPeBcI8Y+aFxKS2dd9/aXxp0A5ACyheivYlFloCkxKXqJCgB/0wBPaAAwjWXEMY1GGC2HGcvjXyVBhUSVGN1NoU0WWk+j0YBmswmrq6vwyiuvtEWJ+/v7YWBgoIhK4ytPQ0NDMDo6WmxDxPpbrVabPBikGR4ehvHxcTh58iScO3cOrl27BvPz87C+vl58yQtfAcN6MaDUarXg+PHjcObMmSLajQoP29lqtaDRaBSBJXzvdXt7G8bHx+F1r3sd3HvvvTA2Nla0DaPfOzs7sL6+DpcvX4ann34a5ufnVYWIhzPTcfFAcu6kcfYuijKkPXaBW3LytKF7HkOgEWNNRi2tB/z1F654JSfPC6k9/Le13hMOP/jhiAg+Z/lnT6V5Ru/hdVpWDLmJCQBQUiwFejjR4/9LgVG8R+0m9oNG7q0gl3SN9nuZtc/BnQUqtyUHvc4fqlgEzUOiqNOi1cfl52kkjsPbTevS2iblseSWyuT9yfN45qw132OcCY1kx8wjjVNpY4Gw1gy/ptXpsS/8d7IzRxf4gBJf/QXYP2ckO6LpVa6jPOsnNGf5XOMfVaHgaznk1HLfS5JTApZnBc8l24f+C36x97bbboNHHnkE3vCGN8Dp06dhdHS0COqgj4Ll4hEU29vbxdmj9Xodms1m8RA7yzJYW1uDRqMBAPluHdzV02q1YGlpCTY2NmBxcbHwT6ampmBycrLwWWZmZmB4eLg4jmJnZwdOnDhRfFSmp6cHLl68CNvb2+omBWr30D7Tr31KfSTNP+1vrc8laLZJyxfizh5fx+O3SDJ55Jbueey9VmeZtnrr8eQP2W/N7luICuzwhUb/x785odV2Zmidyh0+y4mVlKy0CGggQXMUrMnOiTTtaIlUS23KsvxLVnTR0NPgsVyMZA8MDEC1WoXBwUEYGhqCyclJOHbsWNthYqj88P1T3D548uRJeOCBBwrlST8XyL+Wtbu7C/39/TA4OFjIhjKgXPiaWH9/PwAAzMzMwOte9zpoNBpw++23w+nTp6FWqxVn5uCOo/X1dZifn4cnn3wSnnrqKVhaWoJms7mvb7Txl9JxJ4iOv4ZQIMSrIGl6La1GDPm1TsigZfg9sJwOjdTwNJ46QoreW15MOYlwH31Ydob+r53Dw+2GNKf5E5CQbsB7IaeQEjopyML/1uwOBvF5u6gcVH7eD/xT1LwtvH0W8YmB5mxrddM1S+0sddK1c5Kk+pCsS46Xx+Hi6WhaT+xA5wMAAIa2SURBVH+ESLGWPlS2NJbcBvI2SPk18HkuXS9jZ2LIKNYhrUnLnnhl8xB4rVzrfpl1knA4gF9/BdCD4pJ/gUB+rNkJbR3y9cvLxHJpWq9jrNkd7lsBgPig2lonPJ3UL3y94oMaemZntVotjm944IEH4OTJkzA8PFw8fKZf3d3Z2YGdnR2o1+vFR2aWlpZgcXERbty4ATdu3IArV67A1atXYWBgAK5duwa1Wg0GBwcLmdDnweDQtWvXoF6vw40bN+Dll1+G3d1dGBkZgePHj8MjjzwCDzzwAMzOzhYP3uk5P9VqFb785S/DV7/6VVhZWRFtLfYBbUesHqR/Wz6O5vd6bUC3dZjXrmp5rPz87044StnxoNDskqQDpHHhXFEqq4wfExXYQSWIgkgnhNPTyjlB4420Jp52X5rw9BongVp0O+S8WjJhoMjavSQtNC4rNRqYFgn99vZ2cQ3PwsGgzezsLBw7dqztPdFKpVLsAJqYmCiUJP8sIG43bDQabYeN0eAXngNEiXelUikCSseOHYM77rgDsix/F3VgYAB2d3eLg55pUOfpp5+GZ555plCAEqSJX5YM4m9LGYYU4WEgalwWqX2xZXGUOXvDkzbWufGUbRFs6aDBMq98JhwOYPCZE2vJznCgfraINbVJVFdQki4dyK4ZaCngQuvjNgDB7QcPZvEDKHlZUtske4jXLHvrIVMhcNnoGEjrF/9JpB/PPMiy/IHI9vZ2cWYb7RtMPzw8DLVarc2mra2twfr6evFAheaziJqn3RIP4e3z2hE+Dtq8punL6GzONWg9sbbAklGb72XkjZVHc5S1eixCjX/zs0T434eBLySUgxTYQZ7Mf9M09Dr3OSxfA20LgH62D01L9b60rmI5s8WTuSySDaW2kesPSbdzHU8PKL7rrrvg/vvvhzNnzsDIyEjxxWAMhuAY4FetNjc3i505165dK74G3NvbC8ePHwcAgPn5ebh27RpMTEwUx0ZgMAfHCo+2wDNNX3jhBbh8+XIRiHn66afhkUcegXe+851w/vx5GBkZgb6+PpiYmID77rsPBgcHYXJyEqanp+GP//iPi51CEuhYY/9rukMawzI+kZW2rI8Tqt8rX6xvJ+Xrlp8WY0M1rsTXiMa1pHycp/G1juXR3YReRAd26PuOVElJwmvgafgrUAD7n0BKhFxqLF04msK08mvkF6/zbdpSPs0h0P6WnAGuNFG53bhxAy5cuABDQ0MwOzsLd955J0xNTRXKZ3BwsIh602AOKjd8h5Q6Tly5UzIDsBftrlQqbSfJS/2ytbUFa2trsLy8XHzWnH4m0EOYJWXH54gnCMD/lkicNQc88yMGXqfByicZdE1GPqekdB4ngqblhkkqI7Z9nrGUnEOA9oN2uTzS1teEww9pCzYAqDsxANoJsxREkIItlKBKzpwnEG1ti6d1S+uEB484OcZr1B5Ia1rqC2ndcNm9OpT/tvKGPr2LfyPR7+/vh7GxMTh37hw8+OCDcMcdd8CxY8eKbe8AuU1ZXFyEubk5uHDhArz00kswPz8PAwMDcP/998Pb3vY2uPvuu2F0dLTtwwLXrl2DZ555Br7whS/Ac889B6urq21Om+TEaO23YNkV2ldasDCWvGvz2iOfhw95yqVOIa1DKs+65oE2FmXKk7ihZmP435QfWes64egAdYwVxLE+ZiHNDe0VYfxfes1Y8zskXYt2ULqvlcP/5vLh33RNWOdgSr+574B/Vyr5WwCjo6Nw7tw5uPPOO+HEiRNw2223FR93wYfU9LgP7C/8EAu+CdDf31982QoPTcYAT6VSgbm5OdjY2Chep8IyAAAGBwehVqsVZ5ri7iD0sfAhwvLyMly8eBHe9a53wete9zqYmJiAgYEBAACYmJiAmZkZWF1dLc4y3d7ejtIDEo8P6ZOyfokUbAjZfsmmvdo6z7KVnZYlXZfsn7WerPIkP1YCDwrTt3doXm5vQyj1KhYqOnwySskSDfzwBmpEmUakNLJlKVWaRqrPWhAA+0+ItwZWgtTh0k4lqSzJWeX3EPTwsGazCc1mszhfZ2dnp1BMODb0dQN+uBk1XvSwMJQdFR5OPHyFijrN9BR5rBvlWF5eLr7UpZ2+j+VR55xva+SGSdqWz9Nqjofm4GiIXdSWTFJ5MeXwvz3zJaTMYoM0MYrFGgOp76nRkOqnyk3qA/ybkoK0Y+doAp+i8qAG1dPczgDs2REM6GnBEDpX+JyTAhOcsPOgAKbRHFlJ7/I1KNksKptmC/l6ovPf0nehp8y8HdZvaut4e2k7qGx4cOa5c+fg0Ucfhbe97W1w9uxZGB4eLsaf2pdGo1E8sX3llVfg+eefh56eHnj7298Op06dKkg3bU+j0YDXve518Cf+xJ+Axx9/HD772c/CU089BWtra+L2eZq3rK7G/LTtWr9JCOlYax7weqXfZZ0DCdI8lBwWT/v4XPeU45Vdc2ikNcZtDM2DekXTCwlHD3RMcTc7PR9SWr/chuA1eo/OLc0uSJB8D1pOzIN0ze7xtaX5Wx4OzdcK/6IlQN7Hx44dg/vuuw9e85rXwPDwMExOTsLp06dhcnKy7etX/DUsgJwP0IONe3p6YGhoqAjCrK2tQavVgs3NTRgYGIBKpQL1eh1WV1cLzpBlWRFAQl8H829ubrbZ9N3dXdjY2IDnnnsOrl27Bn/8x38Md9xxB0xPT0OtVoOtrS2Ym5uDZ599Fi5evAjNZlPsO/pPerCNddEHkNpcsfS15jOH4MkTmgcSxwrV5fUjpHVgXcdr1nqz8npg2Y/YcrgdkcqPsXMUUYEd3CpNnXuAvSdRGomRBMR8HNICoQEjPpl55+B1uh1fIjn075jBlUigdF8i/lK62ElB09frdfja174Go6OjcNttt7WdjUMPfuYyoXKk0UE68TENf3JRqVSKT6+jEsb829vbsLKyAisrK7C4uAgXLlyAixcvFufuSA6FZGDouGrEUVvQFkKkVsuDZXsVmCR3yLCXUcoeaEqnE8cllkCH6rHySARbumftEkg4ekAdRr9QQYMW3Cmn65oGGSiZss4rkGwAn4vSmg4RY5oW4flaHJch5rpGEmj9KJ+3fEnvcrsh1UvloU9uAfJzCm6//XZ4z3veA9/0Td8EJ06cgOHh4bbdWhQDAwMwMjJSfCTgvvvug4GBARgfH28jxlRWfDUZd7FOT0/D2bNn4XOf+xxcvXq17bw3PiYxtoX3i9V3vA6NG2nkV5v3XnuizUt6ryxC5FnrC6kfrD6l6PQeXzP0vjWfKbSHTQmHHzR4zM+boWNNv8TEjzfgc5TuzKNlaW8mhOYeyqbZKWtNa7oFIekKad1KZVHdrsne09MDtVoNzp49C3fddReMjY3B8PAwnDx5si2og74LjgcdB3z7AB8e01dy6fk7169fhytXrhQfgcEgD5aHtgCv0YOVpbFptVrFq11f+MIX2l4ZRlloOwFgn98l6WbKW/n5Rtp8oLB0vTT+1j3J35L8L00W7b7lu0l2x7KBlp3kdWr2xZKfcxmaTuM+ofKk/6X7PBAasjnehwjRnzung0MrpYtRmiASMefKTnKeaUfyhcKVKc2jTSzeDmsCSwPqISlcNp5PG3AOS0mjst/a2oL5+Xk4duxYsa202WwWBBmdJBoJp2cl8UVB+xN3BmVZVhy8jPW2Wq22VyS2traK17AuX74Mzz//fPEJQc1A0PbQ3V+0v2l7LSVl/db+5ulDChWvdUqApTIleWIRk0dzGvh60/JJyk1aCyHnhf/muoLek5Qdl6OMEkw4fKA2AkHnHt8lQv/Hv7mu4DYh9GBBmkdaWVo5ll7hZYQIDrcjGjy6TOtXep+/+kxlwb/5msO/+/r6oFarwdDQUEHmMXCD8p0+fRruu+8+OH78ePH6sHReFsDe53PRjlWr1eJ8Oam/UH7c3j8xMQF33303rK+vFw8g+NlyvA9D/czTev+W5PXYr1g7wfmSN58HGh/idUt1epzP0L2QnfJCsiH89V5eB8/TbT6Q8OoCbYE2h3FOUHD/RXLgpXT0HgDsCxLx+1wW+pumlbiXZMu0taf5AbxMno/WZXE0fJ2qp6cHpqamYHp6GgYHB9u+0Es/JoNl9Pb2Fr4BHgmBnzhvNBrFsQ9LS0tw6dIluH79OgwODsLExETxpavt7W1otVpFQAhtQqVSga2trcLH4fwX24sPp3m7Lf7A32AJ9afGXbx5LHjTcf8Lr2nX6f+Srpc4kDa3Y6DZHF43H0+rzpg+4nVbPqHlJ2n23Np17e2rqMAOVz7o5GvkDxc0J8h0EeFvWod0TepQBD/oTBpMS+lqaT3KUiMzUlqNEIRIOs1P+61Syc8SWFxchOXlZRgaGoJKpVJ85YoeJknHipbBFSodK3xiTmXEgE9PT0/xOliz2YStrS1YXl4uPmuOxFlyArRxofXQcdQIoqUseHn0t0WiveVYaTRSqDmF3SDZmoxlyrYMi4cs0PshBWuV75FLcjQTbh1wwk3nlESspLWtrXf6oAHLluYyfyDhMeiWjZH0FydQCI9+kJxcbS3ErEGup6Sy0W709vYWB/yfOnUK7rnnHjh//jzMzMzA+Ph421cVsywrDrDEQzNx9ydts+Q84JdNuB6yXlHAs+dGR0dhZmam+AgAys6dL4vIWn0u9Zl03epnDyfwwpIdr3dqezwOSDfLD/VPiLOF8kqcjsNryxIOP7ju0OaKxO01X4Vfl3STR6fT8ni5MTya1qnZGC2fVF/s3Mfzzm7cuAFnz55t+/ALBlhwHLIsa/siL/oQ9EEPfjV4YGAAWq0WbGxswObmZvEa3cDAQPFVLPy9sbFR7Myp1WpFP+BZPVtbW/v8K6mtViAB/5Ze8ebQfEWNB4QQ4iGWHDQd51paeu91SybeTsuvi7WLXp8wtB6k9KFyYv0cKb5B/5fO5AohOrAjkShJUATfxUPPepGUoEZstQXF83icfd4eD7SBkOSx6rIWUEhmfrgmKrvNzU1YWlqCmZmZtj6hgRlUjnSrICpV/kk+zIsRbiTduJ2xWq0CQL4zqNVqFe+5Xr9+HZ555hm4evWq+SQ0tLD4dXwq6zmolN+XCHqIvHkWeoj8xcgXIp9amlBdlpOozT+Pk6K1i+fzGKhQmywSg/3Cn3pZOiPh8EOah5Qw0TQSAZZ0D50P1vrVCJd03kKs/tbyetYZDyJIJILP/1CZXGaJaKHeR72J6XA3zODgIBw7dgxmZmbgzJkz8OCDD8KDDz4Ix48fh1qtVuywAdh/0DnV75TgYx3aYcOUU1gODR9XrAcP4eR1WQTKIoAad6FySHPE0o/S+IaItlVWrDPmgebwaQQ3lpxTUKIbI591XeNwnFxTGaSy087Qowv+sJm/cqXpGZoef/P7iJDzyOvgvhKfX56PyPC6JXk8nE7iz/xvTbfhtZ2dHVhfX4f19fUioC99IIFyOd4vqEPx7QM8DgJ9kd3d3eKjLviQAXeM4hk4m5ubAJD7LbiLZ2xsDM6fPw/PPfccLC0t7esr6SEClc3SyVRu3o+4c9XzcMoDTWfF5Jf+pvKEyuY+Vqguzc56ZPX6RCHfLoazdTONZGeo3qHyeXZ/cUS/ioX/846li5D/oztqaFr6W/qfQ1J+msKVZJcUkkfp8vK1cjV5sR7tMGdqHDRFIE1iTLe9vQ0LCwtw4sSJ4n1VrA+3L2I9dDs7Jd20DXiwGB7ATJUq1oe7dFZXV6HRaMD6+jq8/PLLcPnyZWi1WvvIkzbp+/r62g5mlhQM3wqplRWj0Kxxk5w2K41G/rx18/kmzT+PovSUHyqHG4eQo+lFSMHyNBphkO7jrkDezjIGLuFwgI4d31kjEWGJJGm62kon6WSJMHnWJb8vGXVtntNz0risIR2I5UivD0jngXAbQ+ugdaHNwM+Lnzx5Ek6dOlUchPnwww/DuXPnYHx8fN8XTmj7ra9SSQ6IRGjQYeABIa1tALkdWVpagsXFRWg0GvucMo1TcBsWItDcmbL4gZbfk17S+zwd/1vSkzytxJV4Pbxtmp332BIOqc5Q273g642OlfQaIJ2zeJ32ofX1vITDDxxj/uqv9hEPqru4HpPmpMVdLL2jfcxFuqbpIov/aD6OZOe0tU0DT3RNULnwWr1eh5WVlWJnDe1Demi1tEOXykbP4sG1V6/XYWNjA9bX16FSqRSfOcddPRhEwXpx9+j6+joAAMzOzkKtVoMLFy7A5cuX217NwvZIZ9Np/YLnA/K+oHmpT9MJpL6OyRO6x/WlZiOkMqxrIf4fc0+bK7F1WPe19W1Bkitkx3BNSHOMnnsbQlRghy46LVjDlR0ncLRBscrIykfvU2VDZaNGmLZDO9leK5/K6pkofFFL/UGVvbatnLaDToBWqwXXr1+HS5cuFe+tUgVIiT599YqOF/6mX7dC8IPHMOK9uroK6+vr0Gw2YXFxEV588UXY2tpS+0ACfXIa6sfQPa8h80AjvDyNVWeM4usGQm2USLgli+YEhpR/2fEMOTqWE8jrTmT76AJJnmQ/+Gu3/DdC+pvrXQ/ZkHQ1gP3kUiuTOtYhHWDtTpTqsmwpdxg4OZX0Av2HO3PGxsZgenoajh8/DtPT0zA1NQXDw8MwOjoKd9xxB5w5c6b4TDkP6kh1AOwdfqnZASTzlcreJ+jxwQPaP/wiFneY8Cy4VqsF9Xod1tfX4erVq7C4uCgSb0tnxOjsTvV7DIkMpQ3NSSnI4YEWfClDgGl5HmdDktfiAFqbrLy0fL5WvHMm4fADxxcPxJXmNDpU1Meh9wHC68xjo+j80oIkfO1KjjaXJzT/aX5ev5dT0jYA7D9Aul6vw7Vr12B+fh7W19dhbGyseOCcZVmxy4YHUOh5I/Qtg52dneIriaurq9BsNqFarUK9Xm/7hDkAFK/d7u7uFud+VqtVGBwcLMrp6+uDra0tWF9fhxs3brR99EUKXlHwcUBbFhuM4GXF4qD8itB8OKh6pTpi5qXXNnrlt/y52PXmKRfv0a9cH0hgh39CW/onnXeDQlukGsE722PUrXIA9KcqkvKUFDAHJ8pllZ/mWFgThZIJ+iRza2sLLl26BENDQ1CtVvcRa+kkf1p+lmXQbDaLQBcqpr6+PhgeHi4UMW5jp8r6xo0bcPHiRVhYWNgXOJMUXKzysgIRluGT4Lmvjac1diHEEGbpt3euW9e06xJ5tQJbXgdWg6XIJDmlucrHO9YxSTi8yLJs31M9/rcW0OGk27N+NJ2iXQutN40wc5l4eo9zGuM0SzJ71wvV/SdOnIAzZ87AbbfdBsePH4fx8XEYGRkpXrUaHByEqamp4gwdehA+bT/feo9BHTrWOPYYeMFXvqjDQA/vb7VaBS+h7cOD/7e2tmBjYwOWl5fh4sWLMD8/X3zeFtvJ7SHvB+2ah8/QOkLQdKiU38tVeNnWXA/Ne6xX+pv/LqOPNT4mXZfkjLWd1prQuMbNcmwSDgZc91A7A7BniwD0w3IlfmL5PpiO/y3NIy1gE5u2jL7Q7BQvn7eB6wjsw5WVFZibm4PFxUWYmJhoe3hDz9fBNw34+Wf4AKDZbEKj0YB6vV4cxtzf3w/VahUWFhZgc3MTNjc3YXh4GFqtVvFgAoNHjUajCBT19PTA4OAg7O7uwokTJ2BlZQW2traKAJAHsXqzbFkxPN8qO+TfUI7tKSeG+4cQshmantfWg7dOC5bej/FhLHum8REMYgKAeryJhOjAjqQAJcWIgktKz4J2XyrfC0mh8UGRyDhNFzvZvHJI973l0iBKq9WC1dVVmJubg8nJyeIpJio23L2D6enhyPh3T08PVKvVIjKOB4+hMsRDyvDp58bGBty4cQOee+45uHLlStsrVYiYxRVDUENGpyxCCzW2HkvpxMwpGtDztD2UBssPkeZYA+UxPmUUv2VMQnkSjhZoYECyMQCg/s3XVegdditvaP541rCUnsuuyaLltYK2sYSM6gC819vbC0NDQ3Dq1Cm4++674Z577oGTJ0/CsWPHYGxsrDiYH7e547kH9Aks3YHD66VBOXyaSvuDknjcQZplWdsn06vVaiE733WKddB2b25uFh8ZQDvFH/hYzpc3UK3Nh24HncvyqDKBzlC6MrbY46zEtrGMjZDK9Nhsba4lHC3QoA23NwB2IDx2nVh5rLKk+awFIDWfxruWLB9JyhPidjQNfujl6tWrcPLkyeJBAMBewB5f96XBHWwjPSO0VqvBiRMnYHh4uHi9Fr+Wtby8DCsrK4WNwn/Dw8PQ399ffAmLPlzAXTzHjx+H5eVl2N7eNu2Bpy85uP4oU1bIjsTYGUmXlZkz0vWywZ2DsJFlAmIeHqX9rdkfqW1SGq3umLGNfhULFxgVgv6tBS/4dY3kWo2X7ociaZ7JqUWe+TVJJqsc70L2lC9dp21EMr22tgZLS0swNjZWBHwajUZBvpEIo2LDMcXDxmhQB6PnKysrbV/Awmh5vV5v297IZeL9gETccqYsaIYkRMK06945YqXzOHeS3CEnTSonBrEGhCLUL16lZxES7W/PmGgOY5k5lXD4QLedavYFr3FINihkV6Q0Glnm+bkOthCSJ5RPqtdKh8C0IRKOun90dBTOnz8Pb37zm+H8+fNw6tQpmJqagqGhoSKYQw88BoA20k3bqAVO8PVetEm0TZRn4O5QvM/PfMO/NT6BB2jiFyNXVlbg8uXLcOHCheLJLS1bG3ftHAmp/z3EzKOjYgm8Z05p/EmzbfwelV8LNnpsjuUAUq6gyR2yQRb30uxPKHjK53cnAaSEwwHqy9DgDoLqMYnbSvPSslEeXs+hrXWJY9M8moxa3XQN8PvSPY13cb5Py1lbWyt2+Q8PDxe7dqjfgeeAZlnW9uYB7t6kaakdQr+m0WjA5uYmXL9+HQD27Ake2oxfYaTnrFUq+Q7VsbExGB0dLV5/0YJ5Ib4q5aN2uKzuD123fJuywRZNXklPxhzwW0YOC5INsdJimVafWf2q2SdtjkhpQ31Ly4p5gFDqjB2JrHFSJZ0RwJWRRMJ5mRQhhekZeKse6X4MgS5DtEKwJh0Fjku9XofV1VVYW1uD3d1dGBgYaPucOZbBP0UOsHeQcaVSKSLZ9XodsiwryDweSobb8Hd3d+H8+fPw4osvwuLiYtu7qfh/GUNXpp8sIlimPA10wZVtj5afK/9QcFAi1dYc9pJmLg8vy9POkLGT0oYMUahMa2wSjgakQ5I1wk3/xrGn+SUyTsvQrvH8/J6W3rov3ZOCLbQ9nUILMNC/8R/u1LnnnnvgHe94Bzz44INw6tSpts+VI9FGm6KdeURfA5Z29eKOUkkmSuQpUaTnxVFHQwoqIDFHm4UPLXp6eqBer8Py8jJcuXKlbd5YxA7/tnQp19Pada0OD+HneSzbEFNOmXuabYipu0yfeGyFtRa1cfbYt27zjISbC7QVUlAHoN3O0DNGQ34EzytB4y1SOk0uOl/5MQgehNJ1wqW4fDs7O7C1tQVra2uwvr5enG2DgRx+bivXo9yHwR03g4ODMDo6WjxsbjQasLS0BK1WC1ZWVoqdn6Ojo4U/RA9gxofe+MVf/ACNdOYSRWzwPrYvtcCAJYtkzzS5pLksIdYOdBMSnw9xGklGKW1I9lg+x2Wmcmvy8TVipfPWD1AysIMVSApMIuL8b0lgTXiLONPJqf2maUOdrSlQDdqECaWNScfbxNPSsvr6+mBkZARGRkagUqkUnyPHvDTAg8GbLMsKwkwPpsT7GOEeHh4utjYi2W42mzA7Owuzs7Nw4sQJePLJJ+HixYvQaDTE/qHydkJEQ8EL3pd84WgKTSonFMX1klsvAY+Zf1K9Ur9YhMFzLSZtjIKV7oWMhLUmuFOcSPfRhHYwf8jGaFvopf+1a540lv7A/0MBRkmHePQRz1/G5mh6rqenByYmJuCBBx6A++67D44fP1483cR8GPCnehTtBgAU9obuxJHGhj4c0r5sRbfh8zZIdp8TWvp/b28vDA8Pw+zsLNx7773w7LPPwvLycvFlFAu8rhi9z+W2yo/RV2XsRKh+yynR9G43go8WaL9oNj7kAEnjFYKVPhT8STg6oIEdBNfbPOjD16q2dkNpNDuh+SbSb/4UX+K8Un4ODNJL817TdZZ+oLYB07daLdje3oaNjY3iK1a1Wq3NJ6F9jXZGetBD6+3p6YFarQbDw8MwPj4OW1tbRV0AABsbG7CzswPNZhNGRkaKwA3KiXUDQPFaFm2TBD5Gsf2twZpHHlsf4gvdlC0kj+WTla0zJh3nBVJ6un48tszia1hGjJ8TW4a3Pw4ksMNJHF2cXLgQQbHIs+c+va4pUM9iDJE3bxqNPFmLQCJdFHg2zvT0NJw9exZOnjwJg4ODANCuqKSvlOB2d3y9ant7u3gndXBwEIaGhmB0dBRGR0eLg5nxXAWA/L3ZmZmZ4lyfRqMBly9fDo6P1mYPyiqHECHTgjpW3SFZuknAJZR1KGLlLpvPcoBCZEib89S50hyRWEcp4fBAsjPS2PJ/eI/+zyHZHo1wSwTPmlMWgbCuWQfwa7JJaTz6y0KlUikC+Ui48QBi3LGpkVmUCwk0ALR9kpamQ9Tr9eIpKT3wnwd5aIBGCoJIax9gb1s4PYOnt7cXJiYm4K677oLLly/Diy++aI4tLxs/LtCpHegU3QpchxwXq088DodUhxXICtlozR7wskP1UQfUu755+VYfJRwNaLtD8RoPNtA8mIaDzgtrXqEuofXTe1Iw1TvXQvw7xJ1ibIeHJ2N78KzOjY0N2N7ehu3t7WINcj1PZeO2ho4J7ripVquFv4LHT+Ah+41GA1ZXV4sdPnggPz2QuV6vw9raWpHO4pBlbKvUL5583Rp7LV0n4HMolu9TdFOXWvVadfC5VkY2z5wJ2TfKqcqg469iUSEA2pUeJ8ZcYdKGICQSLy1uC5ITIN2j96WIq0SgaboynW7JwiERdT7Z+vv7YXR0FE6cOFGchYCkPMuy4mkrrZMSX1R+9XodNjY2ioMpJycnYWRkpFCW+A9JOP2k4NjYGFSr1eLLXPPz8/tO8LYMoNY+K7/l9OO1TiLG2thqThW9J8kljV1IARwUYYwpV1POkiLX8ofWbtmnDK+2M5Xw6oDbGYD9gXmJiOO9UIDFQ3wke6UZW21u0jK6taY54ZV0jZZHKoPqSTxP7eWXX4a77rqreF0Kt8rTM3UwH/0cLcqErwTv7u62fdGK93uWZbC1tVWclUAPuqRb5bkul8ZYGnN+Vg8+5BgeHoZTp07Ba17zGlhdXYXr168XO400Ukfr5dckGSxbQNHJ/Hg1ggqaXGXq9vAlryMlyaPlD10LcQ7JwaZpkp05utCCNnRM+Q5Sa0eHZKM46FzSdtzwsvg9qS5pDfA5LEFbS1o6iRNSG2LlbzabxeHGGxsbUKvViuBKrVYrfAp6zg7dUYN9hrtEadvxy1gjIyPFw4X19fVC77daLdjc3ISdnZ3iQQJ9qL22tgbz8/Nw/fr1tqMqaJ9gXSF9belNT997fQUqkze9JbeUhpftQcj+WfY85Bvxue7xHzyweKGX93nKDo2xlMbja1FEB3a44tMIN8D+J6/4PyftvJEW2bEIe+i6ZYT5Pe9k8eQJIZYkoWIZHByEyclJmJ2dhePHjxfvkHLST2XlzkCr1So+79doNAqFhtsWcbz6+vqgVqtBrVaDwcHBoh7cLomBHzzcjJMhvpBjJqoVZNHq4OiUmGrpLdJn1Y95pXtliaK3D2LnqZcsl4VVluUs0Wv0cFPPeCQcXmhfweJPSiUbxA0kB7clUsDGIuxSkJPnD32Jy/PbEzD1pKWySWSI98fW1hZcu3YNLl++DL29vXDs2DGYmJiAarVanLFTqVTaPlWLMlBnZWdnBzY3N6HVahUkWpKB9hk+YKjVajA2Nla8/otBJXxIYa1zrJ/OFyy72WxCluUHKh8/fhxOnz4NV65cKZ7QWv3psVchYiqVETPOEiwHw6MDJXms9WPl9eTR6uq0HzxpPMRc6k++XZ/nS1/FOrqQbAqf/5LtoX9r88rDBzV7BOB/IE79Laudku2yZLNgcTItLfoV169fh6WlJVhdXYWBgYEisIMBF5QX7Qg9QJnrd/yHsgwMDMDQ0BA0m83itWH0a2iAv9VqFef6bG9vw/r6OiwsLMClS5dga2trn32NaS9FyJZI/INe9+rFWDvhCfTxNNb84XJI81iy1dp1Ddq60dJ5yrTa5V0zvC5r7CTZeD/T9Ro75wBKvIpFv1ZCJyVXiprQWZbte0efQ2sA3Z6opQ1NOCmNNACeAfWQfw9iBgwJ7tjYGMzMzMCxY8dgdHQUhoeHiwi3dro/7Tvcnri8vAz1er0I8CwvL8PW1lax66anpwcGBweLr2zRJ6k4lvV6HVZWVmBubg7m5uYKAq21LTa6bKFMUIdek5RXJ/LQcixodWiRW54vpDSkftHWjldxaKTCY7w0xI4dndeJZN+aaLVa+7aoS/qM6rKQ08btlZQO03ASrzm7kgNg6Y+ygf9YSMRRSsNlyrKs+PIIAMD29jYsLi7C+vo6TE1NtZ1PwPuc/o338KDihYUF6Ovrg9HR0eIz5Win6G5RPHNhenoadnd3YX19Hfr6+qC/v79tJw99gss/icu30GM6JPi7u7vFl7+mp6fh1KlTxSd4+S5Tq29DulVCp+Mfq69j7ZjGi7phD6VypDVZto9iSLf0O8ZBTbh10Gq12nwRj72ha19y4rxOKgUtO2RjQq8IS7bQG0SN9ZN4HTQf7xPUr7gz5tSpU8WREZgfDzamtp37i7wv8De1FbVarThjtFKpFAcoNxoNaDQasL29XfhLm5ubsLS0BF/72tdgZWVFfQ0LZeB9STlDjP8Q4r4eeB8ilNVdkl6UyvW0I3ZdaGV7+7iMTQjZAalfrbWvBbU8a9DibSFEB3awcKpgLAG0e5IiAJCdT0mBaeWHFBPPpwUGYkmO5GzGLlorL742Va1W4dixYzA9PV081USyjIEYLhf/h1sS19bWYHt7G3Z2dmBtbQ2Wl5dhY2OjINUbGxuwvLwM29vbxXg3m83ivdhmswnr6+swNzcHTz75JDz++ONw+fJlF0GWSLE2D6Qx5eNRVnFJTplmmELlhIIysQjNSSl9qD/ofKftjVXMnVz3pNOCRdJv/J+fIZWI+NEE1VXSDlH6P80DIAf/eRpeDg2CSOfBaPpAs1PafPboKr4u6Xku0jqV2uppv5ZmYGAARkZG2r6CuL29DXNzczA2NgYTExPFGQU0wMLLRHLcarVgaWkJrl+/DhMTE3DixIniVWF8iop9Pj4+DuPj4zA8PFy8IoxPW2kdSP6xb3BHKX99i74+hmctZFn+evLQ0BCMj4/D7OwsLC0tFbbO4jTW3ELZpD6XHAG8J5E+j60JpQ0Rfi6Ttp5ibZBWRie2gELiSJ55zQO2NL+nXp6u20GvhJsDSc9Lul1Kj6BnWHrXMc5Hi8d6zvKR7oX4nIfvWRw4lhdjHszXarVgYWEBlpaWYGhoqLDz6OMAAFSrVciyrO31XwrJntJxoMEdfkB2vV6H9fX1or6NjQ14+eWXiy9pSaDyA0BxzijaIwBo2xUU0hOafxm6xsvgulwrO8RJYurleWkb+d8eHs7tRCd+U6f6ODROeC1k07S2a7ZKs7Ox3AARFdjBBRir+Hg6jRDT/NwQ86BFiOB76/fkk+7HRg2tKB8vV7rW29sLIyMjMD09DVNTU8WrT7g9HZUKz0+3K2JgZmtrC1ZXV4unpRjUaTQahWyNRgNu3LgBX/7yl2Fubg7Onj0Ld955J8zOzhYK8/r163Dp0iV48cUX4erVq8Xp81rwANtC//EtllwJa/1kzSHN+ZGUrJQnpJCk6KtE0suQRU8e3g4uuze/JIMXWl8fBLzK3qNwEw4/+OH7GuHGa/y3tta1PNRht+xaCNI85XoCANoOFKaguhDTS/m13xok4sXvUZ2M/ZBlGfT398Pw8DBsbGzA/Pw8LC8vw/j4OIyOjhZnIlCHhu7CWV1dhWvXrkG9XoeTJ08WrwvjjiAEPk3FXTnc9lMSjf96e3sBID+8H7fO49Pa/v5+6O/vL7bi077E/AMDAzA2NgbHjh2D06dPw/b2Nrzwwguwtra2L4Aj2TOp/y1bEoOYoIGly7Wgn7dsTzor0OLV2TEIrckQ90xIoKDnuQHowX/N7miBYM2Bw3she0OvWespNN8tXdRNDic55Zo9bLVacP36dZifn4fR0dF95+XgAfz9/f1tH2rBeqjvQF/ZwoAKBv5xB09fX18RsMHz39bW1opxv3r1KszPzxc7OqXD8ant5p9Kx7b39PQU8wltWoi7auMR8j00rmsF6a3yQrJp1y3fg64fKQDF81j3PPJqkGx5WUj9XtaWesoou0ZLfRUrlgCHFJlEcvl7zfyaRLo00PolJ5+S27KDFFK6lox8sdLruDV+bGwMjh8/DmNjY22fHJf6CcuiAR1UmOvr67C2tta2awcDMjTiDQDFVsbNzU2Yn5+HJ554oqgblS8qMHrYmORYUeWMpBwJPh1fVPw0UBU7uaVFHMobmkNS+VJ9vN5uIkTKPW3tVFaLTEuKPUYhSWtaIlUclnFIOHqgY67ZFu2VO07GPYFhqzyElzBJ17it0eQKzV1pnUnr2VMuElG+zpD0bm5uFvq9VqvB1NQUTE1NQb1eh83NTbh27RpUKpVi5w4GUZrNZnG+wcDAAMzMzMDY2Fhx/hp9XbhSqRRp8UB+2k+Vyt6uG/o0lxJqPPuNv/6LAR0k4hgsojYVXzE+duxYYQu3traKBxxSH0u2LZZ0hYh2TNpYUu5N26kt1MrrFsEuC1pvGZ5A00g6KuFoAXURd5a5/fDMcx7ksfhaaDeOdN3accbzaI60px5+LxTA9vA8qvMBALa2tmBubg5OnDgB/f39Be9vNpvF2Wp4Nhs9Ywdgz5dAXY7lU7+H2hAafGk2m7CxsQErKyvQ29sLa2trcPXqVajX621t4qABJQBoe2AgpUEfB3eKSgEQSQ/R315w/0mDVU839TEvV7peJr+nDKltVnxC8+NjZfWsEX7f4hGdzomufe4chdDeNfQc3uVRcNpk5IoZ7/N82mKS6i87aCElZ0U2aRp89WpychImJiaKp530U31I0KkseJ1uC9zZ2YGNjQ1YW1uDRqNREFmMUvM+psoCI+KNRqPYwkiDLmUccJwrVHb8H5UiNQYxhEsyOJKy4PPlZsBSOgA+heuZtzHrLXSPyhbKY63JUF2ajrHypyDP0UfoFV9r3ml5pHnYjXVipePk2grqSGV5dZ6mu3k6qw7Utc1mExYXF4udOXhQPgZQ8MB+PKMNX5VCnY2vceHuG2qv0GZhegwEofx4HQMx9MkrJ/aUsAMADA0NFeXRvNqXvPDrj7VarfjkOp7hI/WrFhDwQBt3iexr4ybZsoPQb7Ft43KESKqXK4TqiQ2mSWVI1ywbTGW/2bwhoTvga8n6OIyVH8AO/of4S8x85msrpFdoGzQbaCEkH+XymJ7LQYF2Zn5+Hi5dulScs0PPwanVasWDABrYR1sg7ZhBP4U+cKYPtZvNZnGeDh4xsb6+Do1GY197efvQDlFfiT585sEVnEf45S300yQdZgXIpL6kepRe5/3P6+GQytDsTUyApRtzXEJMGd653akN77RcCR4+F0L0q1j4v2QMvdekMr1k1/rtqQ/rCpERDyyHVCovREzotb6+PhgcHITx8XGYmJiAkZGR4qsklFjQLYx0xwvdqdNqtYqnkXguDt+lg/VbRoMTmpBRoe3t7e2F/v7+fa9Z8MPR6M4felA3lS/kQEnydTIWUh7rd6cKjCrUTshjKK9FRLoNidBb/RQiTJ58iXgfTXgeIFjXuA6SduPweRKyJWVg2Qct4OzRISHH0rqv6TUkhfiVkM3NTdjY2ICRkZHii1h4dgFuce/v7y/OSKBl08AL/QImtTc7OzvF+W4YTOG7cvCcH/4aFgLToP2oVqswODgofh6X2xVaJtZvPfHU5ofmREmBIZ5H01WcRMbqtIMIOmhry5tPS98N7sX7SSurmzwv2ZlbA7heNX+FryXtiACJ38TYlBi+E8NDtXtl+BSVj9cDIPeNtea2trbg+eefh7GxMZidnS38AwzC0Fep8G/6lSx+/g76Os1ms3jogDtI8WH2tWvXYHFxEW7cuAH1el30aaUgCt0lhP/6+vqgUqkU5/jQAJOm/zV/SfKlpPTS/NTyxI61Vr5kh3h6T0AqVhYpvTW3vXJq/WbJGOpL7brHj/Rej7HrpQ9P5hXGCCqll8i3RSJCDbQG3QpeSPlDRNoDbbHR63R7OR7uODw8DENDQ+JZNLxMGp3GNI1GAzY2NmBra6v4+ggSai6f1N8x/awpGfqpWlTG2N6+vr7iq1xSfTH9Ljl8IVgKyONo8XlVZhFy+a110y0SGdOnWnqq+MsYD8vIaXIk3PoIHVJL17iHUPOyYkizB93KE2PjJPuB8ASFNKIJAMXrupubm7C5uVlsicf00o4ZzYaiXsedOlh/vV4vvkzCx5AGhSixpqSZtgXrybKsLUhEy8LyqY3Er6OgM7C1tVUEibQxiCXivD94Wg+J9PIPSSZLp0ooq2elNUbnRjfsluRQeud9QoIEfiakxB8t7uPR2ZLPIaUBKMdhy5Tj8dm4T0DTeNYaTUf7iwaC1tbW4KWXXiq+7EvPyxkYGCg+S47n5ODDbf56Lup21Ouoz7e2toq3E65duwZXrlwpgjra63DURlYqlX11ouz44BlfL6b9hrau2WyK/SrNH95fFLHBvtg02jy2/GNrDsTaHaucGO4WkivEuyw/z9MW7zhZ42zl9fZn6VexAOQdFZ1OsFA6a8KHHHGPogs5E9I1Tm49ipuSWUqScafOyMgIDA4Otj2BrFT2v+qG/1PCimfU0KAOkliMUnPiJbVH6yMPUF4M6tAtlXTO7O7utgV7KAEHgLYAFHdKLKMaMqRWutCis+YPLc+j3CQi7p2DUjBKqyOG2GtGTpofoT6T5A05H6G6rDQJRx8evS9d96xLjUjFymaRMguWM++VJcbJ9+gMqlNxxw5uVd/e3i6eflJii09SpTVN7SzqcnxyilvT8cuK1BbxnTO8TB4Aogef0nN9smxvBxLmxdeScTv++vo6rK6uFjZxeXkZVlZWxI9DSH0r9aGVxirDy5lC6STbQ393QrLLzO2Qg1pWf1vtpGVrdqYsOnVSEg4fpAek+LfFIbkdCNksjyNMy/E4pzxQQsuSZNZkKwMrCBHKQ30D5P74+hX6Ohh42dnZKV7txf7BnT30NSyq49HX2d7eLo6fWFxchIsXL8Li4qJ4/AQFyoeBIx7U4T4bloMy4uvF/OF5aE7htRD31fqU69uQHxfSz1L+TnWqxknK+jxWHml+eoJRsf6SB5xn8fx0LLrh20QFdrigXkISChxojeIINVIiFZ4IXKjeUJlafovw8YGuVPIvdQwODha7dPAz5pgejRA/xBr/IXHFrYeo3Or1ekHONRm9Y8n7ToKkGFFufIJLo+0AUAR+kKBju+kWeo8CKKMIaFrqaMT2ibd8TzpatlRnSEGWMbyavFwxxhgees8KCHUTMU5ywuFDiCTTeR1aUzGkM3TNQ8q4bDHydGqHLHkoJL1Avwayu7sL6+vrxVkF9Xq9eBULCWuz2dyn36k9w3Rok/huHQzKYKAH5aKfvW21WkWwR2ovEmeq8/AJKf9EOj7swE/d3rhxA5aXl+HGjRvwyiuvwMWLF2F9fd11qKkE6cw5rFtzCr1kVoKkh7V6OkWso4B/d1MHh8h5jK3WyqBOfkxQNOHWgsShpPv8b0+Z3b6u6YFYh5PDM/95GR6nGfnkwMAATE5OwpkzZ+D48ePFR1loGVyHY360C9Krvuj34E6d1dVVWFhYKII6aHs0GbEtWD5vEz07B+vFa/jgore3ty3wxPsy5M9Y/ey5HqOnY0HHOtZOaXJa/r7XrwjxMZ6H1m+lD8HrE/O6KbTAXCcodcaO9z6fzLzjtIEOEQVNkcU6nJ503gljlR9KX6lUiq90YEAHn4byrYZUJvp0ESPVzWYT6vV6sUsHlR1uVY+ZNBqho+VIY4KKkd6nShMVMpUfiT79agrtH2sRWspRcwgtlCGOVl/RazHKKkY+zJtl2b4nC5IssURYkt1bniSDZuyksrQx1PRBwq0Bzzopo88A9CclVt2hOU5tnKZDtDkbkofLoBFvzxrQ2kYPwASAIiiDgR0MvCCBRV2O9WKgBvU5BlPwH5Jw/gUSPCcHd9zgV7Y4gcf0dDs870f66hfWjwdp4vlyKysrcP36dbh69Sp87Wtfg69+9auwuLhYnE1n9ZHWx16iK41BrN6yyKok00HL1g0iKpUXcnBCtsfiXZZtRFgOmSVfwtGBxmHwOj8iwuIpIb4fy7+0enhd0vVO0Yl+0oB+wcjICJw+fRrOnDkDo6OjbYci4wNeak/pg17c4U95Lv0iI54Pt7m5CTdu3ICFhQWYn58vPhSjHfnA5ZQOgkYbibLgBwBoH7VarbbPsANA0TZ6Fo8Fa56EfB7LbpX1YTx1W7DkstJ6fW8PT/Tei4kDeFDGz+Lj741nUJTasSMFUrwdGDLK1uSRlKw0Ccp0poQYhSYtCu8gYFAHv0CC73RyZcKVHe6AQfKKu3LwzBpKaK0oNQ+iWBNN+rqZ1Gaejr9+he3Aa0jmeTtpfivwJ8EKEMTk49djCaClzGMVBje4oXXC72uH/1kkOCSrh1h7gzihsq28vL5uOxwJrx6sea7NiTL6WiLzBzlvYnQSX5Nlg72efqHBmf7+fpiamiqePKJtQR1Ngzk8L9V5GATCtYi7cOr1etuXD/v6+oqdphjY6e3tLb5WRc9n423D9tHdRvQATnx6u7W1BRsbGwXZn5ubg5dffhmuXr1anK3jJZLaHOFjZel9buNCQQYv1/LCKkfToZoM0vUY+em60/qhrFMRA2/fetdUwtGAxU3KBkU5p+Zl8r95fmm+e9asVI42X6kNDAWlLIQCAYienh4YGRmBu+66C86ePQu1Wk1NS/0AACjsED2Dh16nQZ2VlRW4ceMGLC0tFUdRbG5uFm8sWONJfS6UGfsFbRimoWeZ0t2n6JOhn4OBHW5jpLlGIY19aHxCXMlKG0JIXg+8sQKrfGsNeHyRMnKF4OUOr1Y5pQI7UiUewys57BzS/RA5igXPVzai6FVoWppKJd+pU61WCwJLtwBSBYOgxJVudaeBHVSAeE86mBrb53UcQgaFGhC6XRFlRvJNz2VA4k+3LdInvKhIUSlKcnuCB1TO0HyxAnNWGdbc5n3M5x6FdM9KHwNr3pYtN7Teu43Q2k3BnKMPycGz0nnsilS2V+d74SVfmjxSeVodZQmDJzg0MDAAtVqtLbCDZ7NR/Q3Qfh4ODfbgPfp1RnySiUEitBX4NLNerxdf3UJbQb+KgvaEvtaF/+NTXP468tbWVrFLZ3FxES5fvgwvv/wyLCwsFNvy6S4di3vwz9Xy+/weptfmhZa328FFyUENlR/L0bz5y7SLyx/SDVJgynJsLYQcXq/eSThaKONzeNcw/0Q2z68FkqU56JVTm79aeSH7EpKD600AgGq1CidPnoQTJ05ArVZr8xXoGaE0gIL3JA6NwXvU8xsbG8UXf/EYCjxLjR9DEeLW9GuN6IehD0NfPaav4PKH7Vo9Un9pclB+w3VgKPjB51jIBoR8QVpnrI2y5ODyxOpqyb5Z9WtldIpu+Dt8zMr6NqVfxZIIdSjCZk1m/B0zqNLE9JJ7T/kcIaXnUYbYRiSuAwMDbWSWB3Ron1CiTJ9K4j+MFtOotnc3jmQ46G+PQaNfIsHrdIcIBm6kv7F+6ghkWdYWHNJIlGbwrABMNxFDYkMKiv/dDWVRdn12Cx4nIMYRjik74dYG1V+S423l4ZCIU5lypHSx5XsCMJLcITm5TqdEAvUrvr6L9gWDOkh2peCNVB6WiXYJ5cTt6lTu7e3t4hPquGMVSTTdnk935nB7iWXjF7fq9Tqsra3BjRs34OrVqzA3NwdXrlyBra2tffaE8xiLaGt9bF0rY3c0e+2BJn9M3bQcj43oRBfzekLXY+uL5YW8vWUDQwlHE55AnuRcS+vEY0cQ3sANr0f7HevbhNJ4bJ4UmBgYGICJiQmYmJgoXr2l5dHdnajneR9yv4d+EGZ7e7ttl+j6+nqxY0fajakFPrhdorZF8m/ofZSNPyig6Wg/0r/pQwBNPl43b48HWn4Oj773loVpaZ+GYgExZWtlHiQ6HQerXIk3xJbb0eHJoWvWb48Bl5SW1sBuDqqHdHuInHSfBnX6+/v3BXUQ0qnt9EtR9DUrDOpQxUK3B9K6aVl47o7UPoC9QA3NI0VrsU38c4BUodFt9OgkUIXLI/d0zKVtrZLi0RZF2WCOFRyi0IxqWcTI66kzJmgSIikHBTpOr6aCTjhaCBHnEIGQ8vDrncy/mICNFDT3BG20dRqSR6tHsjNra2uwtrYGAFAEeugrwhLh0AJGuEsHbZT0xLpS2fusLK2HfpGEE2/8TR9kINnf3NyE5eVlmJ+fh8uXL8PCwsK+V640+aVx4P0fSkPvWwEDKQ8dXyvIpHGoUDti7Yu0Jsra1E7RqW2U1oBVXojTJdxa4E67tn4wDf1f04sSrMBRDL+0OJtH11j8mZcvtVcqnwYlKpX8S79jY2MwPT0N1Wq1CMxgPtT16LvwV31pQAd1fL1eL/werG9nZwfW19fh+vXrsLy8XDyQ0F6L433B35ZAW8HtFe0H+soVyorjT4M8Ib1F83fqt9D6rPbSemN1oRSI8cxLi5uV1a90zcWWUdZn88QkyiAUQ/G2r3Rgx0Kog0P3vSSCk/huwkPsypRJySrdXs6VBX/6jAoG79NPmlPCTIM6dAs75kUl2mw2iyeXAO3bHWlAB2WmUWk+qTGoQwk5Rs7pYWKa4aD3eB300GfNUGmGlRuuEKRF5Fm4fD5784QgkXotn9fRCylUiwxIRp7nje3v2DGKKTvh1oU0vlSHlRl/i7hQSKTJcrI9ayS0tjuxc5ajT9dgb28vDA4OwuTkJNRqNWg0GrC+vg6NRqN4EEGD95rzQEk9XueHKXPnh35WlhJsengyJ/wI+trx1tZWcTjywsICLCwswNramvgUlfZnGb7imSPSdStdpzyHz01NT5eBNI8PgndZfeCpL2SPvXYUy7JkDaVJONqw9ETZ8fesxVCAx6O3NJ6nlSOtEc1WabJyu9fX1wejo6MwPT0NIyMjUKlUit2bAHtfx0XeT30FLI/6PPQMUUy3s7NTnJ+2tLRUfN1QCkBJdpn6MNTO0Afpkm+CeXlgh/5P04X+5rJa8PjI1vyR0oV0pHe+a3NXCo5Z5YXsDa3nIHwID7ycMRaajfLW0VFg56BJg1Zfp3V55Qil85IFWi7dXi5FpgH2gjsIqlTo2Tr0f0pY8VwC/EQtnj+AWx2xbiwP5aNnF3ADRgNC2E6Un5J+/EfL5BFzKYjDlTk9u8Hqey9B8yCGqHIDYRnA2CCOFSChBtdL8iXZQ+TAE6Sh7ZP+tmARF/77oMcy4XCBj7tFfmm6mLxex9uql/72zjeN3Gh1W8QhRP757xABHxoagmPHjsHJkydhbGys+OrH5uZmkY4G/an9CgVgUN/zL1VRUkxtI9bFyTbd+Umf4m5tbcHq6iosLS3BjRs3YGVlBTY3N4sHA5ysS6RfgtXnUt9SHW4RYy3wEqOzJA7C5Y4JiEht5OVKMsYEQzx1x1z3lBPipx4+oZWZbMzRhmf8vM4bnUPWa8FUV3j8CD7XaD6PD6LZJ4ur0bI1J126T/Vpb28vDA8Pw9TUFIyMjLR9EIYGd+hBxVJb8SFxvV4vvvyLen97extWV1dheXlZPEsHy6X6n+7AofYPbQv6R9Rv2traKh5S07cSENSOoQ2jx2F0wmVpv2vjQaGNtfa7Ex8qNLe4P8nnnDV/JX3L511oDlvt8K59j28jtUOTNZb30Wtee9NRYMcybmUcZC0/v9ctp00KJnkMtiSrNkFpWvpUkm75w3906x8tGwDagjr8b6o4+vr6oFqtFkEdLAN38OCBkfjVEVSa2Ha6dZC2h/7m2yXxdTLeZ/39/fvOV8D8Uh/TzwLSgBUn35phofLz8dHIOIdlRGk+i/hK5XQz0CApOX7fcvBCZfO283q1cmKMVqf5E259WCSVw7MWQmVL90Nz0qP3uTydIOSwokNhkRCaH3daIgE/duwYDA8PF1+nQrtEHx5wUowPCWhgh5N0lI8ejo8Enb5KTNtBHxDQwA6WhwEd/LwtHpzZaDTazv7BT7VjWVSnS2cqULm1s904Ae2mbvfYJf63Bo8jym1aJ0SYllcW3vzedFqaGEc3ptyEo48yY+sJEHr1MtW1Ifvl4WUSh9UQsy6k6/hlxaGhIZiYmICRkZEiWM/loG3lD3PR9tBXbNGfwN2kKysrsLq6WuzikWShDwqwTGpT0K7Qnaj0HvoxjUZD7B8K9KswnfQBGbzn4SVW0ESTpdt6yZo3ZXiOxpliORm3WZbdjJXRqpff4/O62/WXQenPnSOsaJN1L8aIWqSKXrM6OARPVI7X7x1IXNDS00wayMHABA+i0MAPBnUwH41A45k9uHuGk0AsHwM7VOHh16lQwWH5VFb87CwqRgAoAlX0NyWKqOSQ+OPfNLiDyhfv0+2ZfFxpm6TX1Xj/S2PlmSM8jaVIpfKt+zwNb5dWlxas8cK73iRlawWIDkpBcYIjQdM13XS2Eg4HuO3g/4fgJbRlApReR1TLy/UBb59XFms90HSoc6vVKoyMjMD4+DhMTU3B8PAw9Pf3t8mBOh2JM+bnZ99IAR2A9vPcpB2a+D+mo69WbWxsQL1e3/eUFdPjGXPUjtIgEAZ16AMQ+tSVEn7JRvBz6/gYxYwLtWX8vgdSUIfaQGnseZv4gxtP3db843ZA60etXGn9SjZdc3BuFmg7k525tWBxDo9vE+J/lmPeyRxH3abl1zibhwtLdUnp0K4MDQ3B6OhoYU9oe/na4Q9wqb+DdgB36mCAB8+Ao58xx7w0MENtFL3O9TG1Cfxs0p6eHqhWq4U9oMEaCupT0Tch+vr6CvvF8/JxwIcevJ+l/uHj49XT+DtkLziseauVbd2j9WvzydMmOpYhP4y2JZTGc99Ky3WIZnNjeKxXnuivYlkOVIhM0v9vlpEuE/jRJh39X6sL/0flwcvEBS8dKEmJMFWA/DwdDKDwMxA0x4ASa1Q8qETpWEqBlp6enkLZ0rbh35Q40/nSaDTa0mI9qAwRNGrPn9hKDgHtG/7KVydzypM3lKZM/R7FWUYBSIEZrY9ilDZf+5qxiCEHGkLKuIxjnnD4oc1Rz1zxkhGAMPH16Hrrfoj4x1zncklpJKKDurm/vx8GBweLoM7o6CgMDQ0VO3UoMUWdTA+q5Lt06CtSVBa6HZ3aF2q/uPOO5+Rsbm7C9vb2vleE6YMA1P20vWjT+AMCgPYHD7RvuENE+x7bSoNTfGw8Okcib9LcjNHvfHy1YIOk67X57mmDBImod2ojvWs3Blr/an3gdVQSjj4OYiy74etw+6HxrjK+Tbd4E77OVK1WYWhoCIaHh6FarYq7Nylnp69JYdswoI6B+3q9XuzO3NjYgM3NzWKXDg2EAOwFZri/JfmgPBBE89DdoX19fVCr1Yqvb2H59DxT6XUvtIvUl0EZETzQhOXSciRoHCWkn6V66W8rCBQ7v6yYgFZHKG030C297RkbDRI3tWx/jMzRO3b4AHsHTmuEFyHj6s3vIU2eNnjrpZFgmocGKfCwZMlpxn+UBKMiw//pGTd8EVLSTz9/jsqJlk2VKlXGFFRh0pPteZCFEmtUdph+d3e3eFUMFRl9tQz7jZaL7eAOBB1TGvgqQzJ5v0uBKG9+7bp3wZe5F1On5hBw8D7W1n/ImFhOhSQvlzuk9D2OTMLRQDfHrRtBPs151+a0tDZi7Y4WNODr1lseDYjgNvmRkZHiX61Wa9t5Se0O/+IiDbAgiabkmNbPD0zmZdNP13LSLr2Ki0EpeiZCT09P264eansAoNhpJG2Dx7ZYwRbaZuwP7kxIkAJIXq5SBlxH8/LwOu0HKT+/x8v02ESaRnNAOoHXllqyxdRlldENHZNwc6Dp5hhnmt7z8iIpj1Uvv4f6yFpPlgxcL2n5Qv2AnBz1cn9/P9RqNahWq8WREHTXDMD+nS4AUAQzqM9DAzr4pUPcoYMfjeFtoB+M4e2kNor6UfweykhtHH14gQ8bAPbeWMC89CEDLZvLYfUltbX8gbVnvCVocyCUhrfBC8nf1myI5KtJ9Vp+TBm+r/E1LqtXjpi1rJXdLXTlq1gxhi00iFaZdNeIpYglghyaADwPv0br9zj8nDBKW6ZxUmNggzvO9B/A/k+IVyqVfSSXK2X8h09OpTZSAk3Lpn1KT4in75FiwIbKgNepTL29vcXnBwcGBtqcCB6IQeVG+1LaQknbSw+Epq+r8YXG+4fXI/2vQXL0LOPeCWGn8ltGohuQ1pZEBCyFjde1tRciy1Ka0Jr3krOEowOPno1JK80T6cke1QHS/LbsDep0LVDD83E9z+Gd25K+wby4M3JgYABqtRqMjIzA8PAwDA4Otr2uxA/i5//oK0nUDvP+oIf8U5JM9TMeSonEnZ6NQ89BQNuineFD7Qi3LZJsaF+wfN6HfOwwP/3UO22LBg9Z8zhX9JqXP3l+a3VK5WvrwSOzVQeiLCk/CHQiV8LRg2cuhRzqGPtE/+bXPM6htIuDcy1aBg9oS5yY5uc2UAPdGYNBHbQv+KAA66UPr7keowEW1KnNZhO2t7eLf9RG4NlsfPc+/SgN9ZlQVtoetCv0wQX1M/A6fb0KYM8GNJvN4mxRuisU7ZY2PtwH4X4NtsV66E3H1+LU3E+ybAlPH4I057X8Eh+J4ToeWHraW2asT6X5ed7yNN3A85bpk9KBHa0xFiHh1+iuDKl8Piml3/i/9LRQUpA0OEPfw8Q8/J16HjUNOQ80DZeHkkj+FJCmoxOfbvvmW9cxOk1fZeL9Rwm7dq4BD4LQ83m0tnCDQNtE5ebn6lCSztuF9fCxpoqaK03qRGFaGj2nO5E4PGNIf4dIntZXEiwlKPW1JZtHJu235VCG8kn3PMrMqxCt+q0+SGT81oE2F/h1bcsy1yP0mmS7qJ2gOloiw7wsTooxH32lld+jhwlT/a71gySzlh7rwaemSLoHBwdhcHAQqtXqvieb/ABK1M+0D9GmUHl5wAZ3tWAf0q9h4dNWfKWX2jR0FuhuHCThVFdJzgB/JQzlQlvACTUGtCgp533L+xj7FG1upVIp2qONmcUZQmTYKk+DxLdCZYfKsmAFm8qgW+XEQGpDsjEJAPq6k+YH1/F0LfIHw5IN4aB2Swre8CAMt3NUX6N+pwfVa23T+B3+xoAH6uqBgQEYGBgodupg8Jye3Yn9wzk5ypVlWRG0ocGcer1e2BT6URUEf6jMdZ/29gG1F6i/syzb97ouvmkgBYdov1MbQ/uK+j0A7WeMan1PdzDR174kjtCpvuxWWdb6kOYZnfeS78Rl0+qMDcho8lo+jdcPs9ayB9Z6jGlf9Bk7FDGEhJPm0KDy15f4LhLpb0tR0gWLgQvMQ7dtIxmkW8jxs6+U/GmDzdvEr9OAB5ZBd7bQNNRZ4ASbHlqMi14aE1SaeMAYV6ZcyUtPMLFMrIP2H5eTBnJoX+KJ8kiIUQ6qpPjCooqXE29prGnbsW+oQZOAfS4pIV4+z8PJYMyijlmksYua5itTn0eWkAK2HBOUx5PHc4/LFpMn4ejAWoMcVLdrxl/a9UHnkEUI6f+cpOI9SvK5TNTeoH6kQR6uq7nsUp9wW4r6E4P/tVoNhoaGoFarFcEegL0gCQZHaF20XzixRBuJT1Ep8UZC32q1is/U0jIA9l7r5YcwU3uCfcaDbNRWolNAn57SengfYVn8gQp3urRXeumYos2jNliC5rRp6bgtiSW8XsSWr7XDWouS/Tpo3azZZg0xayvh1oG2vkNpKSSnn//Ngy0SaBq+84PaDW4bqO6k1+h1bB/aGv66j6Z3ePsrlcq+HZR4SD3dwQLQvmsf9S4tF3U0tSONRqOwFygr2kbpy4n0jQXsF24/ue9J20Ploa9RYX/RnaPUvtG+5g8EuN6g9XKZuJ/LOQ6Vva+vb9+rzWX0tHYf+6Asv5dkoPPXa9t43lAd/G9efsjGSfetaxokn4bn09JYeSTZQ+joVayQgJQAU9JEiRlXelIDUJlw4ocycMUqKV6ahu8AkQJN9F+W7UVNsyxreyLJ+0JyCrjTLykUqd1a0AODOviP7obh8qByxLagUqLkl8rDFQ0HTUcDXpQsS0EyGrWuVCptEXJtMWB+Kg+WT2XjabC/sX/wN4/0l0WIAHgDPNKasMorA02ZSWuFrkupnJCMXIF5ZfKUl5AAoK8tqseluc1tCydNUln8lR48MF57FYjKRYkvl5fml/Q71cH8FVoP6K6Xnp6etp06+DSVvwpL/+f2Eu+hI4A2EEk4nm9DP2OO92iAn/YvPRNOGhdO0DVbhGVbDwEQ1m4orovxOn+gRO0b3z2L8lMZQjuwJFh216MXY9KWtTlefV/GdoWcEg/4nPLW67XpndjkhMMNzzzjTjle47+loALnWfQBLb/P7Yxks5DremwNfvEQvyRI66U6XLJpWBbdRYnBFX7WDOr7RqPRdp4m1dn4P7cZeGAy7uikQR3aLv62AvaNtCOG2nPJd+RnwFFk2d6DYXxAjQElajtp+zAf1iG9RkX/tvwTLJfaIupTc/taljdL+q9TDu6xfaFgkxdldfKrqcsPoj8ldHzGDp8MnBAipNdpuLOoKRP6ZA/v8X9UQWmBIvquJCdzmlJGOahywvNiNNKmOQy833havuCpAsS09GBIbCfuKuIBJNwKyYMntFx6j3/iz2oD5sEvatGnsHxnDTVsWkBLUoZ8rLA83k5JNmmc6dkKeI/uwLIItdUHobQWKdWUfLcUQKheXpdHzhCsscHrNI3V7xbZ7lTOhMMPyZGygjdSXm4XtLSo87iORX3Z39/f9kSLy0HL5K8FcXksm0nJeH9/f9tTVkzP+wX/pwF/DOpUq9XiaSrqw1arVdTL9TJvHyXgu7u7xVNUussISTg9K4cfJInl8R06AO2vHNPx4k9oMQ21A1IwhtsM2v9SHuw7uuUd7SrKJ+0A4uPFx5fuWOWvHEuQOBBFrH6LCUR4dG2sbQrZRClA5HUGYgM2ks0rS+o9NjPh6IPrdHpN8xn4PY3j8wA81bUYbMD80kML1FVosxCaLsd7XL9TfYU7LPnuQyon3QlKAyba60XUP+A7hXAXDO7Q4faEpsdy+eHIXJfwMeO7Z3mACHcW0Yf1tJ+ltc4DK9g2zIM2yPKjeLBL83856Lk/0kMgfADF/T4OyXfXEOL0Utk0ryefxyeQ+shjS3n5Xln4tW76aN76Q+MooaPADifKWkfy9JKyBGgfOJy0XOnx+qQADS4siYDTvBqJ4kqPLjJKLjGazNtEFxx3UKVBkpxwKeJMZaJKnT75xPL558tpWbSf6VZDKietS5KN7mDCf1Qm2l84HqikUQau2LSgjtSvKIcUxJG2PdKgHjWK6OTwL7dY0BSKZFy0RcnT0DbScdLqt5SwNubStVDaGAWmKUNJNm4gQ/Jq9SVSfWuDrgeut7X5Rtcg1TUWuK3hNofrHvqb1sdtnFavpCdovVRfoa5Cwia1nRJsGhTCf3RHCdbdbDbbnmJqO54oucYnqvjVKul1LP4wgjsP/Otb3HZSRwEfTNBXmDEf/t3f31885aWvNWOddOeMZPMpMad6kdZFiTrtc36+HQ3+oDOEX4qhZwxJZyVoc4T/HUKIIEtlheSgdj2U3gttHWsEnPcHXUOx9kKzSxwSL+T3LVuccHQgzS/Jdwj9Ta/xucx1IN9FQtPQ4IFm+6jNktanJKNUBtWbGLyn+eguT2rn6IMP5NJYP/VT8Bp99YoGb+hrTvwrjDRggq989fT0FHl522l90hjS4D3ta2w7/c3HslarFX4fls9tk2Qr+LjQ9NQOYUCPl0nbwf0uvNbX1wfVarWtb61Xtjx6y/JR+HXuv/PfWj+E5KJ97EFZf8IjT6e6XvPFALprS6ICO3SB8ElrNd4yqBIouZaCQSH5UBFJ1zXlxycor5NudcToLt2dwgMffGcIJUd8oYUIE13Q/f39RX6qjJHA0sAOrVv6G9Pz92KpHFRm2j6q2LE/qAKmgRNUWFgnP0hNG0Pab1rAhys5BB0rKj9Ni87TwMBA4ejQ8yG8yoDPF68ikZyakFLyEljtmteRsOrzlOWRkRomrSyL9GuypWDPrQGqBwDkIAnXbZKtkWwVJ33c1mi7WKS6aR2U0HJ9ReuVApx4nQZppPJp3SgrDeqgncCt6jQv/Uwr1b+U5HN9DQBtW+VR1yMZp6Sc62r6AIA7JhKf4G3GPuG2BKB9xyd94krr5H0szRuajh74TJ0WKgvtczq2WC51cvgXVXBMeJAnRu979a9GpnmQRkrL83gJp0VOO9HN3EHg4+bJy/+OqdeyTzFOR8LhA+f59FrI/vC0/Jq0rvnDA67b+W4QyfagHtR8G8vWcL3LfRtJ13HfSqqXPuTmdeFvaiuQa6POpUF8+iAYy0GbRmWXHsZSfYtvWtBAjcYb+/r62vQxz4fAnf+tVmtfGmr/pEAHtbf8zQbqM3E+gONEA1mYFvuPPtDp7e3dF+SRHvTz+ULnVxm9KfkPZf0RTxkx9sSyZd5+0e5J9omn1cqISeNtb/SOHUnJdJKHKwCJEGuEXiLyXBFz55GTS82R5QNFiT/uWKGLkcoFAMVZNjQPlYfWRfPx31gHPRiS766hihDrogoBr9FyUTFxomSNLb1HAzSUBOM/6ZBpasRQBuksBCo37StKovhkR4OD9/guJm6A8B/Whc4Qnu5PHRYp+GT9pnMoFEixyuTBixiSLRkXqU5voCjkZPDrkpza2rJkj5Er4dYA1xNWcJ8HaGg6aR7xNSE9mZOCAniPv15F03A7x+uR8khkiuokGljgwSZKyinpptvksVwasOeElP6j5A/T4hNcum2ek2/+ZJCSUW4DqPwhkoVkFgCKOlB+rh9pe+mTY0p6uR2iZdOAByXifH6gc0F33XDOgnJJ9o32Ee42kg7g1PRbyE5rfekhth5yacFK1ykJj2k3lUdz5Cz+JaXXZEw4uqBck4I75Rq0+cnnLw8AcJvF83Ib6K1Xk5frSgS1IZId4+excZk5N5Z8L/xHbQb+o1+5Ql1K/8c66UMKSQ+gT4YyoM9k8VOq36n9pAET7bwhbCO1ObSPeZk0Lw9GYTq8TtPzr2lxW0r9Imw39x3w64+9vb2iraFyYL0hfajpVCmd5otI+SydKuWnelzif1KZvBxua+nfmjwxdijkL4ZQxs6U3rHDr3NBYgwyJVtWJ2iGmE5y3gk8CEL/5opHmiC4aHggQ3IorDZh2dp79tyQ8F1LWAZXJJxgUqNAFzzvIxoJ5++cSuNJ20XbQtspLQb+njAtg6ZHxUOVE19gXGnSdmD9/AA3umWS5qOGh74ehm3HLfY9PXun4fMx4vJzhBYkJ91lyKVVbkhJesv1KBZPmm6R8jIEP+HoQCKpnvG21iHX/dzeSPVI5Iv+zXdaaERdI8LU7mh5kaDiV6UQPKBDbYV0ZgPVb1TnUbl522kAnD71o0ETfkAwlYWficf7lNoz3h+0LDykkge2EJTU0/7j9pDe40EcWg59csrbRHcLSbZFejLM24/txvxSfXROaTpQuqalp+V6ibvEq8roXW9eKx2fPzHOQMz1Mki26NaF5Ozhb7wf8lHofbobkOfT/KbQGkQdz30NrE/j0No1qs8kP4u2g9szgL2H2lw+vsNE+odpqVzSg15tRz3Na9kdmp7vKNX8Hy4T7QepL7l9o/2Ivonkp1F/iNpr7Xw/au+pzHQu0E0BWt/ROajpWcu+SP3ruWfpdimNpW9jbY30m7dTqpPfk/QE5yBem9MNexId2OG/OTH1kBCu8PguHZqOL2irXA94J1Onng4gH2hKyjmRAwCRmNEy+RZPXpZULn1iSxe6pbx4xFZqBwYptKAXl507Bbz/NeVPZeCEl/YXN0jUMNA+kbYh0jT0yQKPtlPjQMuU+lBShpSIxyxSCq64pb7vJkmMcQo8ZWl5LfIs5dOUpNR2rV7N8JRpW8LhBV8zfI3EGHBJb1MdJwUZaF4qg1SuJLems7hsXNfu7Oy0HXYs2Qb8mxI7/oQV9T3dnSiRXb6O6E4c3CaPAR1qf2ib+BkMdKwk+bUn0tRJ4fLRcaDOAED7Qxzeb9KY0rJpv/Cn0NyxwHoxH20TlZGWrz3Zpnml17o1SLqd9xG/bpXLxz9UtzcdX68SR8Lf1lr22MWydrksvP2QcLQQw8EszqbZGkn3UdvC7RD/W1srEkfiup77OVabuM7meagdCNkXmo7bDrpjB9PiPbr7VOsL6l9QXwBlRDuqtZkGd/hYcb7Pgyu0DGrreR+hrBLv4K8ZcxtK/TW09xqHxr/pg27Ocbit0TiNxlVCoHljdGRZ/W+tv5uhm8vIQ+9pHDemLVGBHc1IcwGtPDQdJSK0PLpw6NNGqQ7tOl+UPEBEyZ8mrzSxKbGjihqgfXcKBQ3iUCJI00rKmiq3SqWy7ykhXZxSIIgHeegOFqr4eN2032n7qfLh/SIpB6rsJCVPFRkFVwzYXuncCTpXaDul/uYkn8tP+5Jv0eR1UFl5P3kWIlW23VY+IaMtpQnJ0C0ZNV1g1ekhWpoeSDj64OSKG0GEZ25ZtkarV1rfmlPN8/M8VH+E1r/URhoUoXaE55PKpIcyauQbYE9v08AO3xUq6VkkkbzNkpPA66Z9SMuWQMvgMtH81HbSvJRMU4eBk25+oCgfO5qHz0kuCy2Xy8Jtt8c2SH3H+5ym00ijVi4vh9736tdYmyHpew/vs66Vta9aPsn5uRnOQ8LBQXOsJGjrRNJ1mq2RdKZUr+Ur8LIsncP/xp2KVFfx8zu5P0HLkXbvYN3SP+nBNF1HWI4UxNB8JOqz8J24vD+l/qdtonmofeW2U8pP00v+BoL7PdSeY3n4IIXKEdK9ku2kcw9tDd/JJdkbbr/pdVq2BG3uevKU1acSP7RkkvJJMobWvzdNKB2XSZLHm7/jz53TymKMvpaXO9E8iBAyuLw8KUCB/3MCRicwEjssg57JIhEwqtio3FxmSU78zduLaWiUG+vi28CpIqCkF+ugr4BJdUh9yUk/V7y0bqkP+A4XOiZc2XDlygkTl5PvAML66PhRB4iXyQ2KtaipjPzAMw46hyhh53Xj/x6F0AlxjF2PPG+obq9ssXLwuUfLsOTS5k/C0YVGhCVIOkP6n+tuuhYlUqyRBkk2TZdoZAP1Cz5ZpPoR8+FTRQB5hyvXs5Tk0jZhWskBoNe0YA7/R3cM8X7ifS29KiDlkfqL2xZJp1L5JYIqjY32YAPLwXql3bq8LEkmyenhNirLsrava/F2Ss4J/Vt6+q/NO8oztHHQ8tA6y+rWTuwRl08rS+JboXRaXdq65+UkHE3EOnuar0N/Sz6B5NvQvFZ9/LVRSWchpFejuGy4/ik3xXT8TEnuY0j+VIhf83v8lSt+HifKKe1Moe2Wgjq03dLrW/Q3l1saI84LJA4vPUSQxpfXwfsX6+D+EW23x5eRbB3lGXzXjqbbLL4i9YmWxwtPXmnsvPyQX5fWoafOsrBsiTTPLZlC6DiwEyK2msAS+dWUlQSucHg5HHTniKRspLJpFJUGdrA8BN2xIx225SFe2BYesEFIC5o7Ilwh8bZSWWn92pZ4TiolJS4ReEkpYR7tSQKf9JxYcpmx3bQM6YsGmE5awFwJSkqCkm9umHg6qjzxlQh8EiIdMCrVL7VTuh5SUhKs9SHll8Y9BqE8HrLciaFIuDWhzUfPPOW2Rlr3lKxxHSzpJYD2nY/SOpL0NpWZnkdTr9f3vXPPZeYEi5dJdRVtoxWo0QInXO9RW8KDOmjvOIm11rNHb2k2FHcU8SfONBBG6+B9wPuO9xe2kwZCtLmCf/P8VC58WkpBbQaVQ9L7dLzp63f09Q5qa2hf8fnEy+Z/e+xOJ/CUK3EEfr2b8OgQSyckHC2EOFHM+GrzgjrUtF6NS/O/pXpQ59E0fM1qvhceKlypVKBer7edk6bl4+VKaS19odkbTefwB7KcX/MAiGQjpL7lbdB+c/l5WZJ9lNrBx1Gy09Jc0fgNlVHbfUvLlV6J1uwM7x/pH74ahzLTt0C0eSiVbfUZ7ycNHpthpSuzrsuA9qcli+UD0nQeRAd2pIVvKUdNUXAHnpNUOnEkQi0tPr5ArAXMF7ymRCTlIz0RpAqHygSwn2RyuaXf2j2JNHrLlPKEFIj2Spam3KmM0g4hWiZX8N6JzecJrZOmowRaC8bQoBgde56OH85J66eKGEk2nmZPA4H4riw3CFbUW1OW0j+vAopNK0HSAZoBjS2b5g3JaemjhKMLTafz+whOqqVrmt7jBBshBRNoWVm2RyY1PUr/lmwdlsEdfklPULuk9RHXe/S+REhpIIS3n9ZBd61gmdpuSADY97RV0g38b2tMtTbx31L7NB0KsN+B4O2j+ST9K8nL+QZtp/WKGd9Ji33OnRpOtPGfFNjhNobaPKkNUvsk23mQCHGf2PydpJN0CNdHyd7cughxZYkr0rx0rXKOC2CvLUm/0DI5d8U8ll7iNsSCpq/57hhrHUg2MGRruHxcZrqblOpFLg+VVzu3SPod4qyog3k7NLugtYvXJclNy+XlWXqIzzWJ2/T39xc7tKQ3ULjNwTz0AwMY2NF2M0l9I/mTGt+R9K3Uf1YaDdJc6Tas8bau8XuxNqbUjh3L0Fr3OFHjioqTTyyPTgjLiQstUImgYTq6UOlp5JzQ0t98IfT29u57bQrLoO3j8kmDpjkKlGxR2WPIjNSXVj/yvPwMGr74PIqej6+WR0on1cGJrGQYNFlo+ZYMOMbUceROJCXZeA2NCj+DQprj1PjRciVZaTpJ+Wvjy39b80dTOtY67xakeUH7O0QkDlppJ7y60AxxyDBKxpXrEPq31+DjHNSesGF5Ur14HfUFrZu2if7mr6xK7eCBeEkOWleIjEr36Suu1B6hjNLTVkkG2k7+ugGtW1rzVP9xO6TJrulSqe+pveavDtD+5YE9i7fQttL287op/6CHYfN6K5W9T6/zhwu8TdT2UJuhOZa0HfRMBs1GxkKbC5adstJadsi7nrEcT17LIUu4dcB1DgDsCxLw9U3TSnoQQdee5ANx0HuSc6zJjzqM6mbqzPMd6VJ9FiR9Kt23OCv+Tc/VsWwclZ3qVYmXSv3KbUvIrtL/eR56n/N2620Bbu94mXxMUCbptWdeB38owccDy+rr62s7XkKzNfxsP7xO0/B6aNv5TmEut9ZuPtepvZR4ndYnUroYjsf7Lhax9lKSP8bX6soZO7xy/rek9Hg6yaBKE5vmlxoulcGvSXkx8kgJq0TmOBmibeRkl9YlEW6pT0LESZpolsKXjI1Ut1Q27ze+CPl9Wq6mBKVyaR9KT6353/ypJ/Yvf5oZcgioPNITc619/f394nUk5dLuLJwfklKSlBp3VLjixN98l5j1RJj3Reh+rFG35reWz0oTIs8hBRurTBMODzSjrREiK79kJ6T7mp72EiXpvkQWub6i65wGSLT6OKz6eTr6t0YcqB7hO1A5uaNpUG7+urLUnzSv1GeYT7KJvM/4bwq6a5SWxZ86W/aFpqc2RrL3Uj/TtlD5eZ/wudLf36+eS8Rfv0JQ0k3bJK0fnINZlrW9ukXL0ZwiPj/KQrMZkg2S1pUkszSvuwVLryQcbXBeRq9Jc88qB0AOAHHdpzn3FHwNSvLw9BTch8Hd4+jQS4Fg+lvrEy4f/5uXg3VLMkt6kv5G34DqKl6ntoOJ6wVuNyRZJY7AgxO8v/juSl4fnw/cFlH/h/cH5QS0vZw7AMg7P3k/84cL+IYBtRP0TD/pYQ21hdobEZL90fxn2ice287rsmDxCAo+t611FoOQb63JX7b+UoEdTyd67kmCllGkWK6ng/ji40qBEmq+RY2WoxG2vr4+aDabogKjaSVZvW2kC4+Ww/uWLx7+W+sjjSDx9vMFzmUE2H+QMyeYluLlv612UZKrORKSUqFtlEg0nwP4hJRvXaTbFaX+xXt4BhPtH8lY8PeIqbz4P6bh21Alw8ONpSSfBUsxlYVXT8SW1W05E15dSEYfIY1zaK5wXS2RBLpeJD0dskE8IMQDB1g/ElNK1ChhlUiY1k4qLwcndDwPrwP/lp6yYXmUyPH8nIBLfcfbY/3N28BJIp8b1IZLstHfUp3cxgC0P4Wk+p3Wx8ecl6XpJU7+eRvwdV5aLrVv1pkd3ObS+xJxl8abQ3KWpL7jsmjw2hOLg7wasMYP/0/25uhCWocc3nnKuS2vR1s/2vldmrxcJj4v6dpGDknPRUE9w/WXZhet9tI0XCaLj0p5uB/BbQqVndoAjdPzfuY+mWRPpLZL96RXjxBSn0r9QdPTtzqwL+j/Hh+J14u/aeCOBuRpXfTLy7zv6S4eSc/zcZIeSkm2PPRQANcF3TEbAueKks4ui051PueU+LeUhtcTW2d0YEfrHE4aNIWpNcRqrASrHAmcaNNBogcw4n0k2hgdplsYNViOPT9UWSKqnLByJcWjrPR/qW8kx0KCpBTo/yFwRcvL1AitZlhoW6VyeF3062XS4uOKlfcNvce39tO66LulAO2BIEq2uULjCpD3N62Dtp+2S3v6TeXhRowrfs1J0iCNf8watdCpkkV4nIiEow3PXKNOrUSiJPImzR2LKHnWDCdomJ7qPE688X9qh7jTLu0k4rJR3SIRaIlYSvY5RLq5TpYIOLZbkotf08guJ5EauGMklSX1BZ8XlOhyO8z1c8heSjqWt5vqdVoGBnUo3+CvWkn8gNs3+gqVxCukucr7jufl87C3t3dfMNBjU6T1eJSQ7M6tAUn/SXpOg+bshWwN/SIRTUNtA88r6RdJfupYa28hoK2Rdo1q7db0Hv1b0iWSTeH/oz6QdC/mR5lD+tjqH6ktli2wbINUJm87v2/5ofi/9fCA96fmT+D/0gN1y9bw/uftldoucS7u7wDs2Qr8n/cZhWRj+CvB1thiGRq/4+tJqlfjexYXsfJJdWjrLJQvhKjAjkaYQsJYDdQWkhTE4PVYg0DT8WAMnbj8S1ZU+fEnWPSeRow5yaXgCtoiUNJODi47b4+0uDgsxWUpdN4HmJc/TaSfLsQ0UjvxuqQoOVmV2o+ghom/EsDLkeTnCh6B7UDFSp948DktKUDep3hPOq9AapemICUiIZF8Pn+w7pBS0iDNc09Z2pw6SCTCfbRh2Qw6tzFtLCQ9SZ9U0XSSLpXmvURyaXvwukRM6T3eJmpzQv2i2SStHklm/J/WZ+3IpLqn1Wq1EVNaNreHkn2w7CGvi6eRdC0nqlJ/8P7jepXfl+aEZF94el6eJhMl2rQ99MktbaNFUC0Sy8eJ2wZqM3j/YH7+CkGWZcVZPty+ee2OZF95GaF7kj2n1zy2S+szqc6EWxcaR5NsgqQ7JH4p6R6ax9L1vAyuC+kDA/45a2pLuK2h16V7Un9obZB0YSg/1Wtcx6FM1EZzfUTr1mwKbZPUd5xva/klXYh9zXdBclugvWIt8QzuA3NOz8dVaye32fThkrYrlI4J9VmobJwXcPsuvUlg2SW6Q0drg8ZDpL7k9Uhj7/VjaDs6hWavNVjzWUNXvoqlpeNGWpt8GsmiaQBshaeVJ01G+rvVagGA/Blw/kSN/6N18EloEXBNRks5cjLHy6RES2o77xur7zkkAksXsrRY6dNASYlpcvK+oOVobeDv3GI+q1xLIXDlzXfh0HdRtT6S5Jf6WSqDlyetIWrgLEJBx0lSbl5FweX26oBOEapPajvm60b9Ca8+KAnSxlbKI+kkrjf4OuUkQKpfW+uSPHRd81c7UU/hzlD+gID+469nUdun6e5Qf/LfUn5uQ6Q6tV1Hkg3ldomPizaW0m/6KhglgDyt5BxotlXaOi7lp+lpv1h6XSNj0rxEOTAwQl/Xo3VJQTNaBu1n6QmnFKSj7ZHKDtlfqT+k9LQs3ifeuRCCll6Tx1uOtf4Tvj5AdRbXC5JeC+kemlf6GyHxPFo3pqGQ3kKgepM74dQW7ezstH0FNlSXZFv43zwdBT/DheoiursIoT2ot2xKSAYup6QjpTwoq3QMhGUL+M4d3haqt+mufArum0p+I+al85PaGt4Oesg+bT+Vi163+grv0SMjqJ3ibcNypB241JeR/DTtgTkfB2kMNUjrUsor6QLtvlS+JEunNiYqsEOdXC80Aql1mjQokjKV6pFIg7Y1GMnT7u4u9Pf3i5NSUkz0mlQuXRw8uOCFtGDwf4lwYp7YOrT+1MZAS8P73ruQvAuH/81fU8D/6VhrToZlJKlMqGy4gbPO8rEQmr9cBkmx0WvW2PH1RJU7lRvXQBl45lunyslLYrz3E44WNNKrpUHwtRKqQ9N3ku3ga4vWY72Ggp8VpV/V43ZK06NIxCWdxiGROyqv1Q+8HH6mDt3FWqnI7+NjWdYa1eSz5KTt4k8yub3RCCavm74Gp80ZPr781Si+M5TaGM0O0jQ02MfP9OHn6Gig8wX5B78utUeSi9saayy0MlB+Xldo/nVbb/PxjJ3//LeWvwzHSzg6CNkA+r8FyTnHvF7dKf3P/QP6IEDaiUf9Eu0cE4kvcjkk+TR7Y3F5/qVZKqf0uioNQmh95FnzMek1fc45gNZWLS/Nx9PRv7WdPgC6rqV+Ch1b/sCJ2hmvHuabJEJBCkkuSWY6h6V+pffxnvSwhfeTpb85pLTefqFpYurUwOv12siOvooVIs+eQAz+LW1h08rgA4bgkUmtLvxfGyzpPT7pyR7WLyn+bpMUieBxwsqDEpKy5NDuaX0speETmG+Z1NKGFBptI5VTais3Flg+r0ObB5Li5gpTItpaH1Nlinmltnqg9ZekRKT/aZ/QPgPYC1yVDfB4DCKXPaZszYEIkfREto82JGPO73Fo+txLlHmAwsrDy+XzjZYlEW2JHPKnkpTcUh0lEW6LOEprQSPaqA+4zpWe8vJ+kPqfX9MIkyajZZ+0YJe0s1cj2FQ3a/NH0yV8HDRbgPJIu3+l9PQT57zcEMGUCC2/H5q3Ur/T3WtSIIzPARwfnl+bd5JsvG9CtobPI6ufpDkXslGSbMnO3Jqg85bC0g98HeC1kG6y0luy4d+0LHouKP96K7UjVCfR9So9jOY2x+Jikl1DcBvOd+rQPsqy9o8J0Po5n5b6wbInkvya7qH2ggczNG5L69F0Hu8XWhbfecLtgBQY4WVL/g3lIJSfaD4slU2zv9JYaG3l48PnvOS3SH3Fy5J8HtqPGix74vFXyvg0GjQ+ZV2zUOpVLArL2dTy8IlpRSNDipRH63hUnE4u6qjjoOM7hhLx4wtS2/rN202VVsyuHWlCWwuHyqv99tTpTScpKFQS2itHvA6PAtbK5woTy6FzgL8ewBUFDwSFlDx9Mqs5mHTRWcqVysgDKZby4v3KDa1WDgWfR3w8tbMRQng1iK1mkCVwJZ9w9KARJnpfuicZP5o2hjB76rd0CCfLuDNUS6+RPxpQoduZOeHS2qiVK7VVaq8UVOIEKsQBvKRNgvR6MbXzUvu4HKGxojJq7aJpqU1CSDaAt4OXxc9loLyBl6sRbUnPUeeR2yHeB1Ruzqe0tvDt/RT0mhTM0XiaB7Hr15OWz8lYu9FNcp9w8yDZHM33iBlzy/6Eytd4jMWZpdd9eV10TfJghVQPzav5VyHZKGhAR9KxGNCRyqJ5Qn3LuXzIN+V6SuPyFh/X7AxPJ8lA/RzJDll6nJYl8QluE+gYhHbeSPViGZ72h8aIQnuzQOMYKIfUbvrmjARrHWn9EQOtfI278jkmlee1Ta7AjneySsSAC87TAOjKolKptJ3qzmXghx5L+fmiwfuo0LRgDX1iykkbfQKL11GhUljkSAJPq21Z4+2l+UPKS1LwloGxCCRA+04PqR4+3pxIae2Qnm5q5XMDxH/zcwqktLQOTItPTrX5pxk1LivONVSi0o4wBA9ySul4f0rySPNEqo87JzFzNtTvvB5NSfJ7Upu0ecLzZFkGs7OzcO3aNdjd3YVGo+Fefwk3FzEk0Zpr2ryU0kjlWPpJc/Y10IC0RlbpE0pO5PjTO82htgi81a+cPOL/aM+o7uJEy+pfqR5Nj3O9y9NwW2TZJKmcEDGm/a+Bt1nSeajfNZ1Mr3Ed3tfXVxyaLPVhaA7jP+RL+M9rP6V0Vt38euzfXmdF4x0h51eqQ2tDiFdpOHXqFFy/fh1arZbI/xIOL7Tx9nIfqQx0JEO6CtPQ9clfm6Hw6FmuN6mO4TJwH42e44ZpUR46r6m/ZtlBa51zHcl1GN8ZSuWUAiq8DqmvtDcYaL28Psnvo9d5Hu3sM54ff/OPzHC5+G/Jn+b8X7Od3Eb19vZCX1+f+RaB1M98fuG8lfwamo/LSfPzXcq8bZKN4+D18LQW9wpBy+PxozuxB3wN3HbbbbC4uAg7Ozsun8YV2FlbWwMAgGazWVLMhDIo+3pMQsJRQzdJ8dzcXNvvtbU1GB8f71r5CQeDZGcSEhKOCi5dutT2O9mZo4NkaxISEo4KLl682PY7ZGsqmcOj2t3dhVdeeQVGR0fVp+4JCQkJhwlZlsHa2hqcOnXKdQhpws1FsjMJCQlHDcnOHD0kW5OQkHDU4LU1rsBOQkJCQkJCQkJCQkJCQkJCQsLhQ3q8kJCQkJCQkJCQkJCQkJCQkHBEkQI7CQkJCQkJCQkJCQkJCQkJCUcUKbCTkJCQkJCQkJCQkJCQkJCQcESRAjsJCQkJCQkJCQkJCQkJCQkJRxQpsAMAf/EvArz3vXu/H30U4H/8H199OR57DKBSAVhe7qycX/xFgImJzuX5ekejAfCa1wD8wR/cbEnKgc/rVxvXrgHMzACwr48nJCSUxFG3VZ/6VK5Te3tzuZOtynHUbM2P/RjAiRP5HPjUpzq3NclWJCQcfRx1+/T1gLe/HeBXfuVmS9E5vuEbAH7912+2FIcThzaw8xf/Yr4wKxWAgYGc9PydvwPQah183Z/8JMDf/bu+tEmB+HDlCsB3fifAPfcA9PToyv7Xfg3g3nsBajWABx8E+I//sf1+lgH8L/8LwOwswOAgwJ/6UwAXLuzdr9cB/of/AWBsLK/r//6/2/P/5E8C/I2/4ZP5X/0rgDvuAPjGb8wdEJyP2r+XXnJ2xtcJpqcB3v9+gI9+9GZLkpBwcEi2yo+/9tcA/vv/HuDSpVzuP/tnAb76VV9ebxAo2ZqDxbPPAnzsYwD/+l/nff1n/gzAz/xMLrcHUhAo2YqEhINBsk8Hg+3tvG8ffBCgr08PbD/2GMDrXw9QreZ9L+nJ//V/BTh3LrdFb3kLwB/9Ufv9j3wEYGoK4MwZgF/+5fZ7v/ZrAN/6rT6Zf/M3AebnAf7cn9vrb+vfY4/5yr0Z+J/+J4Af/VGA3d2bLcnhw6EN7AAA/Df/TU4cLlwA+MEfzJ8S/eRPymkbje7VOzUFMDravfISchJ8/Hi+GB9+WE7zB38A8Of/PMBf/ssAX/pSrijf+16Ap57aS/OP/hHAP/tnORF+/HGA4WGAd787V7IAAD/7swB//McAX/gCwF/9qznBz7L83osvAvybfwPwEz8RljfLAP75P89lAcgdkCtX9v699a0A3/M97dfOnNnL3835eJTxgQ/khmhp6WZLkpBwcEi2Koz1dYCFhVxfnzqVyz04mO/U6CaSrTlYvPBC/v+3fRvAyZO5wzI+3vnOq2QrEhIOBsk+dR87O7n9+tCH8qC/hBdfBPiWbwF45zsBnngif8jwV/4KwO/8zl6af//v88DNRz8K8MUv5jbr3e/ObSUAwH/4D/kOm//0n3Kb9Ff+Sr7DEQBgZQXgb//tPDDkwT/7Z7me7enJHyJQm/K+9+3NE/z3jd+4l/ew+TR/5s8ArK0B/PZv32xJDiGyQ4rv/u4s+7Zva7/2p/90ln3DN7Tf//Efz7LZ2Sw7dy6/fvFiln3Hd2TZ+HiWTU5m2X/732bZiy/uldFqZdkP/EB+f2oqy37oh7Ls/e9vr+sd78iyD3947/f2dpb98A9n2enTWTYwkGV33ZVln/hEXm5Oy/b+ffd353l2drLs7/29XK5aLcseeijLfu3X2tvz6U9n2d135/cffTTLfuEX8jJu3Ijrq1/4hSw7cybLBgez7L3vzbKf+qm8fRT/4l9k2Z13Zll/f5bdc0+W/dt/u3fvB38wy77lW/Z+//RP53L89m/vXbvrriz7N/8m/xv7/id/MstOnsz78YMfzLJGwycv71/E+97XLkeWZdlb3pJlf+2v5X/v7ub1/eRP7t1fXs6yajXL/t2/y39/3/dl2Y/8SP735mbejoWF/Pe7351ln/ykT8b//J+zrKcny1ZXfW3Q5iNAlv3Gb7TnHR/PxwwRmrMeeOb19naW/Y2/kWXHj+d99ra3Zdkf/dHe/Te8ob1vv+3bsqyvL8vW1vLfly7l7blwIf99++1Z9hM/kWUf+ECWjYzkc/Bf/+v9st1xR75eEhJuRSRbFcZnPrO//s98Ji+H2qonnsjLHxnJstHRLHv963NdLOX/6EfD9SZb011b89GP7h8HKhPi134tyx54IJ8vU1NZ9s3fnGXr63L+z3xmL1+yFQkJ3UWyT358/vO5zIODWTYxkWXveleWLS2F80l9nGV5W1/72vZrf/bP5vYB8eY3Z9lf/+t7v3d2suzUqSz7+38///0P/2GeBzEzs8fb/+pfzbJ/8k8cDcty21SpZNlTT/na8NGPZtnDD+d+37lzed4sy3n/T/90e96HH263xzduZNlf/stZNj2d2/F3vjO37bH4zd/Msje+Mbe7x47l/i3FBz6QZX/hL8SXe6vjUO/Y4RgcbI8a/t7vAXzlKwC/+7sAv/VbAM1mHukcHQX43OcAfv/3AUZG8igk5vvH/zjfCvfzPw/w+c/nT4d+4zfset//foB/9+/yaOezz+ZbkEdG8qdm+I7fV76SRzh/5mfy33//7wP823+bP+17+mmAH/gBgL/wFwA++9n8/qVLAN/+7fkWuieeyKOwP/qj++uuVOwtzo8/nj/p+/7vz8t55zsBfvzH29P8xm8AfPjDeaT+qafy7fAf+ADAZz6T33/HO/K+2NnJf3/2s/nWaNyGd/ly/pTu0Uf3yvzMZ/Jrn/kMwC/9Ui6jdyu2hi98YX/k+93vzq8D5NHvq1fb04yP51sXMc3DD+dt2drKo+Kzs3lbfvmX822O/91/55Plc5/Lt9fHPG3g89EDz5zFLZPW9nvPvP7hH87n6y/9Uv5k4DWvyevGJ6TveMfemGdZLs/ERF4eQD4vbrstz0frfeMb86feH/wgwPd9X94HFG9+c15WQsLXC5Ktasc3fuOeXvj1X9//NBDxXd8FcPo0wH/+z/lumB/9UYD+/jztP/2n+WtP+DTxb/5Nuy8sJFtTztb8zb8J8Au/kP+N48Bx5Uq+G+ov/aV8Dj72WD5/sizPz58M03mQbEVCwsEj2af9eOIJgG/+ZoD77891/Oc/n5eJflEZhOxMo5HbOZqmpyf/Te3Mf/kvADdu5Gm3tnIO/vnP5zz+Qx/yyfL5zwMMDQHcd59f/uefz8flk5/M+8eL7/iOfMfRb/92LvPrX5/3LfoaL70UftXr05/Obeh73pP7F7/3e7l9oEj2QkbfzRbAgyzLB/V3fqf9nfXhYYBPfCJ/bxQA4H//3/P37T7xiXzSAOQkZGIin0DveldODv/W38oVAUCuLOi2OI6vfhXgV381V3i4+O68c+/+1FT+/8zM3lbkeh3g7/29/J37t751L8/nP58rsne8A+Bf/kuAu+7KlSMAwPnzAF/+MsA//Ift9Z8/nxNKDT/zM7my/eEfzn/fc0++zfz/+r/20vzUT+Xvgn7wg/nvj3wE4A//ML/+zncC/Mk/mW9p+9KXAN7wBoD/9/8F+KEfyg9FBMj7jjv0k5P59vHe3vycgm/5lnyMvud7dFlDuHo1P5CR4sSJ/Drex2tamr/0lwCefDJXztPT+djduJGflfDYY/n2/P/j/8j7/ud/Pm+XhJdfzl8XiAGfjx78+38fnrNDQ/k86O/XywnN642NfM794i/mWxgB8lcFfvd3AX7u5/LxfvTR/O+dnTwAODCQvxbw2GP5HHvssXzuUrznPXvz6kd+BOCnfzoP9p0/v5fm1Kl8biUk3OpItkqWbWBg75Wrqan8FR4JFy/muujee/Pfd9+9d298PO8rLW8Mkq3Jr8XampGRvbmjjcOVK/n5Hd/+7QC3355fe/DBvfuDg/m8k/InW5GQcHBI9kmX7x/9o/wh5b/4F3vXXvtaPb0Hmp1ZXc0DNDdu5HxbSvPcc/nf7353Hsh605ty3flLv5SP1/d9X87n/+W/BPj4x3Mb9LM/q8v88st5uT0R2zkajTyodvy4P8/nP5+fEbSwkL+mC5D7mp/6FMD/+X/mry339+fjMTSkl/MTP5GfBfSxj+1d469WnzqVB/Z2d+PadavjUAd2fuu3ciLRbOYD953fmb8binjwwXZi81//ax5h5E++trfz3SUrKznpeMtb9u719eWLGd+N53jiiTx4wR1aC88/D7C5CfCn/3T79UYD4JFH8r+ffbZdDoA9xUWBi1vDs8/ufzL41re2B3aefTZfTBRve9teRHxiIl8wjz2W9+fAQJ7+ox/Nz0X47Gf3t/+1r837BTE7myvTm43+/v3vm37gA3lU+0tfypXLf/2vuRL/0If0U9W3tvKnrjHg89GD0JwFyKPS1jzwzOsXXsjX0dvetpemvz8v+9ln8980wPcHf5CP+aOPAvyDf5Df/+xnc6eL4qGH9v5GpwvfDUYMDubrISHhVkWyVWFb5cFHPpI/cf3f/rec/H/Hd+Sk/TDi69HWePDww/nT2QcfzJ2Sd70rPzB7cjKcN9mKhITuI9mnsF574onc3hxG/NiPtY/Xxz6W28f+/vwNjS9/OR/j978/3yEjoYyduf32uKAOQD531tcBjh3bXz/amdtu841HaKPA4GA+n+v1/O+EHIc6sPPOd+bRyIGBPDLXx6QdHm7/vb6e7zjhp4YDxE9ORJnJsr6e///pT+9/SocRzMOGRx/NAzvVaq54p6byLXuf/3zu0P/gD7an50/0KpXOTyc/eTI/sZ1ifn7vyR7+Pz+fB5Jomte9Ti7zM5/Jt29+4hN5UOI978nnzfvel+840jA9HR+o4vMRIO8Xbuiazb2/D2LOlgUN8H3hC7kxffvb975cc+HCfqPsmQdLS69+WxISXk0kW9Ud/NiP5U7Hpz+db+P+6EfzXS/e15q8SLamHd3Uz729+VP5P/iD/MDPj388P+Dz8cfzL39ZSLYiIaH7SPYpjIMIDGh2Zmwsr6+3N/9n2SKO557Ld1R96Uv5TtC3vz0fk/e9L99FurYmv9Y7PZ3vEIqBZGd6esJ2ZnZWfs0q5oB9z3gsLeUypqBOOw715qXh4fz1n7Nn9ysiCa9/fe58zszk+ei/8fH83+xsTjAQrZYe4QTII9m7u3vvc3JglJu+h3n//bnSuXhxvxz4NYv77tv/Sbs//MNwGznuu6+9PVI5992XvyNL8fu/n8uJwHN2fu/39s7SefTR/H3Yr361/Xydg8Jb35rXT/G7v7sXfb/jjlzZ0TSrq3n7pQj99jbAX//r+ZbN3t58jFABNZv2u7OPPJIrUO3pgxfHj7efQ3DhQvsTydCc9cAzr++6K5+rdB40m/lZFnwefOYz+et4jz66F+D7iZ/I67jnnqjmA0D+Whc+XUlIuBWRbFX3cM89+TkK/+k/5dv88UyXgYHOzjugSLamnK3xolLJd4d+7GO5AzIwsHf+hjWOyVYkJHQfyT6F8dBD+21CpwjZmYGBPIBG0+zu5r8lO5Nl+Rmp/+Sf5DuwuJ0B0HXrI4/kr4bFBnc4uJ1ZXc3PpEO8/vV5PX19+8dsetpfj2c8kr2QcagDO7H4ru/KJ863fVt+oNKLL+ZRww99CGBuLk/z4Q/nr5Z86lM5mfrgBwGWl/Uyz50D+O7vziOhn/rUXpm/+qv5/dtvz0nMb/0WwOJiHq0cHc0PCfyBH8jfh3zhhfyQq49/PP8NAPC935srzh/6ofywsF/5Fflgr3vvtQ8k+9CH8teufuqn8vL++T9vfw0LIK8D38W8cCFXCp/8ZPvhk29/ex7p/a3fag/s/PIvl3foOZ54Iv+3vp731RNPADzzzN79D384l/0f/+N8bH7sx/JDw77/+/P7lUr+ucAf/3GA3/zN/Cnn+9+fP4F473v31/d3/27+1BQX/tvelrf7ySfzfqKvJXG88525nE8/3Vmbv+mb8rq+9KW8Ld/7ve27XDxz9o/+KJ8Hly/r9YTmNb6T+0M/lPfxM8/k2xw3N/c+swuQj/nv/E6ulPGcC5wHMVtoEZububF/17vi8yYk3Kr4erRVIWxt5br+scfy8wB+//fzwDMe9njuXC7z7/1e/rlX65WdZGsOztaE8Pjj+bkY/+W/5A7ZJz+ZjwEdxyefzOfStWt7DkmyFQkJhwNfj/bpb/2t3N588IO5fnruudxnwk+LS3jmmdy2LC3lr6eh3UF87/cCfO1r+Rmozz2Xn9/zq7+atwfxkY/k513+0i/lr5V93/flZ2J+4AP76/vEJ/LAyrd+a/77bW8D+H/+nzyQ9dM/nQfCtF0xjzySjyl/yB+Lb/qm/FXpz30ut4vf/d3tx3L8qT+VB6Xe+9784cxLL+W7N//2385tAkBuX+69d39AjuKjH803Fnz0o3m/SOcmfe5zyV6IuNmf5dKgfT4udP/KlfyTe9PT+SfS7rwzy77ne7JsZSW/32zmn98bG8s/Z/eRj4Q/0be1lX/Wb3Y2/0Tfa16TZT//83v3/87fyT+NWqnsfaJvdzfL/uk/zbLz5/NPjB8/nn/i7rOf3cv3H/5DXla1mmV/8k/mZfJP9AG0f65Uws/9XP75wMHBLPvWb43/3Dni4YfzdiCuX8/b9Of+XHs6qe8//OG83yzwzxkC5J/Oo/jVX83lGxjIPxP46U+339/dzbL/+X/OshMn8n775m/Osq98ZX9dX/5y3rfr63vXdnbyT9SOjWXZm96099luDe97X5b96I/K97RP0HJcvpx/MnF4OP8c43/8j/s/QRuas/ipX+uztJ55vbWVf+4c6+GfO8+yvTGnn1f8jd/I6/9X/6o9reezh7/yK/kaSEi4VZFsVY6QrbpxY//nrennzuv13NacOZPLfupUln3/9+dtQnzv9+afPQ197jzZmoOzNWgPKKhMzzyTz5/jx/M67rknyz7+8b20Cwv555ZHRtrnQ7IVCQndR7JPOTy+1GOPZdk3fmNezsREXo/1yfTbb5dtDcVnPpNlr3td3t4775Rl+PjHs+zs2TzNm9+cZX/4h/vTXL2a13f5cvv1j30s/9z8vfdm2eOP2+374R/e788htM+dc6ys5P7B2Fhuq3/xF/fz/tXV3Nc4dSofszNnsuy7vivLLl7M7+Pn7SkXkPDrv77Xd9PTWfbt3753b24uL/vSJbuMr0dUsqzTDcAJCbcmnnwyP2fmhRfybY8J8fiGb8if8nznd95sSRISEhIOJ5KtSbYiISEh4SBx9Wr+4ZsvfnHvi4VHFT/yI/lrZT/7szdbksOHW+pVrISEbuKhh/Ktf/T90QQ/rl3Lz8j483/+ZkuSkJCQcHjx9W5rkq1ISEhIOFicPAnwcz+XvyJ71DEzk78CnbAfacdOQkJCQkJCQkJCQkJCQkJCwhFF2rGTkJCQkJCQkJCQkJCQkJCQcESRAjsJCQkJCQkJCQkJCQkJCQkJRxQpsJOQkJCQkJCQkJCQkJCQkJBwRJECOwkJCQkJCQkJCQkJCQkJCQlHFCmwk5CQkJCQkJCQkJCQkJCQkHBEkQI7CQkJCQkJCQkJCQkJCQkJCUcUKbCTkJCQkJCQkJCQkJCQkJCQcESRAjsJCQkJCQkJCQkJCQkJCQkJRxQpsJOQkJCQkJCQkJCQkJCQkJBwRPH/Ac0OXVawseG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AutoShape 7" descr="data:image/png;base64,iVBORw0KGgoAAAANSUhEUgAABHYAAAGoCAYAAAAjPWJ4AAAAOXRFWHRTb2Z0d2FyZQBNYXRwbG90bGliIHZlcnNpb24zLjcuMSwgaHR0cHM6Ly9tYXRwbG90bGliLm9yZy/bCgiHAAAACXBIWXMAAA9hAAAPYQGoP6dpAAEAAElEQVR4nOy9eZhk2VEfGllVWVmVmbVX7+tMz9IzGo02JCSB0WIbYfh4AvsTIGwDYt/Fjv3xnsX6jMEYsLHBmEVggxc9Aw8QGGOsHbQMmkHSzGjW3qb36tqrcqmqvO+P++JWZFREnDg3s7q7eu7v++qrvPeeEyfOFts995xSkiQJFChQoECBAgUKFChQoECBAgUKFNhzGLjVDBQoUKBAgQIFChQoUKBAgQIFChTIhyKwU6BAgQIFChQoUKBAgQIFChQosEdRBHYKFChQoECBAgUKFChQoECBAgX2KIrAToECBQoUKFCgQIECBQoUKFCgwB5FEdgpUKBAgQIFChQoUKBAgQIFChTYoygCOwUKFChQoECBAgUKFChQoECBAnsURWCnQIECBQoUKFCgQIECBQoUKFBgj2LIk6jT6cClS5dgbGwMSqXSbvNUoECBAj0jSRJYWVmBw4cPw8BAEcO+3VHomQIFCuw1FHpm76HQNQUKFNhr8OoaV2Dn0qVLcOzYsb4xV6BAgQI3CxcuXICjR4/eajYKBFDomQIFCuxVFHpm76DQNQUKFNirCOkaV2BnbGwMAAAGBwd7im6XSiVIkqTrOpReo7FbUXbkj9KnfNP79B6tF02HvHrrzelIz711D9GywOvsoWXxxuvvpRfiTaNXKpVgYGAABgYGup4nSQKdTidLg/cGBgbEPsbn+EfpS3xZvFMePOMi1NdS3rx97u2TXqC1byg9z8PpWP3W6XQy+VXg9gb2E87ZWEj9bz0PAeefJd974Y/rCFquxo9FOzR/e5URIT68OkOrK5/HGr+heljPQ7o6xLuGWL1s1Y3qCX7PKwe1ZxyaDuq3LtgtukhTanupnT36NI+cSJKk0DN7CJZPw+eYZ+xKMtxjp0plhmD5JvS3Jjc8tC3ZqckbTa4jL9TuluYsbzOPjKT5Qr8pL3ivX7rQK388tDjyyE70f/A30uh0OmLbYdqQLRLyV6TrXuSqdd0rdlvP95MenRsen8YV2KGGVqzzyWl470vPucEnpfV0lDVwJUPeU670W7tn1TlkZFpKJ0TXO4hDddBoecvngibUn7xutD+QJhVM9BnSp38IyZEIKYIQJCGGCk0rk9eZ/9b61js28swLL3odVx7aUhtp/WP1b4HbG5aeiaERkgm0LA8/WnqNhkcnUj1j1VczdKV5J+kui08vQjJL41uTRxQ0oK6VR2lyuUbT03TS85h8vN29QTPtWYxD59EJlK7UL5bMpM813eqtS5IkXUvC+z32PPDOtV7pWOi3wV9gd+Ed81Y6y8mVxlwe+yeWLy4LNJmt2e+azeUtS5PdlpzxyjfL1pXuW8GKGF2mIYaO9FwKjFHbJcZWsfwOKcDDy97a2oJSqdT1Uo3ypPUL59vjF2o2jZbPCiD2il7sTAuWbKBpLFtD83M85bsCOxakDg+lQUhOO96n9Dx0Pfe1KK+VTruOEdp5HM4YY9JjNFqRWE5HG3D4zOoTi39N2Gv1sPJbfY880jKocMPfNHpNA0x8lQ8vU6q3pIC8AQ8J2vjUhCwtz2NU5AnGeIQV5yn0PGYMS3zEPCtwZ0AbM15lG5IdoXKRljYfvMYC10chfkIGlHY/JkCh0fLWyTLiQmVYZVm6TNOtnv7meTx8WO3iGZOWgRo7pkJGo8W7l64V2PPaQZ5xp+kafKbNBYueRdOLUqnU9XKmn45FgVuL2L60nFwpDZfZsXYYt7W5zJKCqtI8lcAdeM6P5WRqtKRrjXdeviafpHJp3ph9rWL727JPPQ47TRtascRpxtgpli7hL7d5fegY63Q6O9pTszsofSofLd7581iZfDNlrzXupLSaX8bp4fOYNoitd8+BHQD9DSJ9DmBHoHYLscadlcZ7P1R2jIHtMcrztGNIiFrGq6c+sQ5EKFBgPQsZgUmSRqRRYHHBJQV3kA4dH5JQw7JQKGr1ksaCV6lzGppjIwV4NH45PM6R5Vh6nE6JZi/GduheEeTZm7AUZC/OLkKTyx7H0RtQCc1zKzgRKouXQ2WTZKxTepYTQsv0OgcSz5yeV871A7Q9tP71BiNoHi2f5hRpNPh1yD65HeBpH6mt84wd7zOrrT16INYG43ZAjB4vcGdCk9khGazZLpJN2Q9oDiW9x3mg+WLmsWTvajqcBjvoM48/IMkDbzBBurbkvJTHYytw/iw+tbbXyteeafXQxpPUjugr0bqib8R9JM0PsIIYoXgBpRs7DvoNz9j39pWXX80ujJEJfQnscKZ6bWzNIKX0uSDk5UvPcYDRwalN0DxCO1QP7zMrXUhpxJSnBUW8CBm0MflDNCzng9/XQAM4UrmSgyQ98wQwvLzkyUvThIzuvMGO3QqSeJQXf87HvNdxL7D3YRlcHtmV13H20PbIPymI6Q0+cPqWMdlL3a2ARy9BF+98DcEKgFmGstRGIQPbQiiY0Ivt02+Z1Y+50GvQqZ8Bu36XqwV7+P57Em7nIFyBOEhjRZvHWr9r8gl/S5+bevOG4AlIxNpymo/h4Unzofhn0fS39EziNaRvY3QBzxM7pz0BB8t389yj/Fl1w3RawMTSS1o9MJjDeaDXHmhtQPkK+aGaT+9px1h/R7K/+H3rnrccfq/f+r8vgR1tIGpp8FoTnnzyxxi4IXj4CiHUOdIgk4JMHkNRg0dw7MaA4fQ5YgULwLbiCzlIofYIAWnwtwQSr9K4C5XtMQbzBHx66U/N6bDGoaTMewlU9RO3ylkocHOhGYhSml6dMMvAQEg6JySnJZkfw5dliEr0aHrJmdDkgNXWvRi8Xnlo1YPniQm4SaCf5Hpklib/Qno81G6akSrlyyNb+6H7JbsuT95e+LGcUs94iBlLPL9Fn8/Dm6X/CvQX3vkWksUWeh0bmmPNdRB3Sr2OJx/zHr2q2ZUSTUyvlR0j06VAh4d2bGAjNp1nLFi+bIg/3p9asNB7z+LRuvb6AxLdXvwXXqbky8TCYzvwfvXELHrhxbIJYsrxf5wYyRw3eD0Gs3RNKyUZtNbEoIJHc2o5PZ5X4yVUDykdLm+T6uQph15LnxNxwe5BHsOd05fuxdDSrjU+pXxW2hh+KJIk2bGLPH8eGr8xkOofEvheAcfHhjSftHFtza3Y9o0Zl6F+9tAosPcgyTFrHHrp5X2el57Ev1YPfp//5sFmD09cz1hlh+rmMXBioLWF1UZauZpckWSjRTsWFh2ujyk8BmUIHidCyhNTTkxb8fEtjV8PuNy39Gu/A1cxurzQLS8e9BoU6GfZ3EHW9ItnzxMtMOPxyTwyLNQ+XhpeGzDkK3r5QlCZkMfW75f80HSkxlc/YNko1njQxqVGM1SWlc+i4wnGWD6GVr7VF1YdvOk1xPZz3z/FooxIk8s7+UNGrGSsaicseYxhPjA1gUp/S8auJHT5b0tR5DVcJAGtPZMmIX/eS9mhPtAEZGy5Gi/0f4gvLz3ruSWAtHGsCcLQM0o3xI9UHlfmMYGWvH0TCtbF9L+HX80pKHBnwTOGrUCGZ55Z8MyjkBKPDZaEypMCOLGyXCszJOcsGlpaK6/WTyF6nFaIX7zOY2xrstYyCnk5Wl/FjmstTR69x3mK0UGhfJ5yQzqjV0jOSYECEmJswF7oS/LOmnd5/BotnUUzJK9idZ8Gy3aX0lKeQwGfPLLI8lVD8kMaE17bVRsPVj/0C7ytJHuCppWuYwMxHv3O+fGWqeXT0lllS+k8gUZ+D9sz5KNa5YaQK7ATCiJY1x7aXljCigd/KH0P/9zZ9AQrpMkQcrQtxE4UiXerP7hw1II7IYGSV4Bb1zx4lndi9hPaJI8xQrXJLAULQ84bz2uVYdVDg9c5tMaHJoglmrQNegk0FtjbCMmxkEwOOcd5dJQkDz0GrhaosHSCt24SLCPIa0hZdcBry8DyGvuWYRNqT0n3WvXRjGxpjOXV1xJ/HrmZp18kfvoZrAjljamXlsaS8XltCkkvSu2SV58UuqhAv6CNJa9vEoLkC1l0Jb5CjrTXxpXKKpVK4ilMGi8WLU8Qm8v6kL8j+Y14X7MhQraHhVC7WXKsn3IpxLdHt2v6W+oD7uOFfCCPXxTi31MHK38vbS3V2wMtwCahbyt2PBOeImTYesqSaPHJzhvPY/zxQRaqB03vdRKsZ3mMGikw4M2r8SU5UxaNGL49AilkjIfGmvS81wmpgZflMbz5fa9hG9vHmvGgtYvknIXK9CqjGMdPo1vgxYE8ypcbs5yeNv68Rq+VxjMvLfkQKtMb8JEcWk1WamlD7eE1tj3trMkJmp7uKeANYHDdLD3rF6yyLD5j7SDL9vHS6Dc0ByNGF8YGtyRbQDKS++34WMGoAnc+boc+z2P7JUnSddJRXj/FcsJpPssno9ehoI50nWcOegIEsYEiqxwrCMPTWnt+emnE5ouBxx7R6htTtlY3SkMaVzwQJAWHQv6NxYPHvorFbsuRXIGdPIOL5o0ZjJoCjwEXbpZT24uxpwVJtE4MGeqWYewNAuTlIUTLy0NoAIeEtGXIxiqnUGDFcnosg1Hjz8tjr4gJIlGEji60yvAYzFLfWml7aau8irjA7YmQPOl1PNJ73HAI6QYrSKAFHzReY557DQGLT56G39fmKKcZy3sMz7FGVF4DyWofK4+mJzgNqsNj9EJsXa354IUWWLHmBs0r1bNfhqtWZ8896dlu8lXgzoAWrJSg2bBaoEDTEVo5MbxYQHuP+yYh+SQ50Bo0H0i6F6PPpDaOCVJ50asdivDKQq3d8+hRK6B2sxHqW69tIqXl/rE1pqz21YI4Hv77gTw2kpevvmyejI3Uq3OlTYSQUMUO8RhLlNcQz1JQRQu0aPclHqw0ofItXiSeQgPfC03hhHgIQaIRaqc8gT3LUdRoxigOy9HRhJCWnysXqf6x/RiaHxY/0jXCwwc3TLxzTSvD6s8Cdwa88jyWJv0fa8SFApNeGpQHT1pEHkNA++NptGuNF2/5eUB58AbMeN3yGml5dLKVxyPXNLvCq1v75Yj0C73QKuR6gdsBeYPrWpCcB1Akuh7d0uv8wHLoUdaaM8yfSTYqv2cdNsJpWPDK4by2YB6b3luWx9/wlp2372nwI+Q/96MNNV8pZPdbNDW+Ym0tibYXvfg9uwFvHfq6x47Vqfy+t8GszpHSaoYTv4f/6VLAfgkdng75ovxZEXhvJF/jRRMGHodaQ55gAs8bqofUJtI9VEraWIh11kJjUeozSfCGHImYPudlxygybz/1I+Dnwe0Y/S6wNxDSKaVSaYc8CDnaMcF8q+wY8DlvyZ28Y5nKTCtQIMlWCukoVX5NV/tZ7S7pQLxPf9M+5E4Q5UG6rwU6LP0v8ablt2DJdG2secapl4bESww9TW/y30mSqJ9NSE5ejC1Iy7DaxkODXvN7oTYLyQaJXyttgb0HzYfgaQDCcsaSI7EOe177W+INZTf9BIh+psXL9fJp2bUhmdqLfxFCyPeQ0vcTlj8Tai+JH5o3RldxSH0Tks+UB6ncXtsuNn+M36cdrmSV7emfEA2PfrBkSJ42jQ7sxBjDeQ1gANtI1eiHgj5WOs2o4A51TIdq5VqBF60MydjmCBkxEg+aMRQ7YT3jwhNk4mlinS8sh+bthxFM+YnpB15+KDCD/RxyvrQ6heZEqO20+mnO1G4ZJYXR/OJFjMz3jGmaVqPp0TdS+RINb9lSsKNfsIw+ybj0yBee33s/lJb/9rZLL85ALwYxgrcx1d9JkogvICwanLe8yCObPW3NEdN2fKx5dJVVbmzfazo5ZN9p6aU0Be58cFnVT9+n33SsOcLvb21tweDg4A4b1+PMa/zinLL20dH40exNqywvnzH6Pc/c5u0u6WL8PzAwIAYcPLaEJNNi7CGvrR/ix0PfM280X9RbfiyPeYJ9uxGAjLUbPYgO7FCn2RoAsQJPMjBCAqQfg5IbGyiEYo3t2HprhqtX6PDJoRlnsU4KNWC8g8qjQEIBMd4eoeiqlMcLK6gllUHL8igc7ZlUTmgcxJQn0cwDKX+orUNKtp8ogj0F+gmvDMkT7PCW3Q/EznspuKLVkQecJTqa7uDywCN/Q/qEO+K8TM1GsYJdMQax9Jvz6JXV3jReHi0bzeoX/N/rmNTqz3WoZMPElkFpW2XH0PKkLXTQnQmvDuCyJw99zR60nln2oFemcYcb02AgemBgIPdJVRxIx5NHkuGcx5D8knSN1E+xAZyQ/2Ll0exhqsMk307zOWL4w2eeIFfIR/X4KVowx8urlS52bmj0YoJFEi+xPnWeMrT7Xp77diqWF9rg8A48bdDQSUz/Wzzwe6VSCba2trJJxQWDBcvAo7/5JKZle+5pabRJ6OWXChFLYcUGzkKwhImWVnMUPIjlNY8Q8AjDkFLizzy8aGml/pScMf7Mom85DJ77eaEZJVKZ/S67wM2Dx+gNGVuSsRRCjOzs9/jyBERjAhChdgjpC03faganFPyx5qLXaOV63eKZ0w4FeDTetDK8170GfDRoui9kK3j1ZB792Ms8COWNad+YMizdEXO/wIsTsWPBCrBYzyQ7jd/jNEKyTfMj8OjxTqeTvVgdHBx010dLY/FO+bHs+lAARZMLXqdY0+mhekq2PNc7nqCQ5R+GeNX6no8Py3+U6GvXnHfPfaSj8SD5r5zvmECR5iveTvDYXzz9rgR2aGNpzqsUIOAV4YjZI0GD1IHeSS2lwd+h78ppmR5BFHL6LcQ4FL0aXBo8Bk6eulH6dLLTMqmg9DrvmlDzODMe+qGyNTpeJ5Wn1+hb+T3ORkzZux0wscbu7SyoC9wcxBpbnjwA/nEdCihIZXodcp4+dl5LhmYon2ZghgwPCkkma0EVKV9IRkn3rSPQtfppPPDyKP/8nlUPTqMfsPorT3m9yFCpbbw0YvpB4jHkJOW1+yxa1v3dsrEK3F7IY8ta8sCSN1J6vPboAk9aiU9Njm5ubmb772hj38ObVOeQnpZkr6RH+zUHpTaM9XcsepiWp9GCOSH/JKTf+q2P8raDh6bGa6zfHnvvZkMbTx47LUb+5N5jRxtUHmOKG3z886cYJ5ymt8qOUfaUHj0i0NMh2sSVEFruyK89xqWUx2onb0BBM3a9ws+iKd3ngZxe+JWeW3zkQd5glsSPxF9ewzU0ViwDWjMuQga4lzeNrxiHUqNRYO9Ccqjpb0//WmlCY78f4HNEo+8N8GAaS17Q+9ocps8lmSIFZ3geDZoBz3nn89vjRGPZXDd44C1Deo58SuDOTV5ZrJXL81jOntemyaOjOA1L/kt96+knK53XvvCOhxj9KeWJyVdg78OyhTg8dhrPq/kV1P+QEDN2LTtNk8N4D3lAf4Xv9+nRQ6GyQ3SQH5onxunX/DetLO1aox9KG9KLlvzj7eiV3SHZG7Nvq3ZfC8KEfDwpz4sBoXnfi36m6PlTLGvAWhGnmKicFvDJM9E5bzHlonCTghv43KLjCUrQQJK3Htzh1oSNJbRCDrpGWxNKoQkcMuIsIzJkTErIY1THwKoPLd/Do2U0aHl4ulB+bczSNtbaPmSE0zKkceHto16F/otNadyJCMlqPr88TqBEbzcCOhJdLZDigdeI9DznaaV25OXSU1Qk3rx9pfGJ+aVyLN3vgTQuJIdBus/vcZ0v2R7eYIQEHjAKIXbs9mo0xiCkD/LQoeBOD+0LaWxJ+TX60hzopQ4Fbk945qrXzvLY4FxeaLJMkqmSvS2NyRj/Siub84Cfamn5tACVBq8M1+azlAafhdpUgtZ3kh9oPc8Lr2/A74VoIkI+mEe2hXx6zSeVytR81jzwBMZuJvoRoOkl767usaM5szGdaQ1Mq4wYuhZ9/pxHr7lhIZXjNW64gcIFlCY4Q+3paZtQUIqno/WOnTSefBY/3uAAf9vhHXehQFXeYIXUdrROnrJC5XH6fPzEOl55FEleY74XZ4jy1w+hWuD2gWY8ez7hleZSaIxa17GGyG4FYLzpQ7JMuyelCR2DTo05rd15Xt53pVK6r4MVRKL0Q4YjzxcKLkm8SWWH2tSrI7R8IX2cRxZ781n0Qs96cfQ8Y4Y+47+l9CF+LB40u1V7XmDvQQue8DT8fq/zyLK1uF1Ir2PtsX4iSRLY2tqCJEmyF9xcp0r60eNrafZwnvml6XlLx3t1JO0DTdZY/p1EUyrD0hcWD1ZZFvL60RoNDw95/QSa11PWzZTRMT6Md5zn4T98Dp0BSdB4HGmeT4JkHFqD2ONY9wKkj8Ed+ofla3xIxm4eXvs1QEOKjKe1noeOdLWcLqq4vAa3h0fL6LccE+ke5U/r3zxCtJdxyRUS54uOVZ5Oam+pXlKfaArFqo/W3v1QSJKMKAztFwe40aul4XPBMjI9Y7IfYyzv3I/lI8bADNHxyoJQWZKskviRTmahepQ7PJ6yNV5jAxD0Odf9VM5KvEj/Ld2i1YXn8ThPu4leytL0l/Qshg/LcbPyhMaTZbMU2FsI+RS99LGknzS7O49vI9HU+Mh7Tytva2sLtra2Mvvfq2c1+cj5kOxRiRZ9rvkA0l9eO1PSO9q1xjtNy/UAf67xg4E1jX6o/JjnPG1s+lja/fLZQz6pN18efjy2qfSbp8krf3pasWMJLS2tNmG9gQatfMvI805k7iRaoAENTWh4hDpPG6pHLO+UrnZfo9VLsMUD5EmaBLxvQ8qAQmr/vBMkT9BGymfx4unXWEXE+1oK9lhl8fb2BGi0NJ7yegENvPVzfBa4NchjOHAn12M8Iujc2A1dwRGjo6x6aDK9F0jzWpLFMXQ02WPJG16e1N6cFymd14Di15oxHtKXNI3Fp1QXqRwtn0VzNxDSB/ReaBxaY9Zjc+S1BziPnmDPzW7nAjcfoTmt2abaPI0tU7PFvQ6md75ZulLixRNQomn4CVox9eFtYM3xGL1uBVU0WiHZ5pU9nnETuudBjMzUrq20eREaS73wQH1Gb/1j6ccir/0V0qt5bM2+7LFjOaoxwskzYaTO1AzPmIFjGckWX9wpoH8eQ5Bfe9vLUxeNrrccrS29joZGx8prKRrkXeLZY6Tx8vC/tOooNOl5v2t182xQxmmG+M/TF9qYs2jQ8kPz09te+JteexVJSOFpcqDA3kKSJF2rNWKMAs2YyKsLYg04a85ZCI1pqQxPQCJWXnrrG5LH/Friy5KbNB8dC1wOeQ13SbdIZVkyTmtbyxbR8vaCPE4FgB1E6lVWchpe56efzoU2L3ox0kM2YqFj7mx45pHXGbN8gZsBPidD8plDs2Xpqh0M7oRkulUOTdfr/NLkm8UfHvkeI79DJzRaCOmwfsE71jwBj37oC4unEH2pbyz9o/m8efvKCv7F0tLu9SIboo87543lVeA0D9KidD1lW9faM0/nhcqXgg6SIcODOzjZLeM8hqfYunAnJzQZtDprNCSeLKM4NNG0tKE0UhArZpJ5FK7VTlZfWUEZq+zdMhhjhYWnbzX6MbLB43TFlF3gzoGmuHkaj8yIfRYT4MF0oTnv4VEr10NLktsx/Fp88CCvpVv4NdeflvNDeeIOBf9EiwcCJT64DrYMs34Zrx54jLvYMQjgD25o4ySkpyy+PTaKNb5DPIfoxtiGnF9POxV4cSA0lvIEHj32UR6fSrKFKY/SnLMcYUkv8HIkbG1tAUC6ekeaM6F6eQK9MbqU+6iURh45r6XVXibQaw7rVGTKP/0t+Z2x6EWv5Q22e57H9IdHV/cafNHyc98zFjfDrogK7IQGqjYId1MZ9mqEacGBUHrrN+anK0GsIA+noU1igO5osiVkrLpYxo31TIvYW0ojT/9LhrtUXogXXg8NFo9aIC9voEGbQzHCWkorjb8YaHQsQ5crWstxs8rx8udxHnk5BfYeQsZuP/SJJ+CB5eahrZUXkjMhw1GTQRJtrb00+RiiQZ9TXRAjC7V2D83nkLNuBSVCfGn6UhsDecvqFbH6h6bV6qAFWXqpUx7dGGsnhBxuj97CtAUK9NtP0WScR16EZKWWnpbNaXgCnpqN5Z0v9Nnm5ma2DwzdD0azp7U6SX5kzJy1dINFB/VbyO6M0TMxeXjwQOs/y3+jPpKVVys/1D9W4ETT31bbe8afBO98CiHUR5buiLFBdjMeguh5jx2pMlrneZzaWHiCG5aAihEY0uTSJpxUlhah5caV1KahiSENOqv+Fg9SPbyKwQstAOPpT69y8cCajF7+LGUVGzDSeOvF8Ag5Uh4hpqUN9Vc/DWdPv98MoVng1kAbU5IRyJ9JsOSuJ38sQrwAxBu+9LrXwJfXGbbyaTIzND9j5m8/5rpVV6kcrf7W6V15efLIzF7kaz+d2H47xLuNkFMnORcex6rAnYfd7luutzjyzO2YMeoNNoT0a0g2Jsn2KVqxdbb8BA//nvYIBT+wLCtogmn43qsa8LlEQ6Ov8aHxzvngaXn5Ul6aT1pUwHnRAjr0OtavkniR0kgI6VTNv5ZgBXXo/xjslv6MDux4HELtucewxXwxRk6IXmw6a8LxNFY5lAaensUFnMSHZ3Jo/EqGiVVX6z4+0xygmDp4yg0pF85LnkCV1/HT7mt7f+Sd3DEKNYZPb7lWm3odulA7h+hYyk2iJeWzyi+wN8HHaAh8Dnr6nwceLLohet6AQ56xac1/TwA2VjZbtPi9PE5vKD13IkI6MKZsCs1BiHV6Qum8vOwGtCCQxzmKDaLlDbp50uflJaYMmnc3DO4CtydCfZ1nPEjpvS8PPPaTR4/shh0k2dBWoJT7PmhDa7ZeSCdb+obLOskvkn5b7Svpf49s0WSuh4bmp2j3pf7w6F8P31K7aX1kjQ0pMCXVXQLN6w0MYb5QWRY/lv1h2She29MqsxdEB3Y05W8JsbxKO2+DabQRMYMjZsBY5dNBQIMU0gTL6yB4FY8lyDjfnrbi1yHBQ59ZEWCaz6IT4wBaglbiL9Zp0ni2hG2/xrkEjSYVzBpPseNJGwOxbeh1oCUe6PPCMH9xQBtLMePXouedC97giyU78wRgbvU4DxlKVA6GgkBeZ8UDj7z1GL8eWaYZnV7eYmSWxwAMBW24rIzll/MS4rcf+izGxswb1NHm6q2eYwVuDrzOlTQfLDs2FnwMenRL3vK99p+km7wBBAzw0C0pQk6xx0+JaSfpN0Wszcvzhnjz8MN1U0z9eRrejrzMGN8nNqDC+ZSuPflCurffCAV0pLQUsTxKfovGSwx6PhXLgtfQjc2flxc6uEMCQHLK+X2NjjUZ0bilAg4j2BZvmhD0GsKSAMTAipWPl0fb0CPUYwNgPJ9nksca1ZzHmGvpXkgIhAx4HhiJHfdavphrrZ0t4dKrERGaJ/RaMyo0ngrsfdB5oRnR1ljoVSbEylXMEzMfYo0liU+NZq9tk8ew6EVnW3O9F3re+/wZ1ZN4HUtPQshY9/CWJ22e+WA5F556xNoqHljBtRA/0v08QaCQ81lgbyLkgMfYeiHEzi0tjSQvY4ImGg8eZz7kL9F0AwMDXfvtcN60OuYJCPD6ef09K43XZ5UCIrw/tDbg23XQF9+SvWPZ8Pw0SV4HunJK6jfN5uL1ktqA8tELYmwxnk7rC2+5Urt4dYw1nrzBuF5w0wM7PLAhPce83mgsLcsyNmIUtlQHPgFjo6kxgsoaLNYAtQaHFJDIO4BCk96bX2vfkOLR+NCehYxyrzMkPYtRPFKdPIIhj1LJg9DY0QS7pNil9pKUm+S8h9o0pNh4uQX2LqiRGWNQa+lDBpKVl6flMiaUJzQmNTkUMuhCBlmoHH5fQy8GR4wBFNJxCK9ukOyKkLyk+b176XidMg+vVvo85fIjfL0IjadY/vqhpzzlIUJzXOPfa8z3aoQXuD2Qx/HD3wivDWw5nbs5T0J88/vSPYt3LS8P6sTYzFYdYmhIdmmMDsjDp/QMZU6pVILBwUEYGRmB0dFRqFQq0Ol0YH19HRqNBmxubkbzxMv0+IqafSXZHtKhCbE6WAL3JaS5YMHLU7/8XalsL31Lf1rjKGbM5w7sWB3WS8CA0+ylg/IKAAlaIIcjZJShkKMTSttUOUZJ8OvYoJNGy1Ou1zmSxgUVKJJC0wxyD++W4I5tUww+eGA5S9okjTEEQu3e69yThLyWzkJIkCMND795HPACex9Wf3vHTcz80AxWLZ8WqLTocniCGFq9LfkW43iEDHNNx4eCWVb7STRpPivY69XFoTI90PJ4ZHiMYavR0GDpUq28fspLbVxw3rQ0IVpWeosnb7m9tMNuON0Fbj6oUyvJfnrP+q2NJW8A3dIZMQ60FXCxePba1BKsuqB/o9l5ku2v0Q3dx8C1xw+xaHlkpKWfLD0wMDAAg4ODMDw8DBMTE3D8+HG4++67YWZmBkZHR2FrawtWVlbg7Nmz8Pjjj8Pc3BxsbW2ZW1aEdGTIvtDSecvgYy820MHT0Q2orXJC4zeGj92gSdEvfeEtMyqwo03OXoIB0vOQUUfBG9ojBPNC4ylWOPCgjkQnjzFpGUzSpAgNUilvrGHI+9NyCHg53oAITesRRt76a7xZ+b1Ga16j0nLq+iU4KF3ert52Ct3Lw5dktPTLSSlweyOPc+fJI80n73yNCS7EygBtbIeCKJZ+ChnXXmgyjpcl3bfgMeo9+UPBjZgyeg02xNajVxnei4OG6SSHko+vkLOA+bzYzSBJrK73pCuCOncGvH6GF7vlf1iBHy29Zl9riJXVoXSob6if4wlOIbSgmCd/bHtJaaxgk2Qfa74o/h4aGoLZ2Vm455574Pjx43DkyBE4duwY7N+/H2q1GgwODsLW1hasra3B888/D9VqFT7ykY/A8vJyV/mUn8HBQahUKjAyMgLDw8MZjfX1dWg2m7C5uQmdTifbwFpqY3q0O29PWi++uEHzxei1llbLYz0P9V/seLHoxOhRjy/SL9/MSycqsOM1AEMBjVAZ/LdUodDE5QaI1ighnkIOveUIaPzgf/yNm4rxtBo0w1Uyyuh9beBbwQKt3Fhok1wSKAgqSKz2x/tSIIrTkXjK4zTS37Rcqa1jFIomJLzCTaKrOV0Sj14HUSuD82g5xFrb9GJ4xwi/Arc3rHEnjVktvxfSvAut1KTzPRSIiR3X3JEO0fUYI5re0PJJb0H74QhJ8hrh0TOWjSGlpffx2FZKx+OkeA3LXqDJ/by0NL0htb3lyEi80TTWGNwtZxdpWzpOQh4HoF9OQ4HbE9L4scatZodKNHuBpls8vozkp2j85Ql8ch45bekULM22lHi0/BZLluSxkTHAYdHjn7JK7andGx4ehpMnT8KrX/1qOH36NBw9ehRmZmZgbGwMRkdHYXR0FAYHB2FjYwPW1tZgaGgIzp07B6Ojo7C2tgaVSgVqtVoWAOp0OjA6Ogqzs7Nw4MABmJ2dhcnJSZicnIROpwNXrlyBc+fOweOPPw4XLlyAdrudBXhovSQ/lepmqZ4ckr0SmhvWM6kNrfGu+TVaOb3Oy9Bcuh3Q86dY1HDwDgBqWHkRQ98KYvB00iAOBUAso1Qrh96jwi7G6OF8hYxNT10oT9ISuJABztNbwTWA7g27PPDWkQskrxKTnnv443XTnCeP0PE87wckIR7jHIfmn0bbohkDT74iqLP34Z3L3PCjz7hsx/vWPiPSmJWMHy09LTNPnSXjmNLVYAWVPPKf0uA8SN/Uh+oh3Qv1oZRfshNChpxVjsWn1v7SeJBoePJyeNOEEBqjPA2dX5R3y1aSypSe91v+xgZtKDzjQ0orlRMjMwrsHcTaXVznxOaX8vXDKZQCuKGxHvNM0nX4XyqTf36F9eSrQzS6Gi+hdo6Zux46WpmanpdsgKGhIdi/fz889NBDcN9998HJkydh3759UK/Xs6DOyMgIDAwMwMbGBpRKJZicnITh4WEYHx+HWq0GMzMz2e/R0VGo1WowMTEBBw4cgCNHjsD09DRUKhUol8uwsbEBy8vLcPnyZTh+/Dh88IMfhCeffBI2NzdVm0m6z/WvZp9Yz/olG0P+hFeP8nki2Qe9zkdLX/XaHt78UYEdLaIJ4FOYCMsQ6Rcsg4yvkOHgE1MLAEkDXwts0P88qMPLpvyGBpzHYNXyaHxJkAYnbxMu1CRH3zJALeeGCp7QxNOMeW2ieR0WS7BJwPbk38dy8PaUeM07XzzjgZaXB5xHrf21MvMaVwXuXORRrnz8UWjzyTM/QoFlmsaSJyHHVJo3oaCFtw40vVW2VQ5/7mkXq08sOWzJkFB9PYEfTZ/Re5rzIdG2HBQpH//fD9nH7RPKCy1Pe9aL4ezhn5bDy9V495TpNcqtZ9oYCQXLYvgtcPtCs1vxGcIjP2OCtV5bth+QZKxkr2myib6UxU97JF75Sh2rHpKPgL9j/CPLhua0QzR5HkuHcVDfDtugXq/DsWPHYHZ2Fmq1GlSrVRgeHoZyuQzDw8MwNDQEpVKp63OpSqUCL3nJS+DixYuwtbUFExMTsH//fjh06BAcOHAAxsfHoVqtQr1eh7GxMRgeHgYAgK2tLWi1WtlmzNevX4darQZjY2PZZ1kbGxuwsbEBW1tbO+rMA294TV+Iae2qBS1jbHVLF3llOx9H1hjLA2n+anaYNqZ4Xv7cI4ssRK/Y8RhaiH45al5jOcbxp4OO07AMRy448HdoBVKplO6Aznnl9D0nV8Q+twa3Rg/ryQcZn8Q07cDAAIyMjEClUoGBgQHY2tqCjY0N2NzchK2trWwTMOubz9D4spwWy1jmQkaa+B6lIn0eliQ7T3mLFW6aYZBHOGqwDGHPKXUe9GKISHk1R6XAnYsY58ySBwD6WPEGYkLjWdIfvRoO0vwPpUNYxrEkS7xOKpet2jMaxA7pHYkGTeeRfZaRJJWhBV9i+4qXY40nqkulsiwnRQqCSPWy6mHpFo1nmkZ6HhPICd33jC0rX14+YvIWQZw7HyHZbdlHoTyaber1a6y0Hj61dJrPQyHNfU3XUV/Aw5slC7SAgQUtjfQ1Qgi0fN5G1u+BgQEYHh6GqakpOHr0KBw+fBgmJiagWq1CqVSCra2trvRJksDGxgZ0Oh3Y3NzMgi5bW1swNTUFw8PDsG/fPjhy5AgcOnQo+3wLfa1KpdLVH4ODgxkfg4OD8OCDD8IrXvEKqFQqkCQJLCwswJkzZ+CZZ56BGzduwMbGRha8oW29tbW1Y3zwAE/s+NcCLjx9v+DRcRQhe0Oro+Zzh3SadJ/P+TxtEr15slQwf+512KXnMZVAIUKDKpoQkvgKGUlSWZw2fW4NHi7YtfqGjLQYWMJHe4ZCaXx8HKampqBarWYBqU6nA61WC5aXl2F+fh4ajQaUSiUol8tw7NgxeMlLXgInT56E0dHRTFihkGq1WnDt2jV47rnn4OzZs7C2tpYFerDdqEDi7YPBIBSKHmEvOQsckmDifRnqqxgBJW1AJo1JSbH1CqpsNceEYzcNWWuu5BHEeZyPArcnpOCANB/53JGc6NA40OZvnrHvccBjxjY3oqx28ZalpbdkgFSmVNcQLxRaO1AjnBqPHqfL6veQPLVkYshuQGiHIYT4lq5jHZoYh066Z+XX7L29IGN7DcpoYyqPzVpg70Gaxx6bzzOXvWNHsxFjaYV8IC7reRl0zzUeLMH7khNv8SPVUXou8dOrHcvndqgPtbphEGV8fByOHTsGp0+fhoceeggOHz4M5XIZFhYWYHFxMXvhjS+72+12tnKm0+lAu92G9fV1OHfuHHz2s5+F4eFhmJychKmpKZiYmIBKpQJDQ0MwNDSU2fPoE+GL9GazCY1GA5rNJhw5ciTzyXBVT6PRgMuXL8MjjzwCH/rQh+CFF16AjY0NANi5QMGjV7U25fes4Ee/Zag1jr3jUaPJaXj0uvRco9GPtsi9YickHLS8oYkcA2rIa3xy/kIBKQD9kyTJwUiSNEJKhQKlRw09CR7nNlQ/7X4oHy9jaGgIpqam4KGHHoJ77rkHxsbGoFwuZ0ILgxLNZhOuXr0KTzzxBJw/fx5OnToFb3zjG+H48eMwPDzcJQwGBgaypYbNZhMuX74Mn/zkJ+EjH/kIXLt2DQDS9p6YmIC77roLjh49CmNjYzA0NNS14qfdbsP8/DycP38erl27Bu12O6sHCkUO3u9aIE7qV0sRSOPYG4ThjkrISfXQ1BA77jwOozbXtbaV8vB0oWcxjlLM8wK3J7iOsQITmjyz6Hrmk6YfJMMu1jDxOuohfqgxKhm8lDcr0MPrw2nwMmnZId5CdY1xRmLazeprzTgPOSRSP/PPDbgc9MhAT528xnSozT1zICZNyNGy8lu2YKzD6+E1lpbGX6FX7ixocgDBbcWQfRQKIkh5LTklzf+QPPc4rx4bkJaPf3xlB0AqB/mLQ86jVmfLp7TqpwUQ6HPvXJV8RP6b+0ulUinzb+r1Otxzzz3wute9Dl760pfCkSNHoF6vw8jICJRKJVhdXYVLly5lK2Q2Njag1WplbYmfSC0vL8P58+fhueeeg42NDRgeHs78LvSFcFVPkiSwubkJAJCt9mm1WhndarWaHaNeKpWyMhqNBnQ6HZiens729qFtrY1F66uUkH4LBcx4G2vXMYjZWsSrN/PIfs020573Q7/05bhzjSFLIAHIUUCPUPTcj4E16Dh/NA3ew8mpCTCPUKNppd/aPcuJQWGLQRleNg2IlEolGBsbg/vuuw8eeOCBrs24yuVyFiHG8g4ePAgHDx6E8+fPw/Hjx+HYsWNQq9V2BIKo0MCocblcBgCAD3zgA7C6ugonTpyA173udXD8+PHsGeUtSRLY2tqCZrMJ9957L3zqU5+CZ555BtbW1jKBox3FR/+HDDXpcypNeVgCJ+Q88XL7NbZ7FQgxjlMokMWVoNX2ofmnzUeNfoG9D0lPSJDmoqVzPHSlMR6Su9yJp8utYyHJhVjHNzQnOG26Hxjei9X3UruHDGyJR77BPsply+jktCTbgl+HHDgpv/XSR8qTV4Z7xryWP9TefKxq6Sg/Vlmhe1Z+iYdYec7ra80bKa/0W0OsE13g9gafD9a8sq6l+5bdE4I1PzX9RO9LcyIU7OF08ZpunWDll8rwyEGehteD0g3Jeum/JcuoLSnxKbUp/uFR4wcOHIBXvepV8OpXvxpOnTqVnXaFgZ1OpwPlchlarRYsLi7C3NwcbG1tQb1eh6GhIUiSJPsSYnV1FVZXV6FWq2V74rRaLVhaWsp4xcAODfg0Gg3Y2tqC4eFhqFarMDY21rW6B792wJfla2trsLS0BOvr61177Ui2lPZMuyeB9ok2prUxJOnsGD9N60+85naONWctP16aQxIs3zDUxl4ZknvzZKkgq5M1hjktr+Hmoc/zh2jQNJZQTJKdK0QoXfodoldRWDxIg5puAC2VNTQ0BGNjY3Do0CE4fPgw1Ov1bLNnzN9sNmF1dRVu3LgB6+vrcPjwYTh9+jRMTU1BpVLJNvbif6VSKdtHZ2ZmBiYmJrKgDQ0AYWAH+wavDxw4AC95yUvgypUr0Gq14PWvfz0cOXIk++QLlyoiv8jz4OAgTExMwIMPPgidTgeef/757HMw+omWNskpsP08ykAa61I5Wjqvcazl1/KF0oTgGee8LC9dTjOmTbBMSxYUuHMhKVNLfwBAJl/wt+ac5xnTobI5pH24LNoSXyGdKO2JZckEyfiV5qn1louXIzku3PjFfuF7x1mGGqcXqqMkY/JAM+hC9kde+WvBY/PE8iDZFJYs1gzQfrQ1Lwf54WMlxp70PMvDk+UQFtjbiB3L/Rj3km6y5qAkKzW+JZmu8a3Jbvpfs6cletQn8ugRjU9+2IhX5vQqKy25w9sR9xO9++674TWveQ08+OCDcOzYsS5fSNpndHNzE9bX16HZbGb+Em5VkSQJjI+Pw4kTJ2BoaCgL2Kyvr8P6+jrMz8/D6uoqjI6OQrlczlbgdDodqFQqMD09nR2bjgEgXNGDtBYXF+H8+fPwyCOPwMc+9jG4fPlyloa2M12sYLVfjM8itWfonlZGSP5aabU5EuLDU06Ihsevscr3jvFcn2JRI1pjDpmgb9usSnkM7pBwkuh5aEjg/EiT3hKcknPB+ZUcEy093a2cPqPBncHBQRgeHoZarQb79u2DkydPwsGDB6FWq2UrZQYHB7PgCxpRa2trsLi4CLOzs3DkyBEYGRnJgiy4+obmS5IE2u02DA0NQbVazYI8lG/sbywHg0lJkkClUoHJyUl46KGHYGJiAu69995sySLdrR3bb3NzExqNBqyurmaR7tOnT0Or1YILFy5Ao9Fw9SXyJS0ZpYpMy8vvaY6NR1ho44DDY+DHCDyLJw8/oTSaM+2d11K7eAwLy4ApsLfA+9KjG1Be8XzWpzI8PeaxlCw1MKW5j/AEd0LlWPxpcinGALYCJ1y/e3V0qA6SPrPkFQ8U8Xsa/x756pWVMfKUyv9eHf8YG8YTfAgZj5oe4fetfqVpPH3Dn0nH22ugtqVVFwvWuA7RKHRNgRCkMa/9jqFBEZLL3GeQ9Cq31UKb5HK5TNNIn2pRu1trE8q/dpgHr3PMM01nUt49dvbAwABUKpUsqHPffffBgQMHoF6vQ7lcztoDAzbNZjNbGXPw4EHY3NyEZrMJrVYr+ywL9zbFYE+1Wu1abYNBmYWFBVhbW8vaGD8FGxoayl7U40vxJElXAq2trcH8/DxcvHgRnn76aXj66afh6tWrXat18E/73IqmsXRbaDyHfAEPvVifP3a+SbR5/pg60Pki0dN0pWdMasj1KZZlcEvGgcfx1Jxkia7HWPE40paBK+Xzls3LwAmjGc0SD9qqH/yNGw0jveHhYZienoZTp07B6dOn4dChQ1CtVkUByT+RGhsbg1OnTsH+/fu7NkumRjiWhVFnPKoPI8S0rpQvusQfo8sAANVqFV772tfC/v37d+zqTtuOLh2cn5/Pgjzlchn2798Ply9fFvtH6k+6goj3D59gKDS50pKUkTZupcAGd760cW3d8xic1lzS0vbDUPXQiC2nMLBfXOB6BmCn3OUb7PL8PKjDn+FvqVx6jWXzz4Ms3vl/aizFGqSWsxkKHnj0NP2Pf5VKJTt1Az+tLZVKXUu2pQMLaHvTt66o/3A5OBq0+BbTqr/nBRJti7zOTy8IOV7WcyswkdewyxNYChmX9J6Xh1gjPoY+lkH/S85rv8vMk77AnYfYgCL1hTwn39I8IdpWHos/KxBE/2t0abCG+hn0Nz0chdu++GIZf+MzGgDSZLpH5koOfah/pDKQP7w3NDQEBw8ezA6LmZqayvaqQV2HAZt2uw1ra2vZS+nR0VEAABgZGYFms5l9YoUrfEqlUrZ6B1+kb21twfr6OqyursLQ0BDs378/C9rQ07SWlpZgeXkZkiTJ9iS9dOkSXLx4ES5dupQdeIOfeFHfh7czld/W4UShfuDtj7/7IXOtvpTu9dsGkOh4bMtQ3AQhrXT2oq977EjgTi3SodeUvnYdEnCaMUOFiTXRQw62dZ/zTP94UACDFZJB7aHHgwIYPT569Ci85jWvgVe96lVw5MgRqFarXdFjWjYu0Wu1WtBut2FgYAAOHjwI9Xq9a7MuLnQBINt1HQNCdHd2Kgx4e+Ku6xsbG1CpVODYsWNZUAeDVDTST78HbbVaMDQ0BO12GwYHB7OINAauOOjePPx+qVTqCkQNDg52fcaFvFtLESk0pUPHFx+7mtEeUrSxxjrNr+XldbTmd0z5eYVoqPxeaBfYG0C5Zhlb3PgD0Mey19Cl9KwAihRU0pxwS8dZzjTng89hqgNCuo/zwungH90E8r777stWe+Lnt1S+07aWTjPEQA4akRjIWV5ehmvXrsHly5fh2rVrsLS0BGtrazs2w9f4pXWXDFGpnXcb3MbgZXvHH69vrLyXyvca0Xn0ilS2RauXMiz95UG/dEahc14c0MZbXhsM8wLsDFZbc9Tjl3DZrPlRlr7Rnmt0uI/D0/G6UvlM7XNNzvEXA962kJ5b8kjSNVadh4aGYGZmBh544AG4++67s5ODR0dHYWgodafb7Ta0Wi3Y3NyEtbU1WFlZgVarBeVyuWuz462trewY9HK5nAVk2u12tqoH/Z92uw3Dw8MwNjaWfSVRKpW6NkxeW1uDhYUFuH79Oly4cAE++9nPwuXLl7tequBJxKFPreifZYfFwvLdtfSUD6tszQby8mzZi5bdJdG3xqqn7bS6emVPruPOpQJ5wZIQ0yroESzWszwCrxcBjWVKjS+VIwlW7oxgcIGm14IkmBfbdnR0FB5++GF405veBMeOHYN6vZ5tfIxGN+ZDYxsFRrPZhMHBwWxfHRROmBbLx7I2NjYyurhaB+nzQBDew/1scCOw2dlZmJ2dhdHR0S4HjQa8UAjhJ18oiDY2NqBUKkG1Ws2ec0HFhTptPxRsfHNnTLu5uakKB2yLPLvDxxignuCGlkere6+GO6XhMZL7bQB7ZE+BOwP0802AncFQ6Zr+B7ADrpw2n3OeveQouPFjOeWSPpAc8RhjQDLmOT2pPvRvYGAA6vU6PPzww/C6170OTpw4AZOTkzAyMpIF3/HP2tuNlsONSZTX6+vrsLS0BJcvX4azZ8/CmTNn4OLFi9kyc5TBKGs1Q0uyH3i7ePrPqkPoGX1uGXohh0kLCFljgY9hqQzL/qJ5Ld44TxIfuy2fuXFv8ejtXylNvwJABfYmQj6JpnM89pWWVrof49D1w7bzguoMgO4AjCcfgrcptf2l9FIeTMfTWHKXylRNZkpjoFRKXwhPT0/DS1/6UnjooYfgwIEDUKvVYGRkBAAge2GO9Wm329BoNCBJkmyrCfRVOp0ODA8Pw9TUFIyNjWWnCaO+xM2U8eTgycnJrn1M0e+iPsnm5ibMzc3Bpz71KXjyySdhYWEBACBb9YPbamif2fH2iB3bMXokBjG+ujXGvHNW08eWvSOVj7A+K5R0KO+DPPM71+bJlrHIGaNp6ITSaFmTMjQ48ip0KY+nTlIZVCBpRqUWFKLAvHQpI+eLBmtwNUu1WoVqtQojIyNdy/soXRQsuKEWAEC9Xs8Md5qWC3K6iTI9Ah2FC68XCpwkSVfHlMtlmJmZycqj9aG0cGVOkiRZ8GZxcRHW19ehWq1mRwPiUkQpAm0J9c3NzYwfKuzo8lA+2WImmDVJQ3Qkgz40jkOOjhXk4XXMM8886W+mAULLLbC3QAMHIeeRzic+ziT5xcug0PQHnY9UDlsBBf5fcggs41V6JskPzhunE6ojllMul+HQoUPZ8vJDhw5lewbgHz9dkZajyTWUtShTMcBz5MgRuO++++BVr3oVXL9+Hc6cOQPPPPMMnDlzBubm5mB1dRUajUa23FyS6/0wgCw7JpTPY59oDqKUhl5LNoPGg9YOuy3/pL73tgun4eXV0mO3CoWe2dsIBQKktJKO4emtwISnDI1Xr2wPlcPvSXYnp0/tdE5Hslm9OpLSoX6NlE7TmzHt7bHDqY4eHByE8fFxOH36NLzqVa+Cu+++OwvIDA8PQ6lUgmazmX0RsbW1BSMjI9kLcwDIgj1ra2uwtbUFtVqt66UJtisGiLDMUqmUBXWQfzz8ptVqwerqKly/fh2effZZeOyxx7JDZfCFCtZlYGAgO+FY8pl2S56GdLNX3+YpVwKfszG0tFhFHpshZNtaeULItWJHMnaldNo9zUC38lhGXEgQcljGhEbLY7x7G91j/HDHhQeDcHIDAKyvr8PTTz8Nn/nMZ+DgwYMwNjaWvfXm++kAbG80ilFfFCK45J7WpVTaDtigcODRYuSHfz5B6WxubkK73YalpSWYmpoSBTVXDkgPN3heWVnJAkT4xheNfsvwldoY6eKpWij0cLmktlTRElAWD3nHhkfYWmPHm8+qZ6xQjVGynB+PI6TljSmrwO0LLlut/qSBWK4oLRmrKVWeTrqW7qH847LaCujwMcsNDstwoHKFP9NWFEoyt1RKgzrT09Nw+vRpuOuuu2D//v0wPj6e7bFDT0NEo5XLRnraIqWNLxDa7TaUSuleArjJ/8DAAIyNjcGBAwfg1KlT8Dmf8zlw+fJleOGFF+DSpUtw9epVmJubg7m5Obh+/Xq22SO2F+1jyR4JOSq8/3ZDhmhjJ1YearRCz3YzyBNyMC29l0fOe+ZlDLx6MlRmoW/uPGj6o59ygcrKXmlZiLHlQkEdzT4NzQueTpMNmi/A5bxUHytY47GFpf4uldKgTq1Wg3vuuQcefvhhOH78OMzOzmafKeOKGAzqrK2tZUEZutUE6seNjY0skIOrc+iKJTzefGtrKwsMlctlANje4xQ/11pZWYHr16/DZz/7WfjkJz8J58+fz17W09WudLNl6ttggCfUNp42lNpT0mExPg3tU888scYVPrfS8fTWcy9fVpnW3PQEHzXkPhWLM6MZRpqByzss1OGxg8saUFZHhKJ51ICntEPGuGaYa/xQPrS8ODHb7TZcvHgRPv7xj8PRo0e79r6RTotB4HPc6Ev7PInn4zQlAcz5LZXSiPb58+dhbGwsi0RjHuk0DEp7ZWUli0K32224cOECzM/Pq0v1eVtqbUCFG91cGYUuHaeSw8Z5jrmvwRo31tyTnBtavjfg0m9D1eMAaM9jgmJeugVuf2grOrW0NB1ee1bleMaKNa+le9L85bqO6gsq6+nnrFp5Wh2QBl9FKdUPZd3w8DDMzMzAQw89BK94xSvg5MmTMDk5CdVqNTtJkcphDIY3m83MuKR14n9Jkq64XF5ehrW1NZiYmICxsbEsaIRvK+v1OlSrVdi3bx/ce++9sLS0BPPz83Dt2jU4f/48PPHEE/DYY49lJ4JgnWjf0M8CYo7bzYvQ2IkJXtDxaxmmobTafLF4yeOweuZDyNmz0km8WbLAUwcrL/+dp00K7D1o80p6buX1PtP8JS+fecZkrP2Uh3YMX157mtK3aIR4sfrVE/QaHh6Go0ePwgMPPACHDh3q2neO/pXLZVhZWYHV1VUYGxsDAMj2CcUvF3AD5Fqt1nVkOe69g7qy0+lkK3pwtU6pVMr8H4DUD2s2m/DCCy/AE088AS+88EK2/yn1DxEYfLLaT9ITsWOO6yaPX8TTSDqqV3B/2yvjvXrDE7+IuR+rKymiAzsScW5o0Migp/JaQ0sT39OAIUcxpm68bCmddqR7KJBkCXnJcJMmDOZvNBrwzDPPwIc//GEYHx+H+++/P9sMmX42RenhpEdhwU/a0oJzNEhgGYp8GeDIyAh0Oh24dOlSJiApXQoUhBidXltby5bmr6yswPnz56HZbO4okyJGOKADQutuRUwtheQdozyImHfchhy+EL8WzTzw5o1RwJoijjXGCtz+oHPCkzYknwG6ZRa9x9N6DD1Jbud1Kvkzfjy7Jz8+p/Id+eGrNbEd8LPd/fv3wwMPPACvetWr4P7774d9+/ZlBiXdGB8Asu/0UT42Gg1YXV3NNnzETe5HRkayvEmSQLPZhIWFha6NITEN/uFKniRJoFwuw+TkJFQqlWxlz8bGBiwsLMCFCxeyE0asoHRsEKAf8o7bKCGnRKOh9TvXF1KZEo0QvyGEbK9e2i7Ea8jwj6mLVhbtr5gAboE7AyG7Ee9Ze2XEzqXQ81hHcDeDkFKQ3OLT8yx0zzMXqR1N6UjzXOu/kJzEzZJPnToFMzMz2WEr+CIc09GVN+Pj413BH1yNUy6XuzZbBtjelwcDPAsLC7C5uQnj4+M7ttKg9cMA0IULF+DTn/40nDt3LgvqhKD5NTH2TCw8dL2BFk85HN5xF6LlteMk+pqtKvGl6Spv+0R/iiUZipLxAQA7BqVltEhMa0EhzRCX+PXck6AZ+NTR9DoVEm2aX3PAPbwinU6nAwsLC/DII49AuVyGdrsNp06dyr4DpZspI8/4DWaSJLC6upptbEyPuJXaGoVQqVTKvh+l/FDBQdurUqnA5OQkXL9+HRYXF7PlhfhWGGnj5s50E7HFxcVsvwVcok83OvaMA/rZhsWztgooNKlpn0lzImS0Uzpaed4xofHH0/TbQLUEuBac0dKFygCQjQ4PjQK3L6RVg5IxwmWoJAskhy0kK7icoHNFCixKz2g+CWhoSmlpnfg85bLVCgpRfvhnsuVyGWZnZ+GlL30pvPKVr4R7770X9u3bB/V6PdufDfPR7/ExoIL7k5VKpezY1qWlJahWqzA9PQ3VajUzanEvt8XFxWyFD24GOTAw0LXpJO7Bg/dKpRJMTU3Bgw8+CJOTk/Dkk0/CE088AVeuXOnae8cyVGN1Ku8PjX4oj+dZrKPBr1H303v9DFqFeIg1xL36S9MfHjsrRnfz+aXZepwvr5Fe4PaHN4gSIz8wvUbfE7iIgTYvPfPVCnjG+DUWLY03r/zgtqNmZ3O+rWAwli99zo12QK1WgxMnTsCBAweyw2JoYIceEJAkCUxPT2f6E1fZ4NcASJPuZUpX9JRKafBndHQURkZGusqih8esrKzAtWvX4JlnnoHHHnsMnnvuOVhdXe3SA9TfpjoiFDAIjUnJ35fSSbS5z2zl0cqn90IBwZAv4pl/ln8itWWM7xLiJTYNRe7ADp8ICG0i8d3TuTMtlaXRkgaGNWCtSLuUXhIMlvCPEdLapMBnlmDEZ3wlFNLZ2NiAK1euwAc/+EGYn5+Hz//8z4eHH344O1KvWq1mp16h8UzLXltbg5GRkezoPqwbDebRY8jxxKqJiYmu6DUFPWoPAGBqairbLR73XRgYGMj4wrTNZhM6nQ6sr6/D3NwcrKysZCuKMMgTCupI4423sad/eTtrgio0+azx4Mkba0RT+ppSywNLYPI0/XyGz73CN2/9Ctxa0KAyn6v82prjPNCax5D0KHaNJ4k/KY1Gl8IK9HBIm07S/4ODgzA2NgZ33XUXvPSlL82COrhSB1fPUPr4yW+z2cw2bUSDE4PvzWYTRkZGslWWuBJ0cXERlpaWsjSLi4swMjICMzMz2aki9MjXUil9CVCr1TLd3el04OTJk3D06FGYnZ2Fxx57DM6cOZN9nsv7ip/QSNtRa2Pe3rRfPDLP87wXaEa1JQ89slYKftL7vcpriVeprJi6hPSYRkdzKqTyQ/abxykpcHvDa+t7nNZY3RKi1ws0HdQLPQ1emWjNHU0+aPJas/09fSfpberj4IulWq0Gd911Fxw+fLhrhSkAdAVjBgcHs0+m6CmS1I7hNgz6XkmSZCdiDQwMwIEDB3aMKfS3cP8ePGzg0UcfhSeffDLbj0f67FrysSW/2otexiWXvZIs9oxVSbZ7aPMx5PH5JL9R89MtG0Ebl1Z9JdsttB8SIiqwwzfNpaCV11ZF8HT0vpROykfTSQ3CBYGUTnIGNDoajx7nUoIkaGMNMcofpYWrXebn5+GJJ56Aer0OExMTcPLkyUxwjIyMdJ06g0d/43eclUoFkiTJAielUil7M4sCCT+B6nQ6MD8/D61WC+r1+o6TspIkyQJAuAqnWq3C0aNHYWJiIqsL3TiMrtjBzZZXV1cz+vT4XOlNpdW2njaWQIVjrIK3DE/J+bR46AVaO4QMbit/njQ8bWieS/mkeS214c3YZ6NA/1EqlXasMEFwo4QbTHxeUVlE6Ycg7aOmGQacB4tfyaiUxj43XPmYl55T3ct1FN1DrFKpwMGDB+H++++HEydOwNTUVCb/qY7HfJubm9BqtaDRaMDa2hosLi7C4uIiLC8vw+rqKty4cQMWFhYgSZIskIP58QVCp9PJAjd4eki73YaNjQ1YX1/PjGRc1XnixAk4dOgQjI+PZys7q9Uq1Go1qFarMD4+DgcOHIBnnnkGLl++DO12O9j+vC+tzUvzGrBSPk2mevSElCfmRZUFywCm1x4aGk+W8SzpP68thJDK5J+R5+FL0ieSca+tAi6wdyHJ89C89jjPIUeOluOVBx6EbDyP3enVnxbfUltq7Rays71t47HX+X/cLPklL3lJ9tUD6iD0TQYGBmB0dDTTR0NDQ9l4oS+skS5fgYxAfwmDRqOjoxkdfMmNL8LX19fh+vXrcPHiRXjyySfhqaeeylbB0tOTNX9W8tlvF8TonBib0NInkk1H02ljhOZFHRAqI1Q3zrPWj3R/WwvRgR38lEczoihTUhp6tDR3xqUGtRpFUrRU4VK+pLxaWVp5vK5SPi2/lV7qTG2w4W9qBKEQoekwiIPR462tLVhdXYUkSboiyhgoqVQq2dtaDMigwNja2uraWBkDLHTZYLlczox4+ikFDdSUSiWo1+swOjoK9Xo92zsB0wFs7/ezuroK6+vr0G63Yf/+/TAzMwM3btyA+fn5bNmjFhCJ7UsJdAxL7a8pR+wX6a25pVB5fbiQ1tL2KrC9Qi2UlxvpnrKs8vG3ZPhb/d5Pg6jArQF+Ww7QbVxzBS45VDygg6Djho9VOtYxABKS6ZpRL8kezRCR5jy/r8kgbkzwgI40H5Mk/YRqZmYGHnjgAbj33nthdna2ayNjrDsGz3H1zfr6OqyursL8/DzcuHEDlpeXYWVlBVqtFpTLZajX6zA3Nwfz8/NQKqXHs6JBjDqDng6C+gh1zPLyMjzzzDNw/fp1GBoaggMHDsDLX/5yePWrXw0nT57MeBwbG4N7770XJiYm4ODBg3Ds2DF46qmn4IknnoDFxUVxrNCl8Fp/hhw3DkmmWw6UpjNiHBVNj1h1sGDZPjF2kWYgI7TV3fQenZ+xddHa2/Mb8/BgkJRH0j88bYG9C0s+ePKFbDaA7tWUFjRaIb/Dw7+mx0J5pTkRsvksPrzPEXmCS5atLuXD03EPHDgAJ0+ehAMHDsDk5CSMjY3B2NhY5r/gCboY0EE9RrdxQCecHsrCy8PPtUqlUtcqH6qDMR++NDlz5gx89rOfhevXr2f7+vA20nRNyI/x6iHLR9fa2wrA0HSxZUvjWfMNaNkh2e19bpXlqRe363hMxLJJNUQFdujKDTqArGhhSOnSe5JxwdNakzQkyKyG4cEmiScJUr2wM/IqBusZH5T8DyB1jA4fPgz33nsvHDp0CCYnJ7OlhEgLV8ngXgm4kgcDdxgMwjehlAc8SavT6cDY2FjXknkM7tA2xGh3qVTKlt4jr7hHD+6pg8v9BwYGYGpqCgYHB7MliK1WK+ML66vtLyCNJzp2PcrN02f8t3VP4it0X4MmGDUalsDzCHdJeMcatFqQzEojGf5JsvPUG56+WK2zd4HBAIDt/a6ozgHY3sjXcpbxGmCnnNZ0Fd2DjNOwQA13fj/k9FJ+0LjkZdN2wPpL+ornRUNxeHgYxsfH4dixY3DffffBgw8+CEeOHNlxQhWngUYrHnOOJ1ghvVarBc1mMzN2r127BnNzc9But6FcLmeb9wNAtkIH+anValAqbR+hXiqVYGVlBdrtNszNzcHZs2fhsccegy/4gi+AV77ylTA7O5sF/aanp+Gee+7JeMZTt1qtltgvmgNP09G2ps8lu0ST4bxcDVSPe9JLZeXRW165HSvbKf1ekEev9AI+fyR9g9cU/MCMAnsXIceUp0NI/e4N9EpprPR5j0a3nGZPfSx/hNPR5q7l+2k2uyRnef0luayVTfm2/CzUTQcOHIB6vQ6VSqVrpSjqSlyph6tP6adZALDDv+IvNtCGxX3i6MEE9EhyXC2LBxCcP38eHn/8cbh06RK0Wq2uQBL3wbX2kNLE6JPQuLH6iN/Tgj1W2dJcCfEiyXLJD5TSh+iFAlNW20p80f/U14kJ7kQFdnDfFRyIANAVTZImJTeoLMPIAlWivCGlo7JDhpeUVgvSWLzyzqB1swxIbshrg5Wm4/fpNV1NMzY2BseOHYNjx47B+Pg4jIyMZIEduvKGOsF8AzEUQhhY4RHpUqmU7e5OBdbQ0FC25B5X/aCBT4/PpX2Gx+52Oh0YHh6GarWalbWxsZEdrQvQvYs8b3epTyVl6J2AUt+Hll5bfe8dU5yWxKf03BJ6Wp1j5on3mvMnzRGvgSIJO8nx5QZ5HhlT4PYAnqjEdQsNbkgn19HxRVdp4DUFnSseGSGVZRmhGi1tbvBjSZGnkKzQZADSxk+vjh07BqdPn4bZ2Vk4cuQIHDt2LAv4o1ymxqdWdzR8cRVms9mEtbU1AIDsNI/l5eVM9g8ODsLQ0FAW1Nna2uo6OYu+BKD9hekff/zx7OSPV77yldkmlgAAq6urcOXKFTh37hxcv369a1xI7abpT8sQ5vmk+yHDzkOTjkUOS7fh85B8t+hzuh5eOW3Op5U/b5o8NDz1pWOB6hdup2lGfz94L3D7Q5IXnr63Ag5a+tCc8yI0rzVZScv0IMSXpFMs+qGAQyh4oZUr6Xqep1wuw/j4+I4VrBhkwWAMDcjgyY4AkG36T+UH6j5+H2ng51101Q76P+vr67CwsAAvvPACPP7443D27Nns82VJ/+eF1y+h6a0yY/SBR6bmGfueZ5pcR6AtKvngnrJ4uZrNSdP0Oidz7bGDb+6oUKB7nmiRLxyI9G0sf66BLs2PEXo0Lc3LJ7/mEGvOcmgwaB3DP5miHUwdVuu7Pek5CoWhoaEswox7JqDBjv/pd3rUQeKGIv7RHd7p8kDuBHCDCPNxetwxwzz4mR7+p59p4aqda9euwdLSkroZN7+n7dVhtS1CyrPb39PHCFev4PLm0dJp80bLIwkuSdlKjomliPmYlwxySqvY+2BvAl8gUKOKB2IA7DHOA9VUfyC4LvEEA6VxTQ0sPn/5tVcOcV5Ceoe+1UEeBwcHYXh4GE6fPg0PPvggjI+Pw9jYGBw8eDA7ThwDOjTYz+cbGq0YrME/ymu73YaVlRVYWVnJAjrlcjkLAGHeUqmUvWzA/qH7+PA3kK1WC+bm5uCDH/wgfPSjH4VKpZKtLt3a2oJGowGtVisL9ksGEw8cYZm8bWkAy9IbmlzTnCRvYI7zrX3CpJVv0bOMb+pkxOgU6doa+yF6oTKstvLQttJZ84t/RmHptgJ7C17bhsJrC8XIg9jgj1Ye5S+WX6l8SX9JddLmcigIJulGntY7l6Xy6W+6EoY/p3yMjo5mW1PQLxdKpVKm21C/VSqVrhfjeGgAAGRbVqANg/qJnlKMbYSBo1KplOljPBUY99Z5/PHH4emnn4aVlZUdn31p7Sq1e4wcteDp0xA8OkDyJ/iY9ugmT3lanSQdINHgAUdJb1i6xOKN0g0h+lQs6oCjUcsNbg6t8flbV49TqxniUudITr+GkGCVFD/vRG4kcb65I4pt4BFi3NhGQcV3Xh8ZGYH9+/fDyZMnYWZmpmulDj3pRBL2fAJJvGBEmeahTpQVAKPtlCRJNo7oPRxT9I3w6uoqLC8vw6VLl+D555/P9gqShFeMUU3L1RSYh4aEPGMtj5DVBAj9TfvUU46ltKV5xWEJz5Bg9daD/pf+Cuxd4HfrANufXJVKpa4VO1ymU/mI6ah8QdB5QP/wWUh+I/C5dVAApgsZDjE6z3pG2wJ1A67eHBsbg2q1Cvv27YOZmZns0ylpBSdvC6RXLpezkxBRNuMGysvLy3DlyhW4du1ato8Pnq6I9OhJVfjSoVwuZ/u4YYCGAw1fPJFrcXFR3UOJr9TiclzS2962pvxYek0y+rQ+tgxCKZ+klyw95bGpKA0Lkj3ksfukPHnhcQS8+XFc03FJ79N0fG6h3QNQvEC4UyHJDgptPEuygT7zjP9e5kg/5pclI0PBBKQTssU1J9hjO3uDE7wvuFzlsrxUKmVBF7yHLzbwjwZ26H6iSZJ0vShJkqRrpSrdJJm/BKf2DX6ajHvbXbt2DR555BF49NFHsz1GtTbW6s/vWX4zb2uazuNfaTTywtIvHh+BP5d4k/LQ8RLrM3EafEEHgHxAB/63AkQeRAd26B4nfHKgIU0VJTWSufPv7XRuxFvOrDRRKQ2pXJouZIAhuDHH72ug/PFVSNq+IEiTGuEUdMlguVyG2dnZ7BtRarzzAUrb1RLgNA8P5El7nWhOF58kdNMvWiaOIdxvp9FowMrKCly/fh3m5+d3vC3WDFzLaLb6KUYZS85FKL+WxlOexScXdKE+12jGzIUQr9oc5ZDGviW0+T06p6hALrD3gH1H99HhOgUgPP5peo+MluQG/vZ8fqnVJeQQe8epNXc1o7XVasGNGzdg//79MDY2BtPT09kpHvybf/qdvySzMSCD9NvtNiwvL0Oj0cg+l8XVvLhClKbHT6+Wl5dhYGAAqtUqAKR9hJst07ectG58dS/XHbTe2v52aDRLxp1XTnllnSe9lFcbL1oeS4/0K6AjwTP3QnlieeFtxOeSNLeka0lG8PHOjXrLBir0zJ0DzXbkv0M0epnHkl1ujWevXRvil9Liv0My02tPa36U1T6WbJHuS/6fxo/0THphjs/4/p7c3qQvpdBPofT4Zsubm5tZsAf9HgzqtNttuHz5Mnz4wx+GT3ziE3Djxg1T74VAbRn+ct5C7Ljn+fKOyxAsf4De03j06Bva99I41HSOxJfFJ+eR26z8C5UQogM7fAmztFqDL3uX8lnOL294S4Fqwk+6tsq3DKRQXs89bCtOnxvkHgGG7Ulp4idM4+PjcPToUZidnTWX2dOyKX0+6Xl9NBrU4aKGtaWgqFOB9+knBbjfzsbGRrZ8kUa7abtS+lZ5yJPlxPH8IWeK3+N0LTqe4IkmILXxTvtI6y9NKVO+eUSZtlvoU0FN4Ek8SaDPpc9opH4NzaECewNoPAFsf75LoQUxMD1e83ucBpVN9LdkWNN8CGsptJQ+z7iUZJZUJvJK5TcGds6ePQuHDx+Gu+66C6rVatdGydRY5cYerT++baTGZ6VSyY5JHxgYgFqtBmtra9lzupcOAECj0YDl5WXY3NyERqORBYLwhMWTJ0/C2toaXL58GZrN5o4No6U2pP1nPddkA5Ud2r5tkj6g7aRBeuaVT5qzJdVLw24Z1LwMqcxYORyjD/g1N8CtvJaustLxQI+kkwrsPYTmD0BcH3uCOpq/IF1b41Wi57UvNb6lcvIGi6xytCAAL9vij8NqM0pDay+UW3jSFOpT1FH0hTOtA+o3Xhe6XQkvA3UbP10LMTw8DBcuXIAPfehD8PGPfxxu3LjR9flVbL9y/87jl1htro03K63FnwVNj3EfR/MJpC1fpLFC66yNfd5uVjtYekWja9kWMf0eFdiROoEbt5LhQxuBCz7633JyQ0JAc6hpHstB18rlz/MqcpzMdILRcqTv6fE3GhFU2KBxgfcwEHL48GE4efIkTExMZN9w0qXpmvCT+gx/I33NWdcGJe23GGMZgUJ1cHAQxsbGYGpqCsbHx7M9OChN+rkGpamNB20ZHL0OTSRL8VmKLZSGPpMEj1a2Zph6hKfHAdUElUU/xrjXaPK5wceLtN/SzXBqCuwesO8kuajtC4b/tXmryRhOn5Zt0dfkS2g+xBg6krywjC26wqlUKmUrZC5fvgynT5/uMgzRUKSbA1J5j2XRvc9wCToGYwYG0pM9Wq0WNBqNbLN8upS9UqlkdADSAE+plH42nCRJFuwZHx+Hhx9+GGZmZuDZZ5+FxcVF8ShXKh94X0v9BaCfhkXToF6RPgfzGGe7BW95eQ1k73MpHZ8DmoGN0Ax0j4HM6Uj2SCitZp9y3uhcovMB00in0hXYm8hjo0iw/JJQmVJa6cWa5utY+kbytzzz0uK1F3jmi2WPcjtP8m1CZVjyBlfTYEAnSbpP+8X9TOnqT7pfDi2D+mpUBwKkgR882IbKl83NTVhcXIT3v//9Oz6/4nXQfC+pHaS0tB21z9ZDMjnke0t5NV/G4xdKvFPQtuzF39LAV2lJdonmn3G/WuLB0k9eXRMV2KGF8cmFA5gODs3I1vYloB2uDRKcJLwMy5GVaCAfVln0nmY8Wka2RAP5p5NeElTIH21b+psa46VSeqR4tVqFY8eOwaFDh7I3pXyZMW8jqf7SYKVl4T2ueLyQDD/KC+7ngEKu0WhAp9OB8fFxOHLkCFy4cKFrd3o6JvjnbQi6soyXrRmpFv8hhwKRR5F60+V9xp/zengEtebo9MtIkviSnmtKXuO7wO0PHEd8JShPQ/tZ0jUhA4c+o2NXC8BTaMYulyV8noTmljV/rGe0zShtfMN48eJFuHTpEhw5cgRqtdqOlY90XyKuc1C+okGLxm6r1co2TG61WtmJiHQVabvdhuHh4Wy/HVz5g8eSDw8Pw8zMDGxsbGRpcYn6c889B8vLyzuCTpKckYw7mpZucKk5VdxZj5FlkhGq3ZP6LZSGI49s4/MhZCdZdLix6XX+rPt550Kon0IOn6ZnuByQ7CiP81Hg9kXIhuI2hQU+PjQZIt0P2ZKa00fzSM4ywrLVPXWT/AVP+lAaD3g9+RcFIfuV88P1Mk/baDRgbW0t2+tmY2Oj6yCAJEmy1aiYF1984G/UvZRn6qOgz4arZwG2X2Svr6/DJz/5Sfibv/kbmJubywJNml2rjQlar5AfEhqT1j3PMwmWDcTtu1A+OjalgxEkXiXdx+duaO5zOtK44uVY7Rp65m3j6BU7/FrqAMnIRuAglwxzbWDlMbRoPnotOYBSPqm+EkJ88YGCBiTPzwWSNGCokU2X3JdK6XLAmZkZOHLkCIyPjwc3xuT1o2XS/5YQ0fYysNqK1tnaPKpUKmW70uOS/6GhIVhfX4elpSX49Kc/DYuLi11vV0POGI20Ul40pWeNEc0Y1JSJdU9CjOMnlcEVWUg4Su1CN2kLGccabxY8AltKL80NrHPMt8MFbl9w5xH/o8FE/2t6iNICkMeuls9SsJJeoc/4PJKMK834pLDK0fhC0P2JNjc3YW5uDp5++umuwA4AZKt2cCk4/tGXAlwm0FOuBgYGYGpqCsrlMqysrEC5XIYbN27A8vJydrIIbrg8MjIC1WoVhoeHodVqQbvdBgDIVgHhZ134yVe73YazZ8/C6urqjrrTdpXe0HEnC/WE1vaavpNgjacQ8gYCYvPttuzLY4+FEONEY/o8aTX7RwLXi9LzQs/sfWiOHv/tpaXRjeUD4XWCNR6onyGlodeW8+9J20+5wO1Yiza3e6U+pToD/SaaFyDViXNzczA+Pg4AkG1ijLoJ/9rtdnbyJD15GHnFdPQ+ftKF9/kL506nA2tra3DmzBm4ceMGbGxs7Pj8SutvyfbQ2smDkOyz0lvjwqLnsW+0sY1ppDFC02lzW7K1eJ00G5Lms+ph5dfy5plTUYEd6U0mN6zR4OYM0kpJKyf4YJUEmDbItACOJny0lRseaAPXEwTQhI7WkZrxj0Ed/EwJgyCHDh2CI0eOQL1e7xI2WuAhJsCggTs01saVktDRHB/8j4ITg1W1Wg2mp6dh37598JnPfAauX7+eRdfppwVcENL6cAHP+5O3N/8DAPHEHd4mEjwBEi88fZMkyY43HB4BElLY1lgO8eUNTnnmFO83vmKwwN4D3WOHzmH+GZFm6HgNGjqGLONVAjUgLKegF0iyEsuWyuJzhs6FZrMJZ8+ehWeffRampqay/cswH75xpEEefpIilX2jo6PZJ7IrKyuwsLAA169fzz7TWl5ehuXl5UwPoUE7MjICo6OjUK1Wod1uZ/sZ8KXu4+PjcOjQIWg2m3D+/HnY2NhQgzshw0qS/5yGpy+47PaMFUmXeMqJkcV5oMlgbYxJutmqQyhNLG9IN+88C/UVbXfJ0OZtsxvzvcCtAXfi6D3+O5auVI41L7RnUl6PnYnprGsOaa5reTxyzwtJ/tC5ptmtHl+M00C/ol6vAwBAq9XKfJcjR47A/v37s5MYaYAmSdKTrugKV1x5g3vloG7Fz7Ww7ehLdnq6MPeNG41GtirW24798CeQlxBtyw+n//uFGP3MfR6rPt75bfk3/Ble0zmj2ame+ubV9VGBHfoWEN/mc4dX26iS/uf3AfxvMS0FzRuY5/Ma8Bq/EjRho9Hm+aR0mhDnA5ZOpHq9DocPH4YDBw6on2FpmzdbfHn5pTx5hExIOFB66FyMjIzA9PQ0vPzlL4ejR4/CM888A8888wycPXsWrly5AktLS9mmnBjooXRplB4FOw18oeClUXxcfrm5uZn9xs8G8HMw7ftXq569COFQu3nSS/1H71vGtXTNhZekbC1+LNoWNIOsMLb3LnAlCED3Hm4YuMXfHCGZro0LbcxqtOk9bxDTY5RLstirg2gbSZvfJ0kCKysrcObMGTh8+HB2MhYGQ3EZON+gkfKN+7jhsnRckTM8PAwjIyNdx8QmSQLNZjM7xZDKSVyZUy6XYXh4GJrNZtdR51jO1NQUrK6uwrVr1zIDWWqvmMAHtwOkdteQ18iislFzjmLua2li6qGB04oNekn0epXFXj0glS2lofct3Sfp8EK/3FngfRmyb6wx5Rk/Xp6kcrjNFivHPAEQXqZ0rflqUjrPffrckoO8rloAhz7TysSVp1tbWzA2NgZjY2MAAFCpVODUqVMwMzPTtTpna2sLWq1WRhf9AHwhgrqvUqlArVbLfIdOp5Md/EKPSgfY/vSKrubBT72OHDkCs7OzsLq6usOX0frc62tY7ZzHTvH0t0ePWXXgCI07vo2J9FWGNoYoLYmnUJtL+sEzXzzXXjkSHdhBpqW9dDgzltPHn0ngFZLyWNFkTkeaHKFO1YS1l3/Ol/attlY+rx9/BpBGn2dmZuDYsWPmZ1hU2Ek0cQJqGxBL7UChOTG8DC+QF8yL0fFarQaDg4NQr9fh1KlTsLS0BPPz8zA3Nwfz8/OwuroKzWYTNjY2AACyvSEwmIOCtlKpdDmQ0ioAFL4YzGk0GrC6ugpLS0uwuLgIy8vLsLq6mh35y7+H1Vb1SG3D26cXY4ALSktghowXaezTcRLqb2xLz3fenkBpaDx65maB2xe4YgfnH5VZ0riy+l5yxDQdpOkYpMPL8OoxCo+hpPFpyU5qPOFc43Oj3W7DlStX4OLFizA7O5ttXoz6At9IcnoY/EadgnzRPup0OjAxMdF1gsiNGzeyPdJwg+V2uw3j4+MwMjKSGbqVSiUzhIeGhrLrTqcD9XodRkZGYHV11dW+vO2wLpZs0/QrT0Np87x5jVE6Pi39qdGJcRpDdLU8vEz+TFsRStN4ytZsuVid4OGdp+E8SOXyto4NqBXYm7DmvievJiPy2nqYPmZc8/u9jNle5Y00L1FnecqkusnjQ/FrLAtX1kxMTEC9XodyuQxjY2Owb98+GB8fz057RP1H/zAYs7a2lvkEuGUEBn1wQ2UsB19oULmJbYSrZQcGBmBkZAROnDgBDz/8MDQaDbh06RK0Wq1MJ2q2tjROQ+2pBSasfJp85nS9NHm6PHJbe4b1oy/frXkn6dbQQTtIxxOUtOhYfliMPwmQY48daRMnzTC2nnsqw9N5o2OUHs1LI3gSbZ7P4kN7hnXgBg01WrT80oQJGXulUvoZ1v79++HgwYPZkeBohJdK+tGcHgfFa/jy09F4fagg5ptU8sHOBy+f7Gj8l0qlTBgfPHgQNjc3sze/GI2nbU7rgBt04gZp6FjQP7yPeTDA02q1oNlsZpusLS0tZX+Li4tZwIeuauPgDpQlXLnxz8eE18CQfofS0z6UAqOh8cnL9czzED/aONPkUoG9BZxrOF7oH0C3jKDGDk/H82rBIK4TQmPQSifNM6/OstpDgiQHJHmC7bWxsZGdkHX06FGoVqtd+7TRT1ipjKY6hNLE+3SPnImJiUx+AkD2xrFUKsHa2hq02+0suDM6OpoZv2jc4ttR1F90Q2Z+2ABtG0nXaG0ZklP9yEOh9ZPHgJXKscZnbODGQ5eC6yKvIe7hi9MK6U1pvHvLkXiLmZPUliz0zN5GqP+0QKX03AMpYCg9i/WFYsZiSI5ym5//Ds117v9IaWg6Sb9Y/oQGqTwurwYHB2FiYgLuuusuOHLkCFSrVUiS1IGv1WowPj4OtVqtSzfR+idJugfd6OhoptdWVlZgbW0NhoeHoVarwfr6evZpFg/2VCqV7DQs9GfwJfzw8DBMTk52tfOjjz4KFy5cgEajsaN9JHsG+fQgZgxpfSqN4zy6qFf9pdGkCM0RPtYBdp5gHetL0XSeucHz5NEv0YEdqTDJUNYMXDrJtDKkMjVj2BrQGo9SPSwj3OrMkFMe4stj1GkBHryPn2FNTEx0nXaSJN2nWVn8UUiOAZ+83ECV+lUzYHmdLd64YOVBKnr0YJIkUK1WszfIfOUM8sg/PeBjDANDzWYz+54WALpW7uCKn9HRURgbG4P9+/dnp8Rcu3YNzp8/D1euXMlWDWkGsDTJtTlAn0nKlY8NDaH+l4xnnk+6F1LE0hyWnINenJ4Cex/aijc6B/gLBmnPNwpN5nsUNX+uBRKlexo9qWwJIb3jcUppG66vr8O1a9dgfn4epqamuk6r4kEcOhf5Xm2cFxrcGR8fz5apDw0NwdraWiZrNzc3YWlpCTY3N6Fer2cvImif4n477XY7WwUZO8898iOkx630Uj6tTGt8aPyGnms8eeR1XgPca4hKfPI0IcfNWjWszW8trVS2xrdnXnKdVeigFw+soIyVnsMal9YcscacFkDxwLLJY+hJz71tJeXx0NHmqyQnBgcHYXx8HE6ePAknT57MVu3jp8QYcOHbNABAl99A/zA402w24caNG9BsNqFWq0G9Xofx8XEYGxuDWq2WvcioVCpQrVahWq3C2NgYJEmSvaguldIX9dPT09knztPT0/CpT30KnnvuOVhYWOjaT5R/csT9MI9s8uoAj82v0fdC4yXPGPKWYdWL6hRLb1q+kVV/TQdqebz1z715smbASkY3hVdQaRXTjKRQ4MJSxKGyrEGVR6lLA0QaaBpofYeGhmD//v1Z5JlHlrE/tM9gaPla34bqjc6ANEipoYTPLV54fkyPwgvT4HeqSBuf0brQPJQXenQv5qVthhuh4T26WRqWiY4M3fhzaGgIqtUqTE9Pw/LyMly7dk3qPhExgriXvDGCpFfhYhnJ0rgIlSs940GgWKVT4PYD1zNSn0qfTfJ0HrnuydOr3vCUm9e55nLY0n0oyxYWFuDKlSswMzOTvXXkwXB6ShbdlJ6WyWUirrDBlTtIB08zpKsgcYNINKiRB3yz2Wq1YHV1FW7cuAFra2t9c2i4ntXoegI93jL7AY9D5eWXjqEYnjX5GrK9NB4svmKeSbxZZWl8c7vEa1cW2LuQbJQYJzd0jz6z7CHkhdKxZF1obErP8sonrUyL51AdpDmpyWYOS+dpNiXqp3q9DidOnIBjx45lWzrgaY34koG/HAeAroAO3WeTbviPBxTMzc1lBwzU63WYnJyE6elpGB8fh/HxcahWq1Cv12FsbCzbE5QeeIO8VqvVzK+bnZ2FY8eOwXPPPQcvvPACLC4uQqvVynikq215f0ljO3TPgjX2LZ3qoSv5nqGxYoH7nNo81/wGLItvoWKdCG35TXShhWdbFpo3pj2j99jBbwG1huArIChj+Jx3oOWQ0edWJCxkoNNBbw1qq4GlAEkeYamVzwM8En1+XS6XYWpqCiYmJjLesA+0KC7ngV57BTWnpU1EbWJqbWFNaLzPA1H4Hz99ok4K3RAUAzi0nehnA0nSfZxvq9XK/ujmyfgmudlswtraWvaHyzEXFxezyLrUNrECj49b/pu2TYiORltDqE9Cxri1r46WJ2RM8+eaYiqM7r0JHtiRVu3Qe9JnoBSWnsD/nnEu/dZ4zkuH8hMCLYfrSIkvlIcrKyvwwgsvwP79+2F0dBSSZPsz1EqlskN+4v479IQs/E//MOCNy9GpETM4OJitvsEAT7vdzv5jIB1la6PRgBs3bsCVK1eg2Wxm9UGDiNZbaxMKLR197umbPMFjaRyE9GkeaLq+Fz49eXgZlg0QKiPPfAnR8jrD1qd+nE6BOweaXYTwBlBiywilDdll1v1QnSzdw+lL/piUT7PLtDIseWFBCx5YsmVwcBBqtRqcOHECTpw4ARMTE1kgBTc+xs388YUv+gP44pb/YR3RZ7hx4wZcvXoVGo0GdDodWFxchFIp3WNndHQURkZGoFarQa1Wg6mpKThy5AgcOnQIpqamYHx8HOr1OtRqtYyfgYEBKJfLMD09nZ1AefDgQTh37hycO3cOLl68CIuLi9mLZ+qfop6UZNxuQbPVNd9SQqx+8JSv3ePjGl/4a/ENKXZh+R9aoJL7gL3obA3RK3awQE0JSkxTY0xqDN7x9LkU4eLfvNG8nI5kKGjl07xaI2vGQN4AjyUkqcHOwYUoCh/8jhOXEdIgBueT3qNppPrzdggZOdTR4IYdLyck2JE3Or6o44GBGOqg8bSYBvfeQYeCnmyFAhsj8diejUYDVlZWssANBnFwk2ZMT8vQPh/wBL6kPJ57GjzleY16GqjR5gSl5YlsewxmzdCw+C4M8L0JaWN+LqepPqFpOUKOOB2nPL3lGEpjX9obTKIrwRrDUiA3VCet3p1Oepzq5cuX4cKFCzA+Pr7jbRbdJJkHeDS+sUxcCVmpVHYEtgcHB6HdbmfyEeVvo9HI9oXDzZbn5+fh/PnzsLi4uOPUQa5b+DPeDlqbxupsrSyPnMkTNOkVWkCDI/TcQ9+CZptRGh5IeSSjWJsP/LdEk15LvymKQM+dB894pPKHwjOPvLZXTHDjZkGzQ0N2m9QuUj5Jb4Xockh+xMDAAIyOjsKxY8fg+PHj2QEzdP+2zc3NHUeQ05Oz6KEAVKdjmlKpBPv27YOxsbHsRQSmazQa0Gg0dujHp59+Gvbt2weHDx+GQ4cOwezsLExMTMDk5GR2aMDw8DCUSiWoVqtw4MABqNVqsG/fPjhx4kR2EMKFCxfg2rVr2SpY1JeWTNT6yBNgyKMvPD52iD/6W7LFeD2k8jU9oPna0njyzjuLZymdNk8A5JcOFnKdioUFccbwN2eUBmQwIiYte+X5uNEsdQqPrkn3pQ63Ot7TCdbgtzqADyaNPq03T0//dzqd7LhYNJo3Nja6dnJPku1TUnhbWM4HPVmFO+j4bSnlEwWXVI+QkSk5Iihc8T9diUQdg1ar1SXMMC0Gb3CT4+Xl5Swgs7q6mgVrcPUN0qIBGrp6hweAuKCX+jGkyLVJHVJyVvtq5fGxZwkUrZzQfe1ZKL0llEPwzMkCewfUkadjlMplKrdoWilwyulYoHpI44HTofclOeaZxyHHVHvG5SpPSzcdBoAsyL2wsABnz57NjnXFOtCTFOneNwMDA12b0QN0b3hJ+wf5KpfLMDIykslJzEPnOgZytra2YHh4GADSDZcvXboEc3NzWcCe112TVx4HgupPqb9pe0r3pd88X8iQ1vLnhTVmpOt+8CDRtOaP1J5W4J/z6uWFOwL8OR9PIYNe06mxxnaB2x9eWyJmTIbS8jngGVMeG0vTg1rdQv6OR6Z5EZpf0n1eB0nf8fTlchnGx8fh8OHDcPjw4a6gDt1DB3XR1tbWjo2cNb2/ubkJzWYz4wePTb9+/bpYF/oiut1uw9raGly/fh3OnDkD9XodDhw4kK0ompqayuhVKpWMV9zuYf/+/VCv1+HQoUNwzz33wNzcHFy6dCnTm41Gw7QtaFuG2t+j0ywammy28mm0PXKZj1nNtqLPsH/y6HRND3rqEiNnrL7iyHUqFi3EMmoBYEd6+rlMyPjg93n5WhrrGb9vDbRQh0kGgpaW5pFWPfD8HPRtKT/KFpeu08AD3bQXl9F7HF8UmHRScEOY5sdrdAjoNa8v3aeB8yH98c006aZhKFQxoIW80qDP6uoqLC4uwtWrV+HixYtw8eJFuH79OqysrHS1l/bZFhfoMQImj7HnEaChvKE0FFagU8ufl7eYNLwdLOeMByVjDYwCtx/ocecIbS7ib208hHSM5tRpc8Oa95ae4ZBksRTYlWjEOBVUntK9yjY2NuDatWtw9uxZGB0dzWQebUfphEUEynvkhxtGaIRiwAY3gqRL27Gc9fV1aDabUKlUAABgbm4OLl68mB3xaukp/I38UL6QJzTYKa+0jS1dvRtBmH7Q63d+bVz3U56GeA4ZtXnp8Pt566SNh36PjQI3F9rLAC2dZmdIQWVv+RT9HE+h4PTNsJesMuic9Abr+TPeXrhCZ2pqCmZnZ2FmZgbGx8dhZGRE1GeS38FX5dCXykmSZP7F+vo6jIyMQLlchmazCaurq120NJ+Q+hztdhtWVlZgbm4Ozpw5A4cPH4b7778fjh49CtPT01Cv17Pj1dGXwk+zxsbG4MCBA3DXXXdl20BcvnwZnn/+eThz5gwsLS11+czSXjOh9rT6LU8664VKnnKsuRjjE4V0oneu8ECtZctp/Gh2h/dTuujAjvSfPvcYDHSAaeArVSznWWo07hRawtMazKHIJn/OJ7IGmtbzxoobFZRnPOa70WhAvV7v+hQLhRGPRNP2pxMfjWQezeagb2C50c/bnu+HgffR2EZHjq4Io8KUfyLV6XSg3W7D+vp6FqCh93DTzfPnz2enUy0vL3d9BkD54m1rKW9p7PNJ6JnIXgEa61ho6fNEyiXaXmEcYzBITnSs8c7nhIdGgdsT0lgI6Rbp+2f+X5Jn2osCusrUo5S9hop3Pltlag6w5bhy3bG5uQnLy8tw7tw5mJiYgMHBwa7TqOhScNQnVM6jnqAvArR64KbKeJw5fUmxubmZyXFcvXP+/HlYXl7u0gca6Ooiuukl1hX1HgZ3+EpTzXiLMT6ldqaIMew4HY88yxt88gQ6uC7X0lvzwkJMkFLiKXQ/po4aTcu2yTNGCtw+8MzXUPpeyrbGjifgHKIfe88KTknOqiQXYuaDNVe9c5bSGhkZgcOHD2efRY2NjWUBHdQT9EU39UWoP4S6n97Da1zBv7W1BeVyGTY2NuDy5ctw5swZmJub66LF5YOkV/AafZi1tTW4fPky3H333XD//ffD7OwsDA0NQa1W69rkGfUp6uckSQNOd999Nzz00ENw8eJFePzxx+Gpp56CxcVF83RJjw/M+9rygaT7nvHhSa/dp7zl1YmcFi3PCy29xYvnWQwf0Z9ioeFkrZwJOcU0HUXIMdOeUVrWANWEpAWNR4+Dz+9Tmlx4aYYcLY8a0Xg9MDCQHVuLy+7RQE+S9FQSvlJGWmpIl8tTA5ymRWGH44CeTEWFGV7TeiFt+h/z4D18i0tXztCgDq7OwQj38vIyLC0twcrKCly9ehWuXr0Kc3NzsLS0BAsLC9lJLFyg8T0brHHlgVfw4D3JYbQMDEkxWHxoBq8XGh0pWhziJyTkQsZLSEbwgFw/hHqBWwuUL5a+sH5rc4bL7ND44DrOY8BKBolkEEvQ8obGc8j5pGmwHTDYMTc3B+fOnYNarQYAkK32bLVaMDo6mm3kiMYw6hSU/9RQprYBPUEE5TmtB64awv3LGo0GLCwsZPIbdQGvJ8DO1UL4G8vBYA99OYDp+KoirQwvLFqWc+ixUWJ48aTVjGVvXgA9iNhvh7eX5xK89Q3ZiP2sZ4FbD6+vEJLlIZ/HY5NoNlEev0Ur0/JRLN3koc2vLRtPazctTygwjpsj33vvvTA+Pt61YTHuU0PpUL0KAJm+onYk9VW4j4mfKS8uLsJTTz0Fly5dgmazucO34OC88xdSqLdarRasra3BxYsX4f7778/24EG/qFKpwOjoKAwPD0O1Ws3quLGxAfV6HaampmDfvn1w/PhxOH36NDzyyCPw7LPPwvr6uvhyQ/LHY+Skx9YP2fI8jfaZrqds/tLeax9Z/Ft8e2DxqdUzr+7J9SmWZnBLQi9GQFlC1jvItIFyM5y8kHAH2CnQuBCxDCWet1Ta/oa0Uqlk7bS5ubkjCMMFGhr3SI9uuoW7saMBj04WPkcDnzsKmlDDdHSJo/bpEw1M0f1t1tfXYWlpCZaWlmB+fh6uXr0K586dg8uXL2dH4tK3sliGt997Mfxi01njxJq83oltla3NSU7bGxzqxTAKPeN8hgRqEdC5M4BygF57nU8pLZetljIPGfA0DUfI2OUGhkZfem6V562LZNC02204d+5c9lZzbGwsC8i0Wq1sxQ6uiBkcHMxOEMFPregKT6oTqAynm9HjHgONRgOWlpZgcXERlpeXYW1tDZrNprrcmL4kwKAS3fuHv2nlv6mektomT0DcE7yRZK7HOLSC+nmNyxiEDG/NWJbueXSSZ47xfFp6y+bikPgM6dpCx7w44ZHFWj4qHymtkN1zM5CnnLwySPJFpOcSpPJw35njx4/D5ORkpqvK5bIZsJLkMvVx6W/uo2xsbMDy8jI8++yz8MILL2RHj3vbxKMTms0mXLlyBZaWluDQoUNw//33w+HDh2FychJqtVoWoCmV0pcWlUolO9ULdfLIyAhMTk7CgQMH4K//+q/hr//6r2F+fj7zkbht4rW1JPRrrHoDLjytNpY8Qch+BOytcSaVGzvOY9o3OrBjNQ6HFY2i+UMGAl5LAtFyLDXDN2SEWPA6lp5O0wSa5WTTgYqGK938FzfNQoNbWi5fKpW6ltbT1THI08bGRteqHRRoKDDw2HsqWPgkovXEgA3AzuPI6WbH9LSq9fV1WF5ehsXFRbh27RqcP38eLly4AFeuXIGFhYWuz6pCzmBIedD02riS7mnKKQ9ChrS3DMs5xXrSsaDdo3xp/Ib4sua31kcxbcpXAkjjr8DeAn+jJEHaOBnAfvMojTdtfPKxY30a7DHQPWn5nAiVI413SYdwI4nS3dragrW1NXj66adhcHAQTp06BaOjo9nnvdVqNQvk4FHmGKChwR6+Ygd1EB5fjv+bzSasra3B6uoqLCwswPXr12F+fh7W1tayT2q1tqN1o6t2cOUo8oKrhAC2PzlOku1VSpJd4rEF+mnwep07T5mhNB57KUTXsplCvIRsRq5rYvVcTHncgdLqIzlaMXZBgTsTks3j0T2YTnI0veM4DyQ7LmQL0/vSnND4i60H0sMXxaGN1CW+h4aGoF6vw8TEBExNTXXpKrodBeZFP4P6LJpfy1fqAECm09bX1+HChQtw+fLlHXvBSXxqba7tt0p5WFtbg+effx6uX78Ox48fh1OnTsGBAwdgfHwcms0m1Ot1aLfbMDY2ln2qVS6XoVKpQKvVyl7CDA8PQ6VSgb/8y7+EGzduBFcXWfx7nvG6esrQdHIMfW1ceuYm50dLG4uQ3pB4k+w9b9m59tjx3OdGJ3+mGc7caO3F0dXySs6sxHcMLCc3hp4U1KEBGM4rQBqEWVxchHq9ni03Hx4ezoIwmB8NYdyIi4JGo9GolzZdRqGJb0u1oJMkTOlSRx7YoQITP6W6evUqnD9/Hs6ePQuXLl2ClZWVrg2UKX3eJlI7WcazNt5C4A6fBT52Q/tMhWhpzqslvCRoyo3n0xS9ZahYxrAlH7RrTrtfzleB2wd0vEkyT3LMNIPbMsS1fBJomSHDTZovlsESMqz5PNPSSvNYkxGc/vr6Ojz//PNQrVbhyJEjWdtvbm5CpVLJvuvf2NjI3gyiHKaf5SJQtuNJg7jBP55IuLCwAJcvX4a5uTlotVpdARdNh2Jd6DG1WC7ta37iCTXQ6YodOpbofykgzvtEu+Y8a/XRYAXVY+h4nbd+IY/dFLLv+okiKFMgL0KynT/z2GAxgWQuR7zzLCa95VgiepUhPD/6JnQLCM0Oley+0dFRGB8fz/bSoStJ0Xfh9aP+h1RnmoamQ123sbEBq6urcP78eTh37hysr6+rtCxotoTEL774XlxchJWVFTh79iwcPnwYTpw4AUeOHMk2iMZVtrVaLfsEjQavZmZm4P7774dr167B6upq18lZFj8h/dYLQraPJxjZiwy32t+y4yQd7fG7PDELPpby1C86sBNqcHqP//c4eRIdrZwQPI5jyAi2aEud7XW2tYAIfUaXuCdJkgk+TDMwMAAzMzMwOzubGeflchmSJMkmNm4aViqVMmG3ubnZdQwuCg/kFQ1yNNr5Ebj8uEA+JtAp4MIRl/jTTcg2NjYyo58Gc55//nm4fPkyrKysQLvd7qIXEj40DQ8+SX3ocYS8ypH2pzV+tbnAx1WsULXK9gZSNGjCNWQAeMvVhFnIQYo1eArc/uDz0quAEfzbdaucPM/ocym4ibDGZGiMWwHrUMAqJLOorMa/ZrMJCwsLMDs7mwXvKS9oOKNM39rayvQLXbFDZT0N6qytrcHKygrcuHEDLl26BPPz81nwSNsomfchbsSM+g95QR5ou9FPtWgZ9LNhy7C12tjr7FFYdpNHBltBH413izYPaoXK7gdi7DjNoc1jC3IaUp1DuleSM5o9UmDvgstOviG79N9y/qS5KPlSHJYd5ZmPWvAoVJ5HDsdAahu8h9tG8BX/dCU+z4dBHTwSvF6vZ58gcVpa4AZ1hrTfKN8WAoM67XYb5ufn4cyZM3Dp0qVspQ7NG9MGXF5rz+n/TqcDy8vLsLq6CmfOnIGJiQk4cuQI3HXXXXD06FGYmpqCiYmJ7PAD3AsIT0keGRmBAwcOwNjYWLYBdF652i+55xn/ofHuqUMvOszy3/sBqf/5/RjkXrEjLWf2ONwWbUsgchq83FBgKMbItyJveY0NSZBb9CTBRwXX4OAgTE1Nwd133w1TU1PZ8rtyuZwdL4uGOc+P5eFbUiwD7+P+B7jRFu6rgMY7lkVX7UhClAZ00LjGN7i4NB/f3l69ehXOnj0L586dgxs3bmSBJaRD28RSPB4FhvW0jGuvcqP3JCXvcRyt8eYFnwOhIIh3LvYLnrp4nexeDPwCtz+8Y9l6pjm9obEdmjcSbUqXz/2QXgqVK0HSH5phwNPw8lA3jI6OwuHDh2H//v3ZCwD6RnVjY0M0evFzLDQQ8Tluco+fX62ursLy8jLMzc3B1atXodFoQKeTHnXebreDuhoDN1gHfmyr1M6bm5tdLzawrjQAZUHSD1JbWujFIdL4kca2R2Z79U0e2S/xlGeeWWk8wafYPpWexdS/33qywK2Hpju84znWFssDqQwr0Gtht+wpyTGnfNIX1QCQBSHo4QlcLwwNDcHIyAjUajWo1WpQr9dhdHS06yUE1VtYHg36S4EdHjyhAZ2trS1oNpswPz8P586dg2vXrmX6kOb1ynrNluX5pT7FNMgffsr85JNPwtjYGOzbtw9mZmbg8OHDcODAAZicnMxexjQaDbhx4wbMz89HBaUk/ndD7kntJ7VLKMgSo3Oteuy2bKd9328Z0fOnWDERMo9x7KUdY/x7nktp+aTjgRkrrfQslh+6SgZ3Px8fH4eZmRmYnp6G6enpLDqLu6LjapskSbo2uwTYPg2K8sOXv9MTqHDDSy4E8K0p/mG0HJ/hQKWnWuHbWzwFZXl5Gebn5+HSpUvZvjkYQeb7ptDJza+xTKwXPkc+OB1PYEOCVC59RgNJoTKkAF8/YJXrFVJeB5iXY6X3ptPScJ5iFWmBvQevEycZQ/hcomXdj9FlsejXWPW8dKDpqDykaVG3jIyMwOzsLJw4cQJmZmagUqlkARQa3OEyHYM4dLN6AMiCQBjUwVU6S0tLcOPGDVhfX4ckSbLj1nE5eMjAoqdyUbnPV/rQVU7UuEfecePlcrncFbDqBRLvoXu9BPM1gz/En2W3aGMHr/PYT7uh4zzl7iadGJuzwO0PS1/kDZTEpNWcfIpY2y0moGrNbcsfk14kWNfSM7papFQqiQF+aseXy2UYGxvLPgXGl9f4khl1E8p47udYMhf/6MtuAMh8odXVVbhy5UoW1JE2+M8j97jtwn0U6ldI6VEPo59248aNTFeOjY3BzMwMjI+Pw9DQELRaLbh+/Tpcu3Yte3EulU/bXxsDmi9kyUevf8DTh8ahRcNDT0Jo7odoafNKC+ZY80niJ4SowE4sQkLEM+ilYIo3P6cTC2kS9WqQUWjGH41M1+t1mJ6ehgMHDsD09HR2rHmplC5HrNVqmYDD5e+4SSS+naSnmtA60M+s0PBFIx0/5cKl9O12O9usmAdfALpPygLYNvDpHgurq6swPz+fCZf5+XloNps7ll1KbW9NIBp55+3KN0izlv17FKMGSZhrRoPXaY1BKA8tN2TEeMvPK3jyzkerfIluYXjvTYTGR8jx0sZ6qEztnsfoDzntki7h1zGGeUzQlQPzDg8Pw8GDB+Gee+6BycnJLDjP2xDv4X2Un/hZL71PA/i4X9ra2lrXp73Ly8tZkMd7ciHSp/IcdRXut4M8on5C0BcM9BQv3iaWjsmLPA6eBs0oxGeeecFpeXjxOn782W61aQh59HjMvOI2aaFn9i7y2i292Ir9QF47R9M9vSBGdmkOM99EGGU0BljK5TJMTU3B5ORk5qtgsAdfXAOkgRgAyPaEo3uM8qAJPcQFfR+qV/Ald6PRgOvXr8PVq1d3BJ808JfTUnuEAhBWP/Fr+htftszPz8PCwkLXc24baf6I1E+ecZLHD74ZtCg8/o13fufx1TzQ7FFvWbkCOx6FhpFELXiB/z0GqBTcCUW3acfEGj39em4FbqRrDMJUq1WYnp6Gw4cPw759+7JgDtar0+nA6OhodmIJpdFut3ccg0ePLaefVdFPtahgw3ylUgmGh4czXjEAw1fi4LJ7+nnVysoKrK2tZQb++vp6dpwtpaMh1N7UkKdvlukzSgMdCNwAlJ7GZcETjNSUrNb/mtDwGusxY5HOG49glpRHaK7FwDsfY+4XuPMgOYYhY1YKqIacVI/B4gk0ac9Dc53OL48RoV1bzziPaBDj9/l4RCwaDvjZLBrb9PMlSo/+0ZWejUYDGo1G11vBgYEBWF9fh7m5OVhYWIBmsxntkCAd1D9SgAbrhwEeAMgCOkgHAHbI/pgxY8HrcMU6VFr6XgKXvTzPG3jNg5gASi86IrYt+f8CexOa7LSc57y2j+WvcHsrhi6C0qFlem0/rm+lMe7RV1a78QAZ5xlg++TcUil9yT05OQkHDx6E0dFR2NjYgEaj0bXtBOanPgn6OHT/N14XamfQlf+tVit7SbG8vAwLCwviC+jdCoBIQRdKm55OjO1F86IfRPcYpW2N1/STM0vvST47t214v3p1aS/Bkby+BH8W0v+SDqLzVcsj0ZVsQknWWDyFEBXY4ZWwFK6l9GINutBvrVxvg/Ri9OQZkFy4ofCq1Wqwb98+OHLkCMzMzGQrbOikwyNnq9VqtjkWGrsYmOGbSWLUGwCy1TyYjwtWfpoIFZSYf3BwMBMI+GxtbQ0WFxfh8uXLcPHixew4cu4ASG0nCQ1JsNG2okfdShun8TJoVB7rIQW0OEKBH15ODELCgI/l3eBDotuLY+OBJhu4fIl1fiSaBe4cWEGSUJBUoyXRDY07TxCnX3NIU/YWH1J5VMbiPmnT09NQq9W6lp5jGjylkAZPqEym8pR+ekVfLKCMbjQaMD8/D3Nzc7C8vJwZyJxXyWGgegzT8jag/SYZqfQeynNpc07LkOZt6gkGSvc0YzIPLEdM4yc0T3oxsimNGITmm6ctrbS7iULf7G1IczIU0KD3Q+OW2vqxvpDlZ4XmLS+Tv2S3HE6tHlbZEqhMpT6FVhfN6cfPhcfHxzN7n5aL20GgfE+S7ZcTvFyaD3ULfXGB/k6z2YRWqwWLi4tw7do1WFtbMz+/ku5p/SfZuDyNtCgCn+HLelypiithaRq6kkkKmGFb4efM6M9phwpowRvpP+XXGmcSHamt6DNtLvXD/7LSxM5d/lyi461Dnrr19ClWqECP4ZHHKL9dEMMnryNeo6CanZ2FY8eOwb59+7KjZDGYggJoeHgYKpUKVKtVqFQqOz6lwgnKjXFukCdJkhnyVFhgwAbToXDE06vwzSe+naUbY167dg3Onz8Ply9fzvZR4IM4ZIzxCc4FA199lCRJl4DDumpKjkax8Y0vCn9ab8u4D0VeNdC0En+cjmRQ0HrECCXrvsR7P4x7Wo7HIKJ1DBn6Be5sJMnOPbLwPv+v6Y7Q+LEMVZpGMja0crRgtAVJvlhppbyhOtP7g4ODUKlUshNFUM/w1Y5o6NETpLgeoboA90fDMgAAms1mtmHyjRs3slU6mmMgyQT6VhLLleQTdRjovjr4DO/TN8GhMeBpT47dsl08MtnSSzHzwSpfC4B5aPD0txMKffPihuVw0fua/RoK3MTYNP10Uj0yQ3LaQ2k1cH8DIR22Y/FJX0DgkeZ4fPfW1hZUKpWubR5Kpe3Pskql7X1nuN2tyXxMv76+Dqurq7C+vp59MhwT1AkF2PCeFtygz6W8qBPpy21OZ2hoKNsrT9IJSJMGhehnb9rn0dZY8uomj6+vzUUtyNJPfeKldTvqMIpcx51Lg5GmQXgEWZ63O558XkOlF8TWj/8eGBiAarUKR44cgePHj0OtVoOtra0sMIIGaKVSgZGRERgdHYXR0dGuDS61AAr+0T1x6JtUGujAqLUU1KGfXOFvuuR+cXERLl68CBcuXID5+Xn1mEJPMITm4+lodJ3fo+1JDVApWMADRfQ3DXZpiihW4OHzGKcv1Eb4zFIOPH8vYz3WcKflWzyFHKdeje3bXfgWCENT4twY1YIe2jNKg+fh5eY1aKz5i89jnYiY8rEMpIOf+k5MTGQbJePKHNQn+DaU7xFA25IHddrtdpcRvbm5CSsrKzA/Pw83btyA1dXVrg2W6fzmMpGWSQ1Y3pf0Uypps30a4KHPBwcHuwI/VoBZasvdkCl5aYbkP97THLfY4Iwlr/PWIcaR1OY+z8N58gTiNFkQmoe7NSYK3DzEzHVNl8TqAf5M44GX4xnXEk+SnKPpuL0s2WmaPg2VLT3nPHDeyuVyl8+D20egvY+b37darewlEE2HvKJPI/lIfHUPbvbfbDZhY2Mj+83bidZDCtpI7Sz5M5424u2FbYDBK8oX/vFtKQC2gzW8D+nLDiyDb1MhtZ/UZxKk+5oPYPlHmi9xK2WvNR/y+kz9wk3ZPFly7mOdTq+ha5XfC/oZpMIBUa/X4cSJE3D8+HEYHBzMDGC6H0y9XoexsbEsoIMbJWNZ/DMiOtjQmKaTlwc2eOSXCjr6h0vu8bvTtbU1uHbtGrzwwgtw9erVrqi2JAQsge4xMK1jaqmgpgErSocKMrwulUpZW9J25G98eVk88BCr6DQhbylirc6W4yrRCd2Xnnv444iZe9rctmhY8qAwtPc2rLkX+u1JHyq7lzSaztMMcum3ZEBakMriPKGsr9frMDU1le3bhvIe06CeoLKW14F+foWb6tNjYfFN58rKSrbPDueL7ntAN+OnQRw86ZHqKqSBm1oir5KNQXnHN7nIOw008bYK3ZPkYK/jxgM+hjQnSgtSeHjIM95CZWr5Y/nQ6hCqP08XCuZRJxfve4JDBe4cePtUm5NWQJKXo41HDx+avgnBkmHese4JFoV44OnQJq/X6zAxMdH19QF9CY3Al8xo/4+MjGQvvvHAGNRZ9PNhXKGD+gC/PsBTsXAfH/6iOiR7KEKrlGJkJqbXXujjPfqMti/1NfjJkfS5tJUFPb3sVsk6j17uR6AnlkZseTerHXMHdizGJAO1H+g3PS+k+mhC3KJBJ0+1WoW77roLTpw4AZ1OB+bn57Md10ul9MSr8fFxmJiYyE6o4vvi0DeW0ltN5JkLJhrA4EfVJkkiBnXwzW6j0YClpaVsL52lpaWuvXRoPTXBQ6EZZbwekrJDR4QHczCNtt8O0qORffoJAhXm0gab2rUFS2BoQksTAlyI471Q+Vq5sYGTfs9Bq5wYQ8FLt8DeQz8UNqfTD+UamkOedBo/IWPGO75xpU6tVoPJyUmo1WpiXno6ItLneoMHdahxvL6+DgsLC7C0tLTjxCsq16mBjtf8My4ayEFZTuV5uVzOVpHStpEcBdxkEw16PDRA0lfcScsTsNFkvabbvIgdu3nLoCfUeBCqTx5n17qm5YbK1Oj1wwkocGdAs6e0ezQf/c9/x/Lgve/1N7zPY2wrXlePwx1Df3BwEGq1WvapMN0Ggtr9dJ8d9FPW1tag3W5n/hKu3kF9g3If/RnUWwCQrVpNkiQLFuFWGLwekl8j1T/GPrcCbXgP68L1lFQO9/t4cIf7Y3iPB6OoDo+R2R75KtkGIZ/PQ68XeHVVjE6SZMluIzqwozlamiOqDfq8kS6aVxvQUh6tHh5YwotOADp5NP4HBgZgZGQETp48CSdPnoQkSeDq1auwsrICnU4n2/9gZmYGxsfHYWRkpGt5IRrXUqBEmtS83STDFY15uocOXY6Hn2Ktr6/DjRs34PLly3DlyhXxuFpP8IIbzNI4ouNEC9BQoc2fSwKKr1qi9ca0dKNOK1LN6xMKWIXGpVQ/TSFq41EyNLT0nueaAvPMMYkHLa31TCtXyhdjQBTYG+jVAdaQxxnV6EjXsUZJKPCrzW3J0KYBCwzq4IuCarW6wzikdKTN5FFOSp9f4QrO1dVVWF5ehtXV1Wy/Hc4zymkaUKcyl/ONeWlQB41P1KO4VJ4faUudABrIwTLQiKcrQaU3rKhvtRU+HptH6ivpWb+NPssJoXxLv2MglaE5ux5dI8Fykjz8a3qc5uPzRyqrwJ0FbWyG5jC3pUNl9KLHQnKDppfspTxBG5pfC/RK/oRWB+keDzAMDAxkeqpWq0GlUgGAdK+2RqMBtVotC/bjXnF0fxjcL25zc3PH6b/0EyaAbn8AdRu+vEZ9hitRrfpItimXH5rsCgU2+HP+xQL1N6kMw/olSdL14gPbgupeiRb2hfRJm3cs98Nu61UfevWZx3/z8hPKd7N8lOg9dmKfS7t7x9KwhAYdbFrn5G1IjSYXntZkxedojA4PD8Phw4fh5MmTUKlU4Pz583D16lVotVowOjoKs7OzsH//fhgfH4dKpbLjuD6kj5v+8gmKRrjEuxSEoZFrGszBPzTkV1dXYWFhAZaXl7Nli5Kxy9uHG1TeyWr1XalUytoFy8Llk5iXCnQuxJFHFNz8G1OAbmWmbSbG6xNK4xknHsUhOXMazZsBXo5lLIWehQwFrWxvAKzA7Y9eFV+Moa2NM+7YheaW1/jW6En8cWMtpjwMWOBeBfV6HUZHR7v2rAHYuT8NroLkdeQnYOHGlY1GA9bW1rr2JuCfuwJAZljzY9Ppc6q7kH++hxreo3zjSle64oivCqIrgjAt54Hf44EguoyfpuG/NXCDXzLsebtLbUWvpdNeJF3Rqy2k8SGVpcnivGWH5qLEl3WPPuuHjiiCP3sXVv/HBCs8ZcQ4mto9jwPK72vl0vtWnUI2riYHQ/n4vaGhoWxfHfycCuX/+vo6rK2tZZ9XoS7AlTkYeKCr7fGlA/LFdQIAdAVzcCPmlZUVaDab4opTT9tafRRqZ608HpACAPGFCOoEuiqJfuaM7UX9Sbr9B910muZDviSfzxpDHr1zO9jp/Qi4cF1ozS/NnwvR9SLXp1iSUWspyRgFKhk8WjqJdl6n1hLilvHNy9X4xjeHMzMzcPjwYajX69BoNGBubg5WV1ehWq3CwYMH4eDBgzA2NpYFdbTVKpawlgQJvU+DNjyQQyPY+O0p7hDfbrdhZmYGpqens+PMJXCHgLdbCCH++SodDD6hcAfY3iSTf7pGBRbel4z8TqfTtXqH8iBNYK8xbj0LGRkhhHgJ5eO/80JzYOjzEA8eXum9fvFe4NbDY2RqY8SjoLXxYylbquNC+i5Utma0ISSZielC9UN9gYFt3HMA//CNHZV5NBDD99vB56gvcIl6o9GARqMB6+vr2T18a8p5Rz2G8pQHI2h78sAOnduYD3Up3Quo1WplLzv4hstUL9BAGe9vrsN5no2NjYwefUFgjadYx0kq38qnORwaPZ5H+u0Z11594U2n2TLWvbwOa946F3hxIWZMeHQKT8tljjU3rTSSTgyNa4+syIO8+fAlBH+ZjZ/RttttWFlZgaGhIahWq13BHeoP0LZAnYUreTDQQ/VLkiTQaDSg1WplLyVwXzguu0KyRHoWI0t5Pku38Ht05Sn1ebgOxRU8VP/zwA7dY5Ru80FtAspL7Fi63WStZ57lhdcGoOk5TzS/t+36dtw5H4h0MMWCDwZv5EujRdNJRpdGJ+Q8hKKQ1GgdHByEqakpOHToENTrdSiVStBut2F9fR1GR0fhyJEjsH///q7lhhrvPDAhBRwwH52kPIjDAx780yv6RnZrawtmZmZgamoK1tfX1Y2MtXvS8xjBxwM7CHoUL327i+3Ey0HDnzoJmJcKMhSOqCCo8KN/WBbmkRSCNJ69bRULTdF7y7HmgUdI53WqLfByvUGgAnce8jiI2rOQg8v/U2OJQ5JP3AiSHGtJbku6U9OnvD3QIB4aGsqOf6VBHQTKOfxPP53icg51Aq7URL2AAR3cA4GffMWDLNLqXS5D8e0r0qM6lH4mRo3WoaGhjI/h4eEdexFwY5+WTfuL847A51S/UF60Pg7Jpl4cqDyw7Jm89PplAGv0Kay2joHH9ovhkQczC+wd4DzlYwtA9jW0sabN5bxzhPspHjqS3NF8CI1HbyBBC0bE1AuvMWiA+4hSnTE4OAijo6PZxvwrKysAANkWFQCwI3hRKpW6XlCUSunJwlS30E+V1tfXod1uw9DQEDQajWwFKG3XPDIiTx5JLmH7SH5EkiTiKVgA6T50kqyjq3gAoMv/Q3oA3QEf5AP9JLyn2eVanW4m8sw9TXdL8QN6Tcuj1/x3L35LTJ5cn2JxJqVO7tV5tQxA6VqbEF76VhqN/9Agxok2OjoKMzMzsG/fPpiYmMgCN3j07MjISPafTlJNsdA3rPStKuWJrrzhAR4EjdLyDcXa7Xa2WqfT6cD09DRMT0/D8PAwbGxsZEI11DbcCY8dF1IghQZgEHSjTWqw0wAU35Cz3W5nK3P4p1f4H5WExA99a1sul+HYsWNw/fr17IQwTSF4lKBXUUqCK9TOoXGdpwwpjxehtKFg0s10jgrsPjTHSwtuSPm4086NHgmSg0/HFqVFlb8kUzFIQWlRIxbz0eXS2tGsoTojb9Qoxjedo6Oj2elSWAbAziAFDZ5QI49+etVsNrP9dXCFDv5RAxB5kfY+o8aoJFNQlmLZyCtNi/xynSe9ubVkH91/B/Ul7SdOB6/5m1FppZI0Fi2nkPdnHkiGJdebUrnSOLbku9a2UrpYXeOBJ2Am/ZZ48DiyGgq9s/fhGROx6bW54/EjQr5UCF5eQvMyFECyri16moyhq3RQttOgTKlUyl4q4HP6VYPEI7XpqawbGhrKPsFaXl6GRqMB1WoVtra2YGVlpWujZu57SD5oXntb8o0kWxtgW9fQPNQH4nqJBjWoXcH1G/VT+Asp7A+6GMAzbjS/VfMDJYR0pgfSXNLsylD/Wf5PjB6k15buseasB7tyKhZ/TgdDbEfRRrCcZIl2nvJ4fglap9B7g4ODWcBmamoKarUa1Gq1rs97RkZGYGZmBpIk6TrKFYMG1iDUVt5I+8lgPpqfpqfHm/NvTkulEkxNTcHk5GTmqGA6Phm0Sa1dewUez0838qIOCnWauHGOn2bhUky8pmWiQ0EdICyTthkVpsjP5uYmXLhwYcfxiCgYpb60DF+6Kktqq9i21to+Bl6F1YshEsofUhoF7jzk0R/SGyxKTwoSUWOIP6Pl88AOlTN0rvMVhJiOG7C4QpIGeKjs5v85XxjQQLrDw8PZH92nYGtrq2sfGol3ulcBrtrE/7gqBuUd5Rlp4Sdg+B0/ykdaH6wLXUpP+xjbma4oojKV63u+ugfrYhleXHfwz3HpWKDtjn1Gg00DAwM7VizRelqwxnNIrlnzQQtueNEPeWrxkIe+pAM90BwwpKHpLy/9XmzMAncGLEctZHdpdj7P6+Eh5rnlT3no9QKqE+nGxjQ4gc8x6FMulzO/ZHNzE6rVaqbjuKxBmczbFvVCq9WCpaUlaDab2SmRi4uLmX/A+4z7T7QOvB3pJ0tSQECC1uZYf/RNJFmF97a2tjK9S/U89Tklvqguxrri9hbcZrHsEqktrLpK7dKvgA4Pxki6MtSXlm7V6HEaEh1P3TR/0SsPet5jx9sRMR0eW/FQnl4DPBo9qQPxLWC9Xod9+/Zln12hoY0CZ3NzE8rlMoyPj8Pq6mpXkIWfesUHKU5OuskVD/JooCt48I8a62i843LEsbExGB8fz44X3NzchLm5uew0Elp3CdIA1a418JU3fEUNCjG6fJP3D//kCiB1vKgjg7T4N6o0sMODMbR8PPadOwpUIErtZLWD1X4h8Dbo1YnIe4+W3YvDoPFYBHXuTEhBTEuWUzkh6Qdu/NF73HnnmyxigILKGWrs8fJ5floGDTrRQATKtaGhoayeNIgu8UpXx2BQhX6KRU+2QDkH0C076cpNGtzH4A1fnUNfBFBDka4aou1MA0s8cEblLW1LWle6Coq2Jf6hvuSbQtK0mpFH6Ut6XdJZmIbLVvpWFduYPqd58jpQ0viXjFOpPE0Ge+WnxK/Gj8eBkX5zaE6v1pZWfoufEK/SNd4r9M+LC5JdpckvKX2MDJDyWnOC04qVMbvhp0myksslvMZPftFnojK9XC5n+mV9fR2Wlpaylamo7yh9WjZ9gYKfFA8MDGRBHVy5Q1frSPWWnnHfjOspKZ1mx2oBF6n9qO4qlbZXInHfkeahGy5zHwdXyHI9xrepwGARX2Fs+TYeH0cLOnG9lgch/1SS9SF/Tau3Nf8sXSKBt5u3/j3tsWMhxqm00liN5qFtCUX6PO+Awbxo2NHjyvGbThpVxnSbm5tZAAg/CUJjmToOkgMifWblqTt1TlCA0dOwcK8EjIrX63WoVqtd0eL19XW4fv161wlUtP00RRRjPHLjX8pPnRSA7lOsKA0+USVjHN8ot1qtrpNbaNnYdgDdn71xurw8Cu5cWrDS8bamdfW0s2R80GeaQcufexEqR3vmMWokQVkY2nsfkiFMr7nRos0tnob+1uQB/aSHv6WiK0N44IYaTUiD0uarZGjdqKGEzzBQQgPtmJ7yib/R6EXet7a2uj41oroCeacnA9JVOLgZPdcP9OUDrQ8a3XTJNrYD1pMakvQNIeWL9gHe39raEldY0rxcFnOZbOlJyisNQklp6CcCVPbSo2Rpv9NgmDamLYfMgqQHpGsNeeSkZo9xR42Xo9ldIT4sHRHKS9NKMsRKT9MU+uTORR673xpLMWNFsmescng++t87172+Ei/HW4cQTQqukwEgWyHabDa7Nv+neg0/Lca0jUZjx1He/IRf9HXQ7xkeHoaRkZHMp0F9J+3B5h0jofbS+lejL319QANPXE7RwAv3HSVdTMEPiuE0UCdT3wf54fXJ4/OFnsfMUzo3OH2Jzm7Jd8840HjrladcgR3J+dPSIWI6R0vryS8505bg6yWgg/nR0KtWqzA9PQ0TExMwODgIGxsb2RJCKnQwKIGrdsbGxrIj9mgausSQ1gODDFa96CSjTglf7o//NzY2MiHZaDSgVqtlu89j2Y1GA86dOwfXrl3bEdmmRi4H/xSJ8qcZaNR54+ONGtjUIaD3+Eob3n7SuKBvhiWlg0a79A2u1O6SgSj1lzWXKB3LOA5dhwxhyYjVeOX88L7RyuR9KYGP9xD6ZWQVuD0hOZKhz6usOaPNAxpo4KtcMA81fvhnVpQOlVs0Db75onn4p1GYHg1ZTI8ymssiGiSh7YIykG6KjEEeSgdlHuojuhEyD+bgCh26ugiDOnQ1Ksp7ujqS94G0fJ7LDuQf70tvL/HTM1ou7V++b4AmX6i+wedUj2CdKQ/U6KVlYn7sRwDI2hJXdVKDmPIQgiRTpfrw9F5IcyjW1qPwyuCQftKea7ooDw+YNtRmhV65cxDjl/C5kWccxDhyniBBiAfJBrXSSnZ5jBwI8c1lPpe5+CIZZSxuC4E6gwZwALZXw+O+bwDbsp5+7oz6C1++40v39fX1TO8BQPYiJcaOjJUvvB247qGgep3qXYsWXY2LwHag19z3oc/wRRPdbwd5xJcs9CUX8oq+aV5o9pr0LAQ+t7X8eWMNkj9m8U/vSWk9c8071nJtnhyKgHEmJaZiDQHaGF6HVTPuY/jRQBsel/RNT0/D2NiYeOoSn3wYKEmSBEZHR6HT6cDa2lqWBoNB1pHbmlMr/advWvEPDUx8Q7u2tgaNRgPq9Xp2Ohca11tbWzA3Nwfnz5/P+ObQAhP4XxL4IUUjGeA8H9LmgsziD9uP71EEsH3UOf+cigaNrDew0j2PQpWUqkTPamcNEi+WsWzRy2vYakZ5P4IxMQZagdsfkkKmhqAWTKTp+HPJkObflvNVODQtV7z8sy8ewJQCF5w2X22CPPA9XGhAmQZ0tHLoZ7bIKz/5Cv9TnYBGLg3g0H3DeBCK7uGDvHP9RPmjn4vRvsS09JRDWm+64khqd6TTbrd3tJ/ED5c5SJsG7fkbTv6ihQfTeFm0PPwsbnh4uGt1lLX0n8MaxxK0se8pg/726J2Q0RyrY2JtBV6el2aIVl59VGDvIcbu8Y4LTT9ReR8qy0PLw3MMvzG2K09nOaiS3Q4AWXAGt3ioVCpduoUC9ZNFD2kCbOt4/GSrVCplJzvSlxWlUilbHURls6cNNX/X8k8lGhz05bW2ihTTIQ2ue+jLEP7ZM9XXCF6O9Ck05QGDRlIZnrG523a7prdiyg3xGpqvUiDPyivliUHPK3Z4oRIzkoNO03gDL5Kx7nVoNcOa86yVzeuCv4eHh2F8fBwmJyehVqtBuVzOAgN8nwOA7aABQDoBms0mAACMjo5CkqTBnvX19ez7UjSC6QSn7SZFcOl/bqDTjSzR8G+1WrC6ugrNZhPGxsagWq1mxjEK3Lm5OXjmmWdgaWlph1D1CHEN/FMHmp8Ga3hEmd+n35YmSZJtFIrgJ89o/Yp5kyTp2nGfO1C8zTk9KY3mWFDQcSop2X4amxoda+x78+F1jCD0INYwL7D3IAUsOOgzbnDwfNq4pcERmpYHDGiAxaIpGezc+KJBBP4Mgy90BY5kqFE+aUCK8kOXoKOe4Eup6Se99LNefk31BZXDVL/xtsD09FmpVNoR1KFtS9uG6kjarrTtaFnYJvRtLtdTvL9pEIy3M29Pmo9/sqUZb3T8SCuysN/oxsteg1NyIuhvWsde4Z2HEj/SXKTtrDk/ki6JBZ+/tHwJlm2ItPqlewvcfpBsUN7f2hjQ5FEoPx+jeewb7/z0+EqW3pXmp2b7hyCVgytzMHDDV6RSnUGP3aZ6Lkm2D0ah8pra9ujzSPvN0c+YG41G9hVFTL+ExkfoPpZHdRCtIwX1g6je47aI5INrfchXEdMX2ZLdZfni1vjT7DQOLb5gpQ2li9WL3vSSnSY994wnry0gIfceOyFlaQ1YL13rnkRTG7gxZWnPeEcNDg7C6Ogo1Ov17NQrXHYdWjmCEw4FS6PRgNHRUahWq1AqlWB9fR3W19ez4BA/CpBPRG4ocYOcf2+Kxjvu3bC2tgbtdjtbqYNlbG5uwtLSEly+fBkuX74Ma2trrpM/NAefChrqcGjtLy29R3pU6HCnA9uHB3e40c4FE6604kEg6mTQb09ppJ8bgDcbHiOiV8TStwycfuNWtHmB3YFmiHAjwTPnpDGLsoXrMKlcukKEp5XKoPKXlsFlIJXZnCZ3zLkxZe0DRvmlBiGXg6gXqE6gf/Q51ycAsONtKi2LtxUHl92UJ0oLecZl4by9eaBH0xXcYMW0lD9aRx4Ao+nQ8Kd6FO/TOkvHyXPeUL+hIyLpwrz6hAci8tpjoTJCdELOouQY3mxdIZWnGehFcOfFAa9zHhM4kfJqjp4VQNLsbU0f9sMm9fhVMb4blQtJkmTbVjSbzWy1DK6woTqPB+clXQvQ/ak0+jJ4MAxfxUoDFwMDA1nQvVqtAgBkJ2VJ/FvtQdN5ghOSPaLRp/YJB31JwoNbUtnSKZySzpJktGYLaUGjvLgV/pUnUKUFcDgN6vNqtDldacx427FvmydT45Iy4smD4J3mDbyEHAAPPQ+vmH94eBiq1SqMj49nGwzTPXSksrkBurGx0bWxZaPRgEqlAiMjI9mu73jELAo2eqQtrQ+dhJahjv+l3eFnZmayb09xf6CrV6/CxYsXYWlpSfzuNNR/FCHFIBl40mCmgoMvP6RCji6Tl5w5qlS40LAcI0qLO30hRewZ25qi12jSfFJ7eQWCZkjE5PPMV0nQhZSARDfEF3ecC+w9aGOczxFpibAki2jghubHe9JperxcnpcGOpAW/udjkAYLNGNcMr5oGdLnoUiHvrWjZeALBKTN9QGVn9J9aT7SFw2SMUf/eLCJ1lGTGdIKTaTD5Rt9m0npUWMV0yEPdIUn1kP7PAyf0dVHSJtusm2NL77KiNJFHjR55TFmvXpG08Mh2asZ9RZ/IQdQK0vTRbHw2ntSf9N7fO5rNl6BOwd5+lizv7Q5p+koPu54Xo+NLd2z5p3HztPKsHjypMG6UpmPB8pgoIUHd7isl2x76h/hRssoh+mnzdQ3o7ziy/tSaedmzB5b3pPGaitJ1/F2Q97py2rKH5dtVE9SPcbT80+0sH9o+0njnMvKfiCmHTV9l4cfj+8k6UWa3zM2LB7z8h8V2IlpNM1po5A+I5LoYH6PASEJSo1ujOLHiVYul6Fer8PY2BjU63WoVCqqYUjrh0sL8fMnDO5gPgDINgorl8tQq9VgeHgYGo1GtjEYNTD5RMY6SX90FQqu0sGgUaVSgcnJSSiXy9nf6uoqXL16Fa5evQorKytdy8S1dtfa2GpT7ihJb8b5m2IKvmKGrtjh7c/L1RwXnodHrvm44RM65LAgDSlNjJFoKWOpbE2Q9NOA9jgWGi/8N4XmABR48cEjty2HkStbzRkH2Lnij5fPjR5JfnH5oskRvIdBB0kmYXptJRBNj5/4cAOXlkP1A72mp//RNMgD1T+aPKT1pLzz8i39zA1UWh5dqSnpJV6GJOuwTpIhDCC/9eWQjDfaJ1IZfExgfWh78zaT2ofm7wUhA9ajI7R5odHqled+0dFoSzqq33qzwK2HZcsB+Gxcaf54xyWVT57yJFhlSf6Q5JD3s8wYGiEdiKtpeFBH+qyW+l+oH+hpv0mSZBsz42mPpVKpqyyAbh8Aj1DvdDpdhwpQGc/1kKcvPf1C2wRg5wssrguRD/qyh8suTpPm5y+0OY/ac86DFuTw3MsDD50Yf98qx7q2yo5Jj3l64TfXih1rkGjpYpxQbXB4eNHS5O0UFBR4utXo6CiMjo5mAR0UDnTXcMkY5fzQjSy5oYe7t2OAp1KpQLPZzJYS4tG3Ulm8XTCog6t0MHKdJAmMjIzA5ORkFhHf3NyEubk5uHTpEiwuLmbl0LYICau8wQnJoJWWw2uCin9Xis95O0ttRIWaFiijNPiyRV4n+t8ay5og1wIf0nUoj2RsSw4nT6PRj52TFi954clfBH/2PkKOoseR5OmloA5fxg0gn+SHkOYN54UbSjQdl93IC903gBq1GGiR3kry+ksBDSv4j3Xlv6V0yIO0Qkpa5Yj0tFU2tC3oM0l+0M9yJd74b6wv33yT6xBN7vL2pZ9pYd9IY4e/zKG8YD5aLtU79Mh7jSf+jNOhPFjj1ILXIYix6TzPYrEbMl5r70Kf3JnQ5oRmr4Ucciu/ZKPFjqvQmJR45PrJKjNmflu0uK6jtGkaqS5UTtJVMvRTLC5/+VcMGLjB/AMDA9kx6XgCJJXrmI++zOl0OtlWGEiDng5JV6wir7Q+9KW0ZG9r7eVtb0lXUr2n2eGcjqQPQ7xIL12ksWnVu1c/wOKf8uudyxJN7i95bEyLH40+v6+l9bZZ9KlYnsZAJkKQDDuJFr8OCTZKOxZ8kKLBjZsZ49GuANsBGOmbRmpQ04mPHYkTH3mmAgWfIf2hoSGoVCowPDzc9Z0o3yOBtwnSRUGG5WNgamRkBAAgCxYtLi7C9evXYXV11XVah9XWMe2vKSsqzKVyaV56mgp3GriRSu9zZ0ni3SOYOe+0HN4nUttIgtcqT+LRa6B4+Q/Rip1fMfXJO3/z8FXg9oI1R/h8svIjNIOa/vHnkoEiBVIkeUWvqVGg8YZ/9DhyfEtJZRvPw/mlBi7ex8A+55/ypAVz6HOA7s2HaV/QclFvUPkq9Q9vW/6Mg6/upUETrZ3xPw2YYbnUWdB4oTqVL/+n5dFVObRcafxi21DaaGNIbYS/sVwaCKJODb6coatzaT/SMnkZnrGOv6VPxrzOKe8jrb5eWhKNWEfZWw5vI81mKbB34RmDvdgW0njR5pqnfC29ZZdLeWLKDwVyJDqWbSrpekm/cNmOcp0+p7qO6gUMzpRKpcx3ojIbALo+s6X0qF7F+0NDQ9lqWBpA4QEAGqjH/yHZqY0NC5wu8u79zJfzzvmh+kPyhSy7XZKfu2mfS23WzzLz+FmSXg3lt8aFBz1tnhzqLI/A4E41pacN8pBSlYz6kOOo0cGTP/CEqnK5nOXd3NzsmrzcUeDGNQoITdjS4AQ15OhmXwCQbSqGwotGkfmSQBREKNhwDx3c9b3VasHKygqsrKzA6upqJvS4IUz5tNpXG4BaOlrPkLFmGYaYlkbN+f43kjAKKT5aJhX6MUJacsKk+xo8DpDUJ1pdLJrWfMorIKWyOK3dFPYF7hxYhof2nP6n96lRSOnTuW6VzcvANBpNnp7ORb4ahcpyqg8smpiP0tdkHn3G5T3/jaDGrRQQofJXMsp5HTivUrtqfcD7nPNB04U+cbLGjmTn0HbjfEm8UhrauEBHAMHf/uIfDexgHjxkAcvhm17zsvi1pMtoO9L+C32arN3T2si6j3WX0uAY5HPAGm8hhIzuWHoF9g7yjBfM54U1liW/oVebSJOpVvmS/uL80zySfrH8BV4ufxmizV9plY4ko/gnwzTgjS+4pdW4kh1BdR3XaXQVLPLP9+1BPrE8Hvi37AtJ92Eaj91MeZPkO8/vkcF0oYLEi0WHf7odM7a9czOURrOlQrQ88l/yvyw+POk4vZg2yx3YkYwWblz14hCGKq3R5gLKCgZYQYhSKQ3qDA8Pd51OJX2HyZfccVChQ41iml/in9ePGvq0fvj9KZZBeUGBgsGfRqORfZLVbDah1Wpl9/h+BR4jiQpauiGl1L7aJw+SYqHpLAOaG/CULyyT80KFPy1foxkyfDl9riSo0yWBpw9BGvOe9KE54DFsNWeK5/coilhevcgjCAvcXvAqP26Y0DknGcsA3QEKyTiNKduSdwA79+ySjGO+7JwajpohyFdocsebl8H5pfWUDGReDl85SYMMmE5aOSrJSUmnaDKEy1H+nK98kYJUdKUs8splAw2A8NO+uB6Q5KG09F1qd1qWBOmTKnwzTdsHP93iz/CP7pMk1VGqG0JzmqSxIekDa/xR+rQ8/lua1xKPNwOxRn6BvYWbaSdoZYV4kMa7Jl9iy7cCDFpZ/DfNq81ZjR+UI1x/YX7q20j80TJRLlJfDVfAYtAFdRn1x7hso7Ja8idpG9DAD/96g670pO3BdZsmD7n+j/ETsM2wrlx/Su1HedDK4rpdekZ5tp5bvPOy+iVzQ3Ow13Kk8a/5JF7ZEyujcgV2rI4N5cF89HcvDSmV36ugLpVKXat0+LedkoGD33NaAQn+uZVmvHADkAYGUPjxHdqp4Un5oZ9i4edYSZJkwZ12u921TNCayFxA8e9d6bOQcLeEJbYJb6NQ4IFe830NpPpo17xP6D3JwEVQISqBKiht3MYEWixYabSAjGWAW20WEr6aAUDz87lQ4MWLkPHI0YuTx/PxIIBGV5tDVD6gXMbnNA3/zJQuIweArvtcX9I2obLGWg2qGa70vvYb+afymst6yj8N4HOavB40yIb3JVnBdQTViVxXUNDAFE9DeafXdE8jHhhBY53SpPxw/c151tqF60wcGzRwQ41z7jTQfgKA7KAG+lyzTfhxtzSt5IxotoLXoLX6S5tv0qfmvEzpmpYn0ad8cKfS4sfDc4G9gV78D6+jKuULpfcGRvrl8GKZSFcqR5J3XP5IctrDI5UL1osLeh9/ozzEoA5A94bHKN8wGM7ryOU2/VSX1pPXm//HfXho/fkLbapnJJlLeePlcnBZy/UBtiXyofkYvN9DQTTu54X44vc1HSCNl36M7zw0NN9HSkPTaek9PPRrLvd0Klav6bjBZylnKV+ssODXUv5SafvzK3qkq8Qf/qYrYlB40LIAuo0ybbk8N5QR9FQq+s0m/cSLLjOkzzg9fIabMfMTr3jbSsKCBkpQmPL+4EKf10nrQ25o0ftSX1F63HBFx4HWw6JhKVLaPtLnbprzItHkb+N7gWboSukkHrV8kpAKKejQfAwZDb20R78NnAK3DlI/hmS+ZAhohoVEk89hyQgKgc8vLtup0YqGFkD3JrtUT4RkEf7m9dX+S78lXiV5pbUvN1KpnJUMf0kPa8+sfBIv0qoaqgNoWahb6KcAvP5cRtOXGBSabqD80fbgARnKC+bFfXPocxoI1II63Magf5rcpW1C73E7ibcLdbR4++aFpiM0nj16w5INWjqLh9CzAnsP/bA/PGny6BONvmaz8Wch/cdlsUf2avzEzCEpOMDlOV9twv0S/okWAHTtD0o/vUKfLkmS7D7lk74klz450urP+ec+H6+b1Ob4XAuo8LYB2HlKFqXLy6P8SPqV3ue8STYD7zf6jNdTCyjxukt0+23TW3ak5ItaNKT7lu3J83JbidPoBT1/ioWwKsTvWYpWMz48lfUIFctoLpW6v8vkgoS+EaUCYGtrKztBqlwu71iZg5DeolE+6MZf1IiiARq6mztdtUN3gMd8XDBhBBtPxuIRY6ktufC0Jh79zd8ea0JCmuy8z0MKS+pPriDwnmbohhwp+mctXec8aPc9BqyUR1OC9NrTJiH0S8Bwml70amgV2Nuwxp4UELDSU4cawYPreA9A3ptLM5Y8zjH9T3nBetDADi2fyw5uYPL5wQ1Jmk+6pvQl+czlJd/jgAekaNCDB6h4G9H73Ji1ZJcEbX82Dl6WZsBKDoRklNM8/CUEH2+83rTunAc8gZOWJTk0UvvQdpUCWrQ+dGUSzUt5oXqc0uXtpxn7UvkavHNeM455Ogshw14bi4VeenHAsjm9uifG3orJF+KB24OWT8avaSDFCyqjJJteKkfzJbS6UFA9RGUcl+1U1w4NDWX+Fw/q0Dz0s2i+8pTfC7URb3/6IkfaH4zqDMvPkVZicp1u7VlKf3Nbh8tTnpf2EbdpJPnM60fr40mr8cHp3ApI45XDes7tRE2/Sb9D6NupWNaE1AZYL0peomUpfJ5XajBcfUKDOpTPTqeTGVyYDyc85kfDDJ+joBwaGuoSMnjiFdLFevCVNZ1OJ9s8mZ92QTfq0sADP+12OwtCSQqAvhGU2lFySKhApIYj5Sv0mRLtF77TPKcnjR3en9pE4fm5c8EVjhQgo3Sk8jQepXyakNKUu1eZeNJIStgaS3kFqSXUJQWft4wCdw6kuR5jKEvGU6gcfl8bq9w5x/Kk/FSmolHJg+QoY/jJfjRwwvmUAlNa2/DnXJ5pcxDlGjdmqfynq4w4fau9JJ0t8STJJ4lfabxwB4XXm7epZmTS/PyljcWLtLKT6jaeLkmSzAGhfPIVslwn8zaj5dE/ydGgzzhN7mTQF1NYBtebmh6V+k9CSP9I44Vfe21Ub/khR6TA3oc2NrTxoI0Dz/iSnDkpv+Tn8Gfe8Riy7RCSfa7VyUOT232WTybVj6eTVjtSOURlDspS/JyVfprFy+WrdzQ9ynUxD3xzOYt2CD3hUmsL+sJE8gcknZgX3I7gL1toGryHn5lRnnjd+X1Kh9cH6xzr4/QCaU6F/JMQDa2cPLKjlzIpcq3YiVW+Wt6QEqXXMQKQpvcKNBrVtRxfPIYWn1PjfGNjo+soPMwzNDQEjUYjWw2Exj0GXHBwb25uAgBkQRiA7aWEfLd1eqysZMTRz7G2trZgY2Oja48dqQ35PgSSsYfpJKNYMv7pBKZCjdIC2LkfkaX0JEOLC1PajxSSISsJJetPosn5ovf5PWnsxipIqQxJKHvmD73mwlorzzJ2JWfM4llCLwZ0v5RfgVsLyeH05uOwnD1eFpU/kvzT+LIMUxoA0T4N4vMCZRn+oUzzzA3PHONlUSCfWlCHnsLI5ShNh/kkAxB1mcYzNzilT6YkmUf5157zMiUZxfUNNYYxyMGf87bk40v79Bnrx4Mt9CURbVtJTvP20CDpeFo33raSPOf80N+0XfgKNq0f+H3JBrP0Ec0j0fU6RpZToum1QtfceYixS6TxwscRnzd4j8LrMGq8WGNVyx+ypa3rvHXQ0mt6AcFX3tN89EUO+nJ4UiDKXfr1A/dh6Itnqnvpb0mneXSLVE/LPqc6QBpPVp/xMiR9IaXT6sB1g7QqSrJdeN1oW0krjqxPeqW55EVeX8BrY2m2B/2v0bTmWa86JfenWBTS5JaMDUnQ8d+hcjzpYvnlK3VoGso7nfwYqKAb4pZKJdjY2OgyQDEIg+k3NjagXC5DknQv7dvY2MgEEN9Hh09wvswdYNsxwDz4qRWedkUnJTWU8T8VAHyS8VO3aFqpPa2JSX9T4a0JzZBg4uVyY1cTvJbitoxzyq9FR5uYfFxJCl9DzGQPGa+cF7y2eLDqqhnD/LlV1zwyQeOnwN6HZVBK6fA3lYmSEcrHIB+70tiznEbLqKMyFfUGzUeNI+mtGdaDBxFi5io3rDxyEmU+rQPlhb4gQHrS58ecF4tP6T7XewD2JtEUpdLOT5Yk2c4PPeB1kD6X0lZM8f7l+WiwifY/1bFIhy+nl1brcPsAALqCQZJxrRmktO6aI8HTYflYb/7yBgNg1hiQxrLmKHjnpVUWpcvbyLIZ8pRX4PZGaC70sxxehja/rHlnyUvJztLoaTatpcu0+xJdj29g1Y/XQ3oBzHV7qZTuo4PpUU7jf/5lBdLn+pDqWy2NVB+qF6QgFC+Tgst1ep/rb2s1Mk3P28kzzrVxwQM60gopjZZVljWGQnQ84w/vhWzHfst1S0/lKStWNvUlsIMFSwMnpCQlpW0ZFbGNEur8UqmULdejx5zy4AldXVMqbR/tTdPRlTh4DwM9+DlVuVzOPoUaGhrqoktX6nBhAtAtkLA8/I90cFUOXZ3DhRLfbIy3KTdOuZCiBpA2abjA44rH04+xioOONfp2nK9EorRoH1L62n8sxzI2PXXUhLjEnwVvm8Y885Sp3dMEEG8nyejgYyZWnhS4M6GNDUmmeIwJ614oKKGNS56OBhQwyE5XZHCaXEZSnSMZhJL8k4wJSf5b8gplptQOnCfaB3yfFt6eWplUl0htyq+pfuUGryWjpeCM1OYh45oatNonWbw+Em2kRYN9yCN/yUTL4G2n9REdH9I49cwVTb9bupS2hcQ7/5QhRud5DPwY+0KiyeeC1nYevgrc/tDGK4Ad2LPmUciJtHSKRMOyqaznvcKyvyhC80JrX4t/lItUblD5QmmVSqWu1TlcXksvRgC2D6WRykadJr1Yp3xzO4TLZsk/odcxfoUm0ym4TcR54XxZNoykiy397OGNlq3Bo5u86bx6ACH1h/Sf0/byTMvw9CdFTBm5jzuXBoQ1MKS8FpOW8RDLl5ZH+vyK/kd6+H2k9Na1VNpeZTM4OJgZ8CgQBgcHu3Zmbzab2f12uw2dTrpvDwZ+AOQjbNE4RbRaLQCAbFUOPd6ct630xkxb1i+1Gdadr2iiTgpdmk7bCPOHlIMl5LnBrBnKlA5VCNiOUnrvWMT/IcHG+dZo9QuxhmwvCDlAnvwaYoWiVUZhaN+Z4E6zBcugovQ8sAx1aU8C+jxJuvdgk8qXDE/uAGuQDDmE9K0+5Uu6T1fq0PKRR0mWhzYvtozH0H36jPIttXuIttSe1BmQ2gvrzp9bBr3XieHjma+clcYwN87pGLTeElPeQuNWGlOSccuX1CdJYgYucaxQXjl61WOWbaHdp/pMc6ZCtmyBvQnLBtYQkmd5ZBxP4/GNJDuslzFpzQOexrKlpfx52xllCtLgoPpSKoOvvpGCMrw8/EO/j+oAnk/Tu1xWSmmta0mHSCuQtfEn6bHQeOE+Ex1nWn0lGSrxxttM0mdcr0ltwSHVR+LNC5rH6mPL79LaSEKMTIiBK7DjmbixkJxibZLE0AyVxw0nvgqGTmRcwUP3zKGTHMFX8SC9gYEBaLfbWVqkMzAwAK1WK3uDu76+nqXnxiPmoQ4CPT0Lg0aS8cpX7PA60L2CsDzaVlr78X6RluVRA1wStlgeL9M7JiTBxQ1/avhyhRRSNNaYtwxkr1FgGZIxCrDfhqWmALTy+NzB3xZvUjqPEPYKwSNHjsCNGzeCJ78VuL0gyTCAnUFmnMfS2MM0eE1lnBYM4HKI6geJB6/RQYMhVA5RGnSpuPbJD6+z1D70Pp9LXDZyvkulUlegny9Dp/Xg9C1DmZejyRV+32OsSnKKG4bSuJH0DA1YhWQF/3yYlms5IBQ8kFcqlbpeMPH+tNqE842/6Yah0phJEvnULomW9Lactx+H5mTROtMyJUg63kJeOU/HEh/HmgwCgC49g6uwC+wNcDtRex47BnvlRytX48EjI/hvarfmqV+eNrB4pjY5hSZXuIykvhe3+Sld6kdR2QYg72ujvcygh8BIwW1aFqVFy9baMU9/apDqT3njaSW+uC6Q0od8PEwvyVWrbppNwPN6fRXtudQeWnrNBvOUE7pv1fHw4cMwNzfXtVWLBVdgZ2VlBQD0pWsFChQocLvg/PnzXdcrKyswMTFxi7gp4AXqmY2NjVvMSYECBQrYKPTM3gXqmpgXxwVuDQq/s8CLHS+88ELXdUjXlBJHyKnT6cClS5dgbGws+DaqQIECBW4HJEkCKysrcPjwYfGUhQK3Fwo9U6BAgb2GQs/sPRS6pkCBAnsNXl3jCuwUKFCgQIECBQoUKFCgQIECBQoUuP1QvF4oUKBAgQIFChQoUKBAgQIFChTYoygCOwUKFChQoECBAgUKFChQoECBAnsURWCnQIECBQoUKFCgQIECBQoUKFBgj+JFE9j5uq8D+LIv275+4xsBvud7bj4f738/QKkEsLjYO62TJwF+4Rd6p7PXyr6ZuHEDYP9+gLNnbzUn+dDP8bYbZf+P/wHw8pcDFIdTFCiwe7gT9d+dhi/4AoDf/d1bzUXveO1rAf77f7/VXBQo8OLFnSbv3/1ugMnJ3vl5saPdBrjnHoC//MtbzUk+8HF9szE3l/qD7JCq2w63NLDzdV+XTvpSCWB4OB1wP/7jAJubu1/27/0ewE/8hC/trTZG7xSh9vjjAP/gH6RBoVJJDwz923+bphkZAfjczwX4+Me7nzebAN/xHQAzMwD1ekrz6tXt5/PzAF/6pemzV7wC4NFHu/N/x3cA/NzP+Xj+qZ8CeOtbU35+9Ee3x6v2dytxq5R3L/iiLwIolwF+53duNScFCtxcFPpvd9Bspm370pcCDA3phuD73w/wylcCVCpp27/73TvThHTR930fwPQ0wLFjO2XYe96T6iEP/vAPUx32VV+13d7W3/vf76N7K/B//p8A/+SfFMH6AgUoCnl/Z+HyZYCv/mqA++4DGBjQbe/3vAfg9OlUh7z0pQB/8ifdz5ME4J/9M4BDhwBGRwH+zt8BeOaZ7eetFsA//scA4+NpWf/rf3Xn/9mfBfiu7/Lx/Cu/AnDXXQCvf32q70J6Zq++0N4tzM4CfM3XALzrXbeaExu3fMXOF31ROkGeeQbg+78/dZ5/9mfltO12/8qdngYYG+sfvQJhrK8D3H03wE//NMDBg3Ka//pfU2P5Xe8C+OQnAV72MoC3vAXg2rXtNN/7vQB/9EepwPzABwAuXQL4+39/+/lP/RTAykqa/41vBPimb9p+9tGPAnzsY74AyPo6wK//OsA3fEN6/QM/kI5V/Dt6NFXM9B5FP8frnYyv+zqAf/2vbzUXBQrcfBT6r//Y2koN5O/+7tRIlnDmDMCXfAnAm94E8NhjqT74xm8E+LM/204T0kV/9EfpCpv/+T8BfuZn0vxzc+mzpSWAH/mRNDDkwb/+1wDveEfqILz+9d065Su+Ynuc4N/rX7+d93bTM3/v76X690//9FZzUqDA7YVC3t85aLUA9u1LA9kve5mc5i//EuDtb099iEcfTV8yfNmXAXzmM9tpfuZnUvn/K7+S+ia1Wqpnms30+a/+KsBf/zXAX/0VwDd/cxpMwrOsz5wB+A//IfV5QkgSgF/6pW1/5iu/slunvO51qa9E7x07tp3/dtMztwrveEf6Emd+/lZzYiC5hfjar02St761+97f/btJ8trXdj//yZ9MkkOHkuTkyfT++fNJ8ra3JcnERJJMTSXJ//F/JMmZM9s0NjeT5Hu/N30+PZ0kP/iDSfI1X9Nd1hvekCTvfOf2dbOZJD/0Q0ly9GiSDA8nyalTSfJrv5bSTafE9t/Xfm2aZ2srSf7v/zvla2QkSR5+OEne857u+rz3vUly773p8ze+MUl+8zdTGgsLvjZ63/t2lv+ud6XPTpxIkp/6qSR5xzuSpF5PkmPHkuTf//udeWlZjz6a3sP2+s3fTNvpj/4oSe67L0lGR5PkH/yDJFlbS5J3vzstY3IySb7ru9J2RZw4kSQ//uNJ8lVflSTVapIcPpwkv/RLvjph/p//+Z33X/OaJPmO79i+3tpKaf/zf55eLy4mSbnc3c5PPpnW6a/+Kr3+e38vSX75l9PfTzyR8pckSdJuJ8nLXpYkn/iEj8f3vCdJ9u3z1+ENb0h5f+c7k2RmJu1vHD+PPrqdbmEhvfe+923f+/Snk+SLvihJarUk2b8/Sf7RP0qS69d9fCZJOib5ODlzZnsM/K//lSSvelXav697XZJ89rPdefk8fOc70/rQun3nd6b3JydTHn/1V5NkdTVJvu7r0vF36lSS/MmfbOfBsv/4j5PkpS9NkkolST73c9O6Upw7l6Z79ll/fQsU2Oso9J8fH/5wyvPoaCp/vvALk2R+PpxPauMkSev6kpd03/vKr0ySt7xl+zqki/7Fv0jzIPbvT5KPfzz9/c3fnCT/6l85KpYkybVrSVIqJclnPuOrw7veleqx//Af0rYvldL7kk592cu27YUkSdv9G74hSWZnk2RsLEne9KYkeewxH58Uf/iHSfI5n5PK9JmZJPmyL+t+/o53pDqsQIECKQp578dv/mbqz4yOprLlX/7LtH4U/+7fJcndd6f+wH33Jclv//b2s+///iT5ki/Zvv75n0/5+NM/3b536lQqQ5Nku+1/9meT5ODBtB2//dtTn8ED3r6Ir/iKbj6SJLWBv+Vb0t+dTlrez/7s9vPFxVSu/uf/nF5/27clyQ//cPp7fT2tx7Vr6fVb3pIkv/d7Ph4/8YkkGRhIkuVlXx208QiQJL//+915JybSPkOExqwHnnHdbKa+6b59aZt93udt6+AkSX0e2rZvfWuSDA0lycpKen3hQlqfZ55Jr0M+NeKuu9L5crvilq/Y4Rgd7Y4M/sVfADz1FMCf/znAH/8xwMZGGs0cGwP40IcAPvKR9JObL/qi7Xw/93PpMrPf+A2AD384jaz9/u/b5X7N1wD85/+cRk6ffBLg3//7lO6xY9vfiz/1VBrF/MVfTK//+T8H+O3fTiOtjz+eriT5R/8oXUUCAHDhQrqS5Eu/NH0r+I3fmC5R5iiV5GXgAOmbuV/4hXQZHkZRf+AHtp//3M8BfM7npNHgb/92gG/7tpTPGKyvp/X+L/8l3fPk/e8H+PIvT5cM/smfAPzH/5i2x//z/3Tn+9mfTSPVjz6a1uud70z7KS/a7TQyTd+yDgyk13/1V+n1X/91OgZomtOnAY4f307zspcB/O//nS5x/bM/A3j44fT+z/xMuoLncz7Hx8+HPgTwqlfF1eG3fitdZvuRj6TjwoPFRYA3vzn9bOyRR9I+uHo1fVOLwGWTGn7xF3dG3Gm0/Ud+JB0rjzySfp7w9V8fVy+s2+xs+jnCd31XOtbe9rZ0jH7ykwBf+IXpktH19e58P/iDadmf+ET6huNLvzTtQ8Tx4wAHDqTtXaDAixmF/tuJxx4D+Nt/G+DBB1MZ/+EPpzS3tsLtqeGv/mrnap63vGVbh3h00ctelsrThYU0baORfl7x4Q+n8vC7v9vHy4c/DFCtAjzwgJ//Z59N++X3fi9tHy/e9rZ0xdGf/mnK8ytfmbYtvn08ezb8qdd735vaB1/8xanu/4u/AHjNa7rTvOY1hTwvUCCEQt7vxMc+lq4q+c7vTOm86U0AP/mT3Wl+//dTf+P7vz9d/fIt35KupHjf+9Lnb3hD2haoIz7wgdR2Rbl28SLAc8+l/gDife9L773vfamt++5323x6ENIzZ84AXLnSnWZiIv3sl+qZD3841S9/9mfpJ1uzs+mqkZGRVBZ78KEPpZ9yxazc4uPRA8+Yxc/9rE+9POP6h34oHa+/9Vupzr3nnrRs1GdveMN2nydJys/kZEoPIB0XR46k+Wi5IZ/6ttdvtzKqRCPYnU6S/Pmfp1G3H/iB7ecHDiRJq7Wd5z/+xyS5//40PaLVSiO7f/Zn6fWhQ0nyMz+z/XxjI41MaxHsp55Ko3Z//ucyn9LKl2YzXQnyl3/ZnfYbviFJ3v729Pc//adJ8uCD3c9/+Id30rr/fjvqiqtqOE6c6H4r1umkbw1xtYp3xQ5fLfEt35LWDaOaSZJGhjHKjGV/0Rd18/OVX5mulvFAert48WLKC2/TH/zB9O1pkiTJ7/xO+oaB49WvTt9AJEka8X7725Pk+PEk+YIvSJLHH0+Sp59O3yTMzaX1uOuuNKK8uKjz+Na3JsnXf72/Dm94Q5K84hXdaTwrdn7iJ9I30BQYSX7qqfT6934vHScWpLcGdMUO4r3vTe81Gum1d8XO53/+9vXmZrq66B//4+17ly93r5zCsv/Lf9lOc+NGOlf/63/tLu8Vr0iSH/1Ru34FCtxJKPRfipD+e/vb0zdxeaCt2Ln33vTtMwXKxfV1ny5KknQ1zKlTSfLQQ2kdWq309yOPJMm/+Tfpm+TXv15fjZMkqQ65+25/Hd71rvQtNb61RYRW7HzoQ0kyPp72HcWpU9tvJV94Ie2Pj31M5+d1r0uSf/gP9edJkiT/7/+bvh3e2rLTFSjwYkEh71N45P0Xf3H3va/8ym4f6PWvT5Jv+qbuNG9723a+hYVU/nziE2nbTU+nKy0/93PT5//pPyXJkSPbeb/2a1P5Sb9KeNvbuldkWtBW7JTLSfK7v9t979/+29RPS5Ik+chH0va5dGlnXb7iK9Lf7Xa6eujkyXSV5Ic+lNrRd9+droz5kR9JZfgXfmEqvzW8851J8uY3++sgjcckCa/Y8YzZj30sTWPxGxrXq6tp+/7O72ynabfTVbWY7w//MOVtczNdmXrwYFpHXAH1jd+YJF/91dv5Qz414nu/N12Rdrti6FYHlv74j9No3sZGutneV391+t0p4qUvTVdAIP7mb9K3VTzq2Gym0dalpTTK/Lmfu/1saCiNwOF3iRyPPQYwOJhG97x49tl0ZcLf/bvd99vtdOUFQBoJp3wApKsqOD77WX+5HLgaBSCNgB482L0fjQfVKsCpU9vXBw6kG0bW6933OF1el9e97vY4KWtiYufpIm9+c7rC6Hd+B+D559MI7Dd9U7pHjraRcqORRsRjELvCByAd0+97X3d7I557Lo2yf/mX+yPzEug4OXQo/X/tWrpaJg+NwcF08+qXvnT73oED23Qp6DiZnga4//50blCMju5c6VOgwJ2OQv+F9d9jj6UrTW5H/OiPdvfXj/1Y+va1XE7fMn/602kff83XpCtkJOTRMydOpKsfY/A3fwOwuprKbV7+c8+lv48c8fUH3bdOwuhoOp5brfR3gQIFCnkPEJYvTz6509Z93evSlew0zTd/c3eaz/u87dVFk5PpSpf3vz9tz+HhNP273pXKwA98YGf9X/KStF0Qhw6l8vtWo1zeuVfbO96Rrgh99FGAP/iDdJz8zM+k97QTCfPoGT4ePQiNWYB0xYs1Djzj+rnn0nn0eZ+3naZcTmmjf/G3/la639ujj6b7Hb3hDekqrZ/+6fT5Bz6QflFA4fGpb3d/5ZYHdt70JoBf/uV08Bw+nHYeRa3Wfb26mjrP0ik6sYYOIo/hsbqa/n/ve1NjiKJSycdHHpTL3del0vZpFAP//4d2VMDTT2AsGhbd3cLsbCpY6QlXAOk1brZ88GCqTBYXu08Ko2k4fvM307RvfWu6VPTLviyt39velu5Gb/GzsBBXBz5ePX2wupouX/0X/2InPQzC9Aran/hJFx0n3AjIM0443RjMz+efvwUK7FUU+i+M3QgMHDwo65nx8bS8wcGwLuL47GcB/tN/So3I3/iN9PjyffvST2q//utTA1NaBt8PPQMQluOrq6k+kT6zijl109Mf8/Mpj0VQp0CBbRTy/ubhjW9MZV2lkjr009Pp564f/nDq0H//93en3w2fR9Mz1J/Be9TWv3oV4OUvl2m+733pp3C/9mtpUOKLvzgdN1/xFenmyBpmZ+MDVZKeKZXCeqbfYzYvaIDvr/4qDUx+wRekG0c//XS6iTkP8HnGwe3ur9zyPXZqtfT7tuPHdwo5Ca98ZdoZ+/en+ejfxET6d+hQ+p0mYnNTf1sGkEYlO53tb0U5MGJJv+l/8MFUYJw/v5MP3NvkgQd2Ho/60Y+G6yiVn2c/ARx49LSmmO/xQ+B1+ehH4/YJ4BgeTgXCX/zF9r1OJ73GyP+rXpVOPJrmqafSfpDeDly/nq7K+Tf/Jr3e2toWQhsbdru+4hUATzyRvz4Avj545StTQX3y5M6xJAlWDb2ME36i126Nk4WFVKDScYKRfHzzU6DAiwWF/gvj4Ye75X0/8LrX7aT553++rUM8uogiSdJ9Hv7Vv0rfyHM9A6DL5le8It1nITa4w8Hl+PJyuocD4pWvTMsZGtrZZ7Oz/nI8/fGZzxTyvEABjkLeh/HAA931keg88EC6dwvFRz6S8onAfXb+4i+299J54xvTvYWefrp7f53dQkjP3HVXGtyhaZaX0/pLeqbZBPiO70j3RBocjPdnPvtZfSWXF1zPPPNM9+qV0Jj1wDOuT53a3s8UsbGR7uXJx8H73gfwwQ+mfY4Bvp/6qbSM++6Lqj4A3P767ZYHdmLxD/9haoS89a3p5kVnzqTRuO/+boAXXkjTvPOd6VKrP/iDdCB/+7enKzw0nDwJ8LVfm75V+4M/2Kb53/5b+vzEiTRq98d/nAYKVlfTN28/8APpBmK/9VupY/rJT6YBhN/6rTTft35rOsB/8AfT4MPv/q68Gdfp0/ZmZydPpmX+xV+kx6l6l4Ch0P3RH035eO979c+O8uAjH0mX/z39dLpU8D3vSdteQ7udBgweeyz9ffFi+vvZZ7fTfN/3pcf3/dZvpcvpvu3bANbW0qWHAOmE/4ZvSNO9733pRH/HO1Ih+NrX7izze74njczjW4bP+7x0M+gnn0yPEaTL+Dje8pY04NKLwT06mvL10z+dlvmBD6THI1J8x3ekEeC3vz0VSs89l26S9o53bAvq3//9dJxYOHkyFYRnz6bjxPu24c1vTjcB/e3fTsfJu97VfRxjr/jxH0/H7mc+kx5tPjubrppCfPSjqdEgKbICBQps48Wo//7pP03l4rd/O8CnPpXW6Zd/eftocQlPPJHqlvn5dFk36h3Et35r+knuD/1QSu/f/bu0vt/7vdtpQrqI4td+bXtjeIBUr/zv/53Ktp//+dTQ1FbFvOIVaZ9yRyUWb35zqts+9KH0zezXfm33pwV/5++kMvbLviw9ov3s2XR5+o/8SCr/AVKdfPr0TgeN4l3vSp2jd70rbZdPf3rnatMPfSjdTL9AgQL58WKU99/93elnV//yX6b0fumXuj/DAkjLePe7Uz3wzDNpQP33fq/7YJkv+IJ0leQf/3F3YOd3fie/Q8+BemV1NW2rxx7rfhn8znemvP/cz6V986M/msra7/zO9HmplPooP/mTAH/4h6ks/ZqvSVdzURsZ8RM/ka7QwaDC531eWu9PfSptJ8ufedObUj4ff7y3Or/5zWlZjz6a1uVbv7V7lYtnzH784+k4uHhRLyc0rmu1VCf/4A+mbfzEE+knwuvr20e6A6R9/md/lgZS0YfCcRDzOSJifT31O29r/XYrN/jRNjYMPb98OT32bHY23Xzs7rvTjbSWltLnGxvpBknj4+nRqN/3feHj/xqNdEOkQ4fSzXnvuSdJfuM3tp//+I+nGy+VStvH/3U6SfILv5BuAlUup0euveUtSfKBD2zn+6M/SmlVKknyt/5WSpNvJgbQfVSchG/91vRYUX7ceeh40w9/OD1qemQkLf8975GPO6fA41QpeF+cOJEkP/Zj6SZf1WraNr/4i3YdpKMUAbo36U2SdNPJ48fTfnjNa5Lkox/tft5opJuJTU2lZX/5l6djguN//I80P93AcW0t5XlsLEn+9t9OkqtXbZ5f85ok+ZVfkZ9JmydLG6g98US64eToaJK8/OVJ8j//587jzp9+Oq3H5GSa7vTpJPme79negAw3ubbw1FPp0ZmjozuPO7c20E6SJPln/yzdKG1iIp0H3/mdOzdP5nWTxh/dWA3L/qM/So8Wxv78m7/pzvPN39y9MXeBAi8GFPovhUf/vf/96YaZlUpap7e8xT5C98QJWddQvO99qTweHk7bUOIhpIuSJEmuXEnLu3ix+/6P/Vi6aefp0/ZmxEmSbvz/VV8lP9OOO+dYWko3+xwfT49pffe7d9oDy8vp8bCHD6d9duxYuhHy+fPpc9TRVDdJ+O//fbvtZmeT5O///e1nL7yQ0r5wwaZRoMCLCYW8T+GR97/+6+lGuaOjSfKlXxp/3DniZS9L64G4cSOtE5e1ngNEJEg65sSJ7jT/7b+l/A0Pp3bwe9/b/bzTSZL/6/9K7e9KJfVL8NAUik9/Om3b1dXte1tb6XHo4+PpATJ4bLeGr/iKJPkn/0R+ph13znHxYrpRc62WHkLwJ3+y87jz0JhF38A6At0zrhuNVJ9hOfy48yTZ7nO6Efbv/35aPvftPD717/5u+CCbW41SkvS6MKtAgTsX731vGhH+zGe298sp0D/MzaWbKT/ySLostUCBAgVebLhyJd2885OfTN+Y72X88A+nq1x/9VdvNScFChQoUADxqU+l+8w895x8WEuBMF772nT10Vd/9a3mREfhqhYoYOBLviTdTd9aMlggP86eTT+DKII6BQoUeLHi4EGAX//1dA+LvY79+9NPBgoUKFCgwO2Dhx9OP5ule68V8GNuLj2A5+1vv9Wc2ChW7BQoUKBAgQIFChQoUKBAgQIFCuxRFCt2ChQoUKBAgQIFChQoUKBAgQIF9igcB+4BdDoduHTpEoyNjUGpVNptngoUKFCgZyRJAisrK3D48GEYKDZIuu1R6JkCBQrsNRR6Zu+h0DUFChTYa/DqGldg59KlS3Ds2LG+MVegQIECNwsXLlyAo0eP3mo2CgRQ6JkCBQrsVRR6Zu+g0DUFChTYqwjpGldgZ2xsDAAABgcHoVQqQalUAtyaJxTtps8xnydCrqXhZUu8JEkilsO3E8JrTEvpSFsPUZrerYl4/fHaagOt/JjyPLxqzz19a6Wh9LAuUvpQHXk7aGOHlyfRlvo2xMtubT/lGWsSb558uwWrzTgv3jHhGV8cMeMnSRLodDqZ/Cpwe4PrGYRX13jBacfQ5fJFkreUtlSmxgtec70k0fPwSeVuKB3lxcpj6dgYmSTxx/W6h0aIXy+88ihWZnlltkbfo/88vHjySTZDbL4Y3ry0Ma2lb2LGMIWWPkYv4zgu9MzeAfbVwMBAl02ujSsOa554x7c2b6Qx6ZGtXh0Ti178Hs2uxtUGkh7xyBPN5rdsS6/s9fi0sT6TVscY2z7UB0izVCpBp9PZVX8hj70vXcf6Cv3wC3i+W7XNcB671qtrXIEdOuC1wW8xNzAwIE4ejyEsGY9S2SF+tImlDTI6oHp1LHg+aQmVxznOWyYVorwsFLLUyKb9RWlZ7cDbjqbn9PCZ1ymQhHUoOKDVQRPKoTrR+oSM+xghFOPA0N95jYbQ85BDoPUzn0shfjVDiI4ZiR+Lt17TFbi10MZIaK73WqZFVzKONFlhGace+cLvS3qj0+kYtdmGVn7IWbX40p5p9eSyMEaOxfR3P8ZFSM/HGN4cVJaF+tyjY0K2Td60NL2nX7istkDzacZ6TJ3pfOO0Y6DZFqE8HLslnwrsDjQ/xNJBAPpYteRHrDxFaHIjVv6EnnlhyfkYG9rSA565bM3XkB7meWLmvsWbx1eQxgh9LvnJvAyvrMd22C2ZpPl0nA/KixeW3ReruzxBG8132W3EtIllS0lwBXZ6gTSYaVCBp6GQKqA5ztS5zNtJHqFt3dPocJ4xmioJoFAwwIqEhupl0bXKCwkTqT95+V6jmV9ritU7hvh9rT7WOOW/JXBBSutMf4doxPSvpkykZyF46udF7Lj0BplicbMFdYHdwc3uR0mmSHIOgc88gdxQGdozqVyJnvW8VyNPkk+h9Bpvt2puetrBE2iwYNU7Dz8hXiQjOzb4INlSGvhzb3tJjoCHH4SnXT3t2es8KII4dxY84zeUZjflmXesWTyGnmm+CrdpeR5vvUO+jce/0vQxf+7xabRnIcToD+997/MQL1LgyeMT5UFMv/cTHr87lC6UN5TuVsp+L5/RgR1PxEy7b008LXBB88XwwsFXpVg80GtNkMQ61VbgIsYQ9La/FhSz6ITuhX5L7RfizevUWDzSZ5rz5aHhaVvL2aN9yesr8UMDfLH1ldrLK/Ss+uSBNW5CCp3n9+Tz8lQY33sTdCzzfrT0hCWr88wtCo/jrPHjDdT00wgLGbn9goc/q509wTCp3TwGLEcMnyizNT2l5c0TxLJ0tUbXO8a90HS4lC5mLvA0lr630kt9rpXh5YnSD+XrhzNU4PZEv+Z0zNwI2XzcV+m3Iy3NJ03vaTRjgvwe+Rlrh9L+8fggnB/aBzRQpckmrh+0MiTd6/XNtDHksV+kAL+UZ7fkWIz8DfmD/Pdu4E6W6VGBHe/g1NJ6hJ7HqA4JgNCk09LECk9JsFiGqhR0SJKk6ztfzrMUlaX3++G0SM95+2AQIgSNnzyKKY/xGtuXvEyE5JRxutK47HQ6O/qTPqf3BwcHu+jw4CMvnzu6HseQ1tEzNvsJa357nB0v/V7GW4HbHyH5qslIC/0KeGhyWJJboXHqCRbRPJ55m3fOe5/HytnYeanpWm9QKMb58MKyY6Tfmv1j8Wrd4/c9bcLL0uDRt94gUC985KFn2Z94z2s7cj0bo2sL3BmwnHPrnnWf0vY+C8kwyQ+TfBNOK1Y2SgEPzzywgkMSfYunGB0i2c7S/NcCM1bZ/x97bx4nW17UiUZWVVZm1l53v7f7dl+6WbrpbpYGxEYQpBF4OuP2BgZBcR/Bp+ICiuOCyOCCT8UVF0TRB+O4O6M+gUFANkEapBu6m9777kvVrb0qszKrzvvj9+JUZFRE/OJ3Mu9St098PvWpPOf8lvhtEd+I35Yqa4tgFClsTLfhf23L9sWQW5IO8cp8j/2vYUFvO2rppvAX0439rudYvpwKb8UqopxTGljLUzN6+TspPE+LxqEDXwJkqY4Jj7MF00dngEZSvVHg4SXLoxsbFHy/L60zL8WEHQ2TqjxSyUo3JjCs+LSvWG0kKRmtPrhDJ8ablJYXHPRa3zxPbnD0yxC82IK1pItPqQak5fCUxkLMyLPy0cB3L+PHkqeaTJKAU4ohy9P06k+JF4tfKT0LeMfS4flyI1ySZzFgHZPDVnkt8hp5Wj1qbUuf+Tepv6QYK5p+6jd5+nsvmFEjjzOs1CGPDdJwqTYuLTkdw2Mex6LV37XvPH1ux1h5YpiYHKIUGzep8rKonuJj2KuLpLR4fKndPfzGnDiavkvB4CkOixR94M2/3xTr9yl1wtswtSy9YrhYOhejfvtyxo5WkbGGSiWvIOHh++FQ4vnHGpDHsb5z491yDKQY9xpvUhj08EptqQ2YmOOAx4vVU2rZYmXqR1q0nJLCkuoWVzfhyp2YQWHxaRmhmiHmFSZeg6cXuhjGgZRfSY8N4v3KOiievveSBYi8CjolT5q2JJO1NKVx5jGae+GTyhuPbKXloStAJR3p4b+IUZ4CiDnF2sSifsklLV/Kl5SXZOgV+a2l622vmPMolp+UpudZStfbJqmGUUk7hyyc6JGlveQjpW3hfQkLFtVtHixr6bqYsyRGPD3PNiIrjxje5+WwcLXmdPHYMym8WZiYO39itpbGg8Wf5ljytG1K+6fWV+p3iTSd4yUrTlHZL9lnUn1afc9LSY4dzWHDQUORBowJT893K6/YYODC3CJexiKNrIEvzw0TEh8eYOQxsj0OFimMFYfWkwbmJB6p0eCJo5HXMaOVHd/HhJoEHDEuv9FGKo/WZ7W2jZXba4AWUdJSXfViNPEwvF9b9VUC7CuXLHkkORViRiN9tsY6D2uNbYkPzqdEHpmdAmokABUb+xqI0PRpL0auVy95+bT4l3i3ePWUwaMrYvEk8pY71qd7kfO9kOYwidWPJx4fZ1pbpo6TWB9Oad+SHltUxJjW4qbIEEu2pWAxK33tm0RFDVwrzX6kTdPnDpKLRSnGeaw/WXlQkmwDD8bx0MWuP04xf0KKXXShqYhd0u/6vSC3YnGHR8yA18JYafdq7HvT1tLrd+fB9KQbszzxKHGnkyU4Ytfn8vahTg4PENbKwjs/euw1R0eKoKTpehwnlIrOyErpbm5uQpYFZx3+IVCl37T8LMMv1RnjfWelT+s01YiNOalS6FIL7pIuDmnGl8cBKj3H0rbCeEGWJqM8OsX7zcpfek6pB824LQL8LR5TQSu+i2ELq80ksI/vveD/Qhj7MaCd8i0VVMYMDq8BJvHhdbpoTrqYLuHxPWGtOFpZaHje/0q68qlfDtwiZDkzpbwle8oygDV5EcNy1viOyRN69AR953VCFB3/nGevMR1zqHkcJTyMJ19LfqboIQuDpDgUYnjGy0cR4v1Uek7BazxtaVx4dKkWxsOLJ24sf42SD0+2wJ0H+HlAuUeha95JaSBLgtFqtNSKjQnbGMUEbCyOxlMsTyu8Vqai4TzCLyWctXXM4ovmYfW5fgB46uABAHE1Fs2XOrc0AaZRPxxRsfqLjRmvwR0jqV2QH68BVtLOp5js88o4KvOLOBSKhOPAL6W/Xmj5xNNN5c2Tv6bzi4xdb10XBXZIKfJO48ODHVLBsYaRNONKM94kfj35SvGsupb6vmRoenW9ZKxy/ooYHFr+Xl1W6qAri4rilQtJtD+nOge84wvzkeLG7KmUfKiu0bbiaga8xidNm35PMaY9/NN4Ep8ahub8xcqRGiY1voateRhL9nvyvZSy0euQkfo2jW+l7e2XVh+4kHXU9zN2ioZLUfKS0aspaPrfCoNAOiZcrEGdwrvGhxYv9mwJYikvXlZer7G6kv5bAI5+Lwo0tfJYzh0pvqSYqNJJ2Q5n8ULT544ojQepTpEnGkbro7wvaI4QzeC0DNEUoMDL6BGWVvoSiOfplkD7yiBt/GqGXBHS+hyfOfQav5oMxjBZ1r3N1sN/Cvj0jAlN5vB3MTDi0TMpQDmma7QwXj0i1bUE/mIyM0YpOECKK8n0FCeFNy8pz17ykMJwfWSNjVheEq7Q9AHNm+dpAX6p30t9L7XOSrrySJOR1rjW+pOWpkSefqf1bR6fj0tPfBovFkZLi/MRkweaTWal6aEYHpXkjyVzpPce29JLkm0g5ZuCGbQ0LPyj6X+Nh15J04sSefWlhSul/Gnamm7W2jVmi6bwnUI9OXb6qeAs41wCC1Zci3jns9KK8Sm9s4A0vos1ogWSOWDS0pccBKlltcKkgnkvCPcIcK0sHmPJEkIogKU0NZ6lga8pgY2Nja78edgsy2BwcFC8gQzzGBwcdPUx/tsjfDXlQOsmBopj/dtqJ+vZMvSk9CSjtaSdQXwcSt9pX7WADg1zsY0ya5ymyMrYmJN0ZQwISnnF6scDZmm6KfohFjeWjkf2S+E0gNYPkgwnTql6MRaPh0nBGl6jwypTL+2OYYsaP6kGKn9v6Xo+tkq6ckjDcPSbFUcjTz+OfevFGWDFiTkpLKyXQpVKRZ0s0cZTbBxbeXmMZUsHeOwrKQ0vv7H29shKnre3jmLyL8aT1l5F5aFWjqI6OLUeJN3vtRuK1IGmQy6EPim0FasIQI4Z3p5GLQrQJYHtjcfzlb6nkjQgrcHKz92J1UHMQI7F8xgEnCepbqQB5AGbEhUxOlIFBTcoY6DXKwAk4CClkWUZbGxsiOfueAC4JDikvutReN42iik2T1qe8tBwHuPtYhrwJV1c0pRqEdkSM5hjDgap70ogVuM3lT+ML5VVe8YzDbzjUONXe46Vl763DBVLv+O7ok6SFEdRKli3qIgc0upT06capWKeov1DC2eNSwtPpRpHHN/F0pXK4cFkRbFLSZc3We1qYVcPDqHxtLF4sbBKzFHhtSekdDWZyf9LaeFkpWRUe8YshpOMdB7eq3ultD16TkvD+l7ETvF843xL8oy/t9qA55MiC72OJPzuxfresavlY/FK9Umsb3nz9JDWT1PSTb4VSwManrjePJAs8Bob8FKjeAWx9S21k/NOKhn6RXnyCGXtu2bsWw4ZKW+NJ+m9Jmgs8g4Uqw6k+BwESkaD5CgpojA8oJG+73Q62w5btsLT31L/SgX4HioqwKxxQo03y3jU0uO/S+fOY4tiipqGKaowPTykOCCRqOPFkjWefs3HuxfgcOCqyU3puyTjYg4SSb5SvunkQYxHzSEUM/Q9coXjiVj6FmHY1Ot9velqetrTXp70Uvnh+aXEk/pHanz6TuKh1BMlIaUYnJwuRB/S5KckD7XxHJN/Wl7aOy8OjdlEEh9c1tP49CiDmF6x3sXwsJS31Q4aWbJHsoUsSrFraPredDTnhZZHit0qOUkkflJ1KK9PKW8tnlY2r25P4dWqW5qWhquK6qfkrVixQZuaFoC/40qFtDpjaufrt7Eqpa0ZojHHTJbZNyh50vGELerAiRnjlH985uG0Thwz9ot2/l778IUChFkWnDs0D15GPg41I9BTRm2cxeJ6yl80f/7eAgP9NJBKunKJg8YiMoy/43E1B4OVjwV4pLgWWCpCqTJeOrieyndLjvNyVir6zYwWeJPStOpNu3WxCAhGKgLwetEZVn1YutxjwFHe6O+YA4gTB88WWQaqxa+WVi/fvI4srxFR0s4gT/tp2Aq/eWV+r1TEmNVI04OW80hLI8avZvPE9IRlWF9o3GfJsRR7lceL4Varr1m8Ur40p1EMv9AwltPIS0XCpjp4UojrN8vBo2FBb1tYPErtEKur1LL25fDkFMCSUhgrjRSDUcrH44nzAKMUwKORBhalAYtlp04STRikCCWpXVLAjgSapfJoAM56ZxlbEnkVkuUs0MphCTyvIyVWBunGAClv6xt9Z/V/y7jlhjB914uRkmpMabzEwvUDTJV0aShF0XvDanJcG/+8n0tjvIg+SxlLMVl8MQxLr7GtOQcA5NU3nny1NqB5Sjz1Ui+xNLkO8+qIIvz1w4Cx0uBylbfRhe5f1hjQ8I/2/UKRxyAqaWdTkXb0OHQoFTHoUtKUxoc1ruizhctTqZc0tHKkpmthZS5zLPuuF/LYdV6ngjcfTqk4XaqPmJ2hxeN8eHjpxQbwOM4oP14q4nTS0qDpePwNRfNNvv6nH4JIMoC19zzvLMvEGb5Y55bCU6+dRJubm+psIs+3iGPLiqd1hM3Nza7/sXRSiadpdWqt/jxl4s8e5w0FnbSvcD6sdtWcOp7VUBof/L2luPl3T7/vJ0l5ae3sUahF+C5aVs/YuVj1WNKlIe/4tL5Z8kmSI9o4R5LGcCpwoPGtMdoveeGtA41HKz3J0UHTjeldq4yac4XH5WFS28OrpzlfVhpFKMa3pee0+ruQOudC4BAp7VSDJUYxuVDSY5ssLOzti7GxWmRMSrJWS98iS/ek8BEL43Fq9arjPXnTNDzOBu40sMJZjjRPHVxoDKulr9lUHl3m4dmj87Vnno6FN3ohXm4t3VRnWSoPvVKhFTv9dCh4wVvMExfzJFoevpgh4OGbL0+3OgMtA/fQejoploc7I2ICI1Ze65tm+HsFkyecJDg9aXn7Bi8DrTd+cr9XEfJ3Vr170/YqNmkcagpeMjywH6UYPkWN1yLUiwPoYjrLSuo/WeCDkgeUYbwUw1CTRRZo8/AVk58ePWDJUq8zw6pHDcBaPKWCV06xeuXp07qjzx6druXdi7zgMofzx8P1i7xpeXGTVHf95lnKPzYWtXF4sZwu0plIpX7Z+SRhQq1PamMlhmM9DoFUvCnhP8u5w3mO5aGVleNGT1zpvYVf6W8pXQ2vx+w42l4xeSjp6RQ9oelXj7yT+I6lL8Xj+fB6tfpdv2Rb6ljgecf6vcZrUf699dGrDRezdXvVuYUcO0WUqYdRC4QXzT8F3CJRJS4ZzJVKJXr4Yey7Bpq1Z4lnvO1EG7yak4E/a0aBFV8C8hZIjClOLV3LsImBUvxOz37g73iaUroePrgxw9PkacfieA26GHkBMC+/t/219iwilGLGaSx93h4l8L4yKQZi6Ti3wnoBPM3Xei/lKX2X+LVI0kU8Dw5aOR8WoJIAsiUDPCSNP60e+MHRmu6l/HlBNpe3VhiapxSXfsOJHE3Pp+qTGID3AGFLn/biXLpQIF/jxVMPUn+/EOTRJaWe2fnk6UPe/hbDhUXz52EtvOl1PnjLIsmWWN6xsarZVtp3SU9j/Uo6jMblZdHCUP1jlVfiQdMjPC2vXuR13y/Dn+p3zmuKveXNS8rbCufNr0gd9FKWIulpNqkXSxal5OvOeyE+0LW0NaDtEULeCuGglw5OC4BogtozkGOALmYgIEmdRas/TRjGeNeMaysOL0OKAtLqyTK6vIrWMgI5XzGHhue9RzjG8rCMECtcCthNKVNsvFoKMdafU/K14nFlfSEBf0mXJ3mBqCeNWHxt7McMV6+esmRoCvjE76lyMgY4LX54eEk+WHx6QWwMKON37siPpaHxg2lKkwVW+infLf1XJH1OWt3SdurFcPDyqeGpWPn7Dc57pVLP7GzyynvtW694MRbGi3E1nedxOPSTPHrRCp+q26z0UgzoIvVk6dWitlOMnxS5Z+lHiwePTVpUDqfULSXNLtfIM0GghbMwSC86KaZX++VY6+nwZMzIuu1IMqo9Ri4nj7BLKTgPyzuu1JApg6tIA0sOG8uJk2VZ16GUFGxSflO9hjyulBYHuhYwtsrci9DW8i7aN1IFpvUtVh8pfZ+TpowwPS1/S7nSuvQIS2mccD48JMkIb9yYE+5yAf4lFacLAVC1flNkTNI4sX7nAXTamEoxtCWHkKXvrGcvH0XGIXck8G/0fLsiY9oChil1WYQsg0FriyJ5Wn1Wwy/Se6/jrd/kMVot8uqqC5E+z6ekK48szGrJxphR2It81/hM/Vakb8cMXCsfbrvQ9CwHiSdtzpuX0GaiZ5ZKuoiSV15bto43jkRF9VfMVkulfjiYvM4X6dniy4PHeLqxft1L/4zZvZp/pKgtU3grljZItbCULMNbMi41B4VGlgFgpR2Ly8kS+poA9AJujQc+8ygBSEuAaIMlxfHhAfYxg0xLQ2r/mGGg5SflFWvTWN5ewVjUOIzlZY0bTx5aXcSMS63fxuoiJhusZ4tKh86VSxrI68VAQ7L6Rj/Sl9LxlsUam732aUkv8e/WeKdhUseZB8RIvAwMDGy7vEDqG149nWqUSA6yFJncb7LwhERFAKqFjej7fpTR0nf90p8XkvppJJV0+RJvZ69jm4bXsKgmC4uOgwvZ5zUj3JJHFvbXdAwlrCPLEUJ1gldHSbxYx2dwXRBz1ltk6V+t/az0i+o0/qzZ5dQui/V9D7aIkRVeK2tKHXj1YqqvQYuj9UeP48+TvkQ9H55svS/iVZS+eQSrRFKH9YCwVNBtdUSvgOH5WCBHqw9cvcPP3UklTdB6QK2VViwcL7uWl9f5xdPgK5q8DppelWzMYNLS7lVZxNLQDAVab0X58jjn+m0wlCC7JE4WeE6JW1QHFSUPSE81aGMOAe408Thli9QDnZzg8oafb4fOndiZdTw96zsNY5WR58lBrpUHTZsSzfdCOx4oP7G6K+JI6Telpms526S0i459K03KR0klpWAYL45KyftCksdpoulLnk5qvjw/yaE0ODgIAwMDMDg4CJVKBTqdDnQ6nW12gNe5ppWzqPyzHGMeh1I/7IGY88CD01O/S/lbzjotfa9Dqqjs7qc872edFYnX01YsD8CxHBXWoJIai6erNW6RhrE8ahTwSgBUSkOKowHw2CD01rNWF/R7rPNahjwH/l4l5ml7KY5UHs0ZwAUGB+Do7NKEusRXCnCUSAOTnIdYX+lFAFrOJS2uZsTy8SXxxY2mXp01XpLqunT0XDmkGdWxvqxRivL3ptkrFQW8nGJGrCRrpDiWQwd/a7pHkxHo1BkYGOhaBk+XwktxYnXjdbbw9HtxWlnfvd9SHA4pfT3VILCMnVgcC7cVSaMI9RI/RedeTIdcSReeJJ3CyRpj0nuatoZXpedexwLH+Vq5eunDKXLYqlcPtrdsQH4j8NDQEExPT8PevXthbGwMNjY2YGVlBebn52FlZQXW19dhY2MDNjY2tq0CTSmj1/Fh6WZPPjxOv7Fsv9Lz9KWY4yiWtmbvW+OF96+i9puWPv/uwQoeTEbT9XzTqKetWLFBK/3mDeQBj5S0CrIEtAaIpAqThIzHsaEBXnzGmUevoW0pi9h76izg7eSNT3n0HDzp6XwxBRjjOaZgtfAeHiR+ehF+PI1YG3ODKCUfGp+mR/mgZBlxUlgrnlQWLT4Pb+WVSiXYfmyQR1FLfVsDBfR7LK1eZAIfX16jIKVfcyPB0qP8fZHxQ+NauhBpYGAAqtUqjI+Pw+joKAwODsLGxgY0m01oNpuwtrYGnU4nnzSRZI/kjKJh+wFYU2SWRt4+VYS0fiHhKq/zRTIwtfQlXeMBvxeKPHlo9dWP/PptdJV08YjjLqkt+UpvpCJYWsrL0281LMvTsMZ1TNfw36lk2WoeLC49Iz+aDYK21ejoKFx33XWwb98+GBkZAQCAdrsNKysrMDMzA7Ozs7C8vAzNZhPW19eh3W6L23w5/wDyDbqSPtLK6bVbtPJZ8p7n7dXnqbLLsq21cvWrL6VgPe0758Vrc3v1RqwvF6EUvwCnnlbsaMxoDasZoVJ8CtgkUKxVuCToUjpXr0paEur4XxNOqQAeiS9pRyFXFKRzPrRr372GFW97Wg/IJ87WakLWcvDw97Qc+KcpZR4+laS+zfsrpSIAF+uHpuEReJpB1AsQ5QZULN8YlWC4JI0sx6P0vaj85OmngByat4c8RkGqjCgCTjRjIHU8VioVGBoaguHhYRgeHs75b7fb0G63YWNjY5u+HhgYgImJCXj84x8Pk5OTMDg4CJubm7C+vg6Li4swOzsLs7OzsLKyksfX5FY/2pyWPaXuvcDV0096KUMKgNZ0h9Y3YnnyuFr9FQXevZLVnl4DXSKJz1KXXRkU69sSabg4psOstIp84/lpvz35c3nrja+NqyL16g1DnS+Dg4MwPDwMtVot1y31eh0ajQaMjY3BzMwMLCwswNraGqytrUGz2YSNjQ01bUsmxZw0/ZIJHozP36fKs1iaqd9idlqsTBaG6cVplKprU/q9FVbTtfRbilPOQ33ZisUFmkaaB5SHiRnhXvBlgTbqaPAa/ZZhbTWKJnhjglPii4JkWgb8HVMmlkHE0/OSR2FVKhWo1WowOTkJ4+PjUK1WAWDLq764uAhra2uwsbGxrW6sPuFRulKbodPHA3h5PhJ/qXxRo0XLK8Vo9LSBlp8VHn97eOiFPEZSCaBL0sgaA0UANpf7RSi1T/PtvZos9o53L8XAq5RftVqFXbt2wZ49e2BkZCQH0q1WC1ZXV2FhYQGWlpag1Wp1pVev12FychLGxsZgcHAQAMJWrImJCZienoaxsTE4duwYLC4uqo5z+qzx6imT9Y5/s+rJIotfyRiItZtlOEokGZspzgnLYOT5SOl5HEeSrkmp6xio1sY/7ysWDitiKJe0M0jqIzFZoIWjMttyaFg2EI/vNZAl+eLBqjzNXg1MKe+U9GKyXQrbbDZheXkZNjY2YGBgAIaGhvJ6xj/UN4ODg7n9gTaHRVadeBw80gpUD0my3uoLRXR+r7JMSsfjA0ix42PfU9Lh9eh1yEj1bmFES9dpcSx5YaUpUbJjRzOSpTCWEvd2SB4uFi8FGHg6jZaXR2DR93z1S2zAa3WKv/FZWqHjAYeYRqqRE3OW8DgYrlqtwlVXXQVHjhyBqamp3BBAx87Zs2fh5MmTMDc3B51Opys9XLWiDTCJDwpgNYWHz3SLHE0zBsR5XXDQ7AXQXAny/qYBcv7bAqb8d2yc9MOw9ZDURjF+vHQh+S7pwpFliOEz/e3RH5qi5M+Wgarpu17IayinfMPxlKoXvLxUKhWoVqswPT0NBw4cgHq9DkNDAUpkWQadTgcWFxfhzJkzcPr0aVhdXc1lOB5mWa1W80MuNzc384MvAQBarRa0Wi1YW1vL09TkqIdnS5ZxXZDq9EghzeCReI7llxLW+hbTIV6Hhub8sMZujB8rjyIGIycvqC86bkq6/Im2r4R1vQawZoukGtyeNFPjp9hXVjjLKaSN4V7KbmF9SqhzFhYWcscO6hN8Bgh2RLPZhE6nA0NDQ7n9Qc9309LvtQ1TjHKed5H8iuTldc4USZfqcMle5PlzitmgNB/pmfNQtD1iZOl3yx9ikVcHU0py7Hg6jWYgawZcivDiIEwjDWRYxBvEy5cEXLQw9MAvybiQnBBa/ujQ4VuNJHAqpRMLo+UrdVyPAhscHITdu3fD7t27YWRkJHdqdTodaDQaUKvVoFqtwsbGBszPz3cJW96WloKhTiBPHK0/WsDbowR53jFAGmsLy2nWq9LoRRlIJPUP7jzrNxUxZEvaWVSkfam8ihlpmmEv5WcpcB4nJnuK9ltN91jODkt2eXQZvh8aGoKRkRFoNBpQr9dzJ02WZbC5uQlDQ0O5s+f48ePQarVyeY+OnKGhoW08NRoN2L17N8zOzkKr1crlOZd/mjHhNcA8GKZX+ejlKZViANzr1LHSpe+KAFJLh6WQx6jS9CvnMwXjxMLz/EvamRSzFWI6QYtD05bwUIoRbfVtDz/eb9r3GM605INnDHnGrhUPw62vr+d6pVqt5vYR2kgbGxswNjYGS0tL+eqdlZUVaLfballSZbdm22l9zIMNNLtQsqe9sihF3knt0GscTbfyb73Uv4QZeFirLFLdW7gvNu6ssdNvjJDk2Ikp+BjQ7AfzXmHhBQTWsxaep6sBTA+Ipp1HGqg0LL1RhPPBFYgHpEntYjkguGNNcu7wcEgbGxvQarWgUgmzvbgUcnNzEzqdTu5hxysKl5eXzfqwhAatC4/R5FHeVnyef0wZefswTVfiQasfLWwqeRRQSr0VNRJKemyS1S9SnR/WOOD9nObby8GZnnxS4vNwMdkWA2O8TujqTyrLOa8DAwNQq9VgdHQUGo0GDA8Pd20twO20GxsbMDU1BTMzM7C+vg4AYcVOq9XKl8ujg5/eWjg+Pg6Tk5OwtLSUx5N0m6S/NJnPjayiWEQzPqS+6tEVUroa2LX6Mq8frz7ykAVKpe3MWj+M6SKrDlPGRWr7Wn2rpMc2aTKGf7fiWt8tp2QsPUmOFO23mszUeC6SpidtL1/We779Cp04Gxsb+WREq9WCarUKjUYjP2vHMto1itkYRfB5TD56+OvVYaDptVj98/w5L5Zzw+LDw69GXueZFd5rz3t50PKMYQZv3+xpK5bGpBZOi5PSeLRjpwoOL3kAs+TsoM9WGBqWAk4pP6pYKPBOMdgl4CKVyyqzlF6KstvY2ICFhQVot9u5QMVwm5ubMDw8nAP9TqcDDz30EKytrW07PDjGn1Q+CXh6nHqe+tH6Yi8KX4sjCXVrPHrGYEr+AL7+phkcKXkViVPSploGKQABAABJREFUlUOWgWXpGw+gifVlC6ylyoleHFMpxiwPzx0BkmMAf1cqFRgcHISJiQmYmpqCWq0GWRZW1zSbTVhZWYHV1VVot9t5OtVqNV9liXIb80VQjU6aer2eO+rb7TYsLS3B5uZm7twB6HYqjYyMwO7du+HcuXN5nrQcvdSR97vlFOsFnKYAw9Q+Yv22dGdR4OwpF/+WilcsPe2ty17qMRa+FydhSZeeUgwySyfx97F+HtMj/cA/vRj3mvOZ2yqp1KtthmngX71eh127dsHExER+bluz2YTNzc1cN6F+Q7tjdHQ0t0NwAiFlO5ZX7tHvHgdPisPb+81DRXFGkXaM4Trpm2Z/eycMLFuV5hFr/35QzA5NiW9RsmNHU2SpitHj3bPiaO+typJmZSyQlgK2POCTvudbjSQnD/3vAW2WQZIq+DXhxQGXd5Bvbm7C0tISrK2t5YYBCl16pk6lUoHDhw/D3Nxcvnw/lpdWjhSPrFR+rX9wUGf131QhJOWV6gCV2ojnq/EVSzOVZ6mOaDjpd69O2X4J4ZIuDVnjmD5r4aV+5XXkegBYCnnkrmUcamW3ZIqmL7R6GhgYgMnJSThy5Ajs2bMHarUaDAwMwObmJmxsbOS3Vp09exbOnj2br6JBsDw8PNylw+i2y9HRUZicnITz58/DxsYGbG5u5mfn4CpNqvcGBwehXq/D1NQUjI6OwsrKilgnWt3F6pvLI03+9UuOaLz2w+jqV9gL7ZhI1TEe502R9PtJpY557FIMb2pkYTnP2JDsF55WUcc3z0ty4Hj01YUgSYdXKhVoNBpwyy23wJEjR2BkZCQ/tw1XheKWq9HR0XzlTrVahXq9nqczOjoKw8PDsL6+7nbs8LboVf54bVArnCd9D68STurFkaNRar15/QJSOC39IjaHNfY1u9xT17E6SG2Dvl933ishoPQIj9TGKBIv1UklfaOCEp+tRo05djhRwCp1AE0hSHla77Qw0vkpUvnW1tZgcXGxyzAYHByELMtgaGgo3x87NjYG09PTcO7cuW23ZHHyKDJN6WF4SWgXAfZS/fP0NT5j5Ut1DEn8a3G8RmVKXrE8vIollUrAfeWRxxjWwKhEMSejxoMma4r0OQ/wsOLGZKI03jT5PTQ0BNPT07Bv3z6YnJyEarXatQInyzLYtWsX7N+/H06fPg2PPvpovmIHrzvnjh2U2/V6HUZHR/PDKgG25D6u0syyrOuQy06nA9VqFUZHR7vwgFZfXL+m1GvMeLHaVjKsJIoBzxRKNSZpvH4bZFZalsOMfu81z0vh1CnpyiJr/FpGoTamuAzSZBI3LK2xEbtopd/jOmZv4H+PfKQ8esarZXDzeMPDwzA5OQkTExP57Yzr6+tdNzOura3B2NhYvmUY/7fbbajVatBoNPID/jW5b+FXrR68jjDNcaW1dyp58BMPH7OVUm1qC7No/YRfOMS/W7xrPHoxopa29JyKOYqETaXkw5NjnqpeiW69oXlI7ywjnqbldRClGAVSB9J+U5LKJ4XBuq5UKl3nFyBJnYx3MEmJpAgsDC/VC+UJ87LKVqlUoN1uw9zcHKyvr0OlUulaxk/5r9VqMDY2BrVaDTqdTvQ6Qo13/l5y4vAwloPMSjfGl1TvvQhuDxiJKRPqNPKAdO0b72uW0LeAuaVMtOeSrlzSQHHMuPXESSUNdKU4VzhPVj6xuNxZ4NVdXNai82XPnj0wOTmZz3xSIIbL2tGRMzQ0BAsLC1Cr1aBWq3UdgozgGA9TRscOOnNw1hT/cCsWOoIAtrbmUj54OSn/kp6TwsVAe6qc8cghrwyO6RurP1hgVzMkJR4uNF2pcvtCAvSSLixh26EDmb+34mjhYpiaf+OOaSt+yhiy5KYnXkoenD+tDB45pqXPv7XbbTh16hRcc801ueNmZGQEsiyDkZGRXFfNzc3B3NwcjI6Odm0fXl1dzVeNeu0lqwyctAkHKR1JhveCfXlZNJwu1bulJ6R29NrPqc6yolQkrjRW8FlKU+NVs3V68ZMU0dHJhyd7hJbldIkJAq1Si4CCXgRUSnxvOHRQSINdqy8Mwx0pWjzpuVKpdDmLYmnEyiSBZisOfb+4uAjNZjP3nNdqtRzIo+FQqVTg4MGDcO7cOTh27FiXEWU506x8LQDdb4EiCQf+nNqfqTFJ67voGPEqeG3MeoFPSthY/4kZaSXAvnJI6uOxsPSZOi01ORUDNDGnDXeuaOmkUD/6cEzG03KjHMbbrRD44oGT6KzBq2EHBwdh//79+ZYpdMDQsFmW5boObz3EGw/xxhK8NQsdO1if1ImEt23hwZaeeuJty2WkFp7XjSZXe3FOcGAt5W8ZARpPUr/m37SJBc6DFU6imGOqaH15jYXU8eJNN0ZFMWlJlydZto2FYTz9ieMozRHLxzf/bk2cSrJBc+h4DFGrHDSuNu61ON5xk2WZOKFNaXNzE86cOQNHjx7NV/njCtKRkZFclw0MDMC5c+dgYWEBxsbG8tWgrVYLhoaGYHR0FObm5vIjITj/tHxchlNMztvNi3utOrCepTS19qRbnjl/dHWuhBl4X4zh+6Kykdedpne18cPT4uSpc69e0GRCbDykpNVLuoWuO/eG83oCi+SZAvxjVIQvKjy18JoQpMTPGOBL4PEPl6prThQuzHnnpwLIchJ52oySZXRz/jY3N2FlZSU/SHN4eDjf75plWb4EHwBg7969cPXVV8P8/DzMz893OcU8A4GGldrBArwaxRwLUhpc+Wn5WaBdisd5LzIGLGGh9TPtnUZ0OSUnbzt6801Nr6SdQak6go9xTpZc5k4PGp7KUG28enn2lkUD5jG9SJ8t0I3hceaSz15WKpXcyYMrbtrtNrTb7a6rzpFHPEeHbqtCkI3X0dLVOrgVF/nEWxLRAYRpe+vM0xZe3S7F8RgzUlzLuJF0AOfHAt083RjgTOmbKeDZ6mfeNLU4+O5CYD0tTGzclI6dxwZ5jXCPvuHvLONV4iM2xrxOEwn3e+Jp74oazZZc0pwJNE6r1YIHH3wQ9u/fD1dffXV+5hvqGVw5urGxAc1mE+bn52F8fByGh4fz9EZGRmBoaAharZZZbgujx8qppSm967ec8zhBrDJIziAtP81WkfKU8pK+x+JrfOAzdxilkKa7UzGpFV7Dr71Q4TN2UgpngRCeJg3P04oZtxjOuwXL4ttyVBQd2Bo4o2Ca5sudPFguepUfAIhblTSwmNpmlC/LaeQxKLIsg/X19fzwTBTCeM4CXnteqVRgfX0d9u7dC1NTU7C0tJSXP+aIkYSjJJgs485KP/ae8+GhVAeNFcaj/K24F4L6bfxqY89raJR0eZOkN/hvSVdoStdrWPJxKKWlXX/O+eX5psiYWBk8IIU7fywH1tDQUD7TiTOc3LmTZVnuhGk0GgAA+XL3wcHBXDbjlgac/UTHDh6EPDw8DBMTE3ledCsWQJiFxbPW6GoeWi5e97galdcLxQGa3pDex8JaAFwzQCS9KuXPw9N8iuAjni5N35KdHiqqG1PkvqUbNb2eYuTSdGIYRsN9pZ7Z+eQxXrV4AHrf9OBMCVPH+qTV7638tTiWzWJ995BVFxJm47Iplnez2YTV1VUYGBjIj3EYGBjomhjY2NiA1dVVOHXqFCwvL+dxUd/QfFLkqPXdemfJTq1ueDgJb8TipfAs8eXBV6lUxFbSxpEV3tOuVrpS3yxCMd9JrBweKuzYKcpYSrqacLPieSrNGmT4zQLwsTw8YA/z4ABa4rNSCU4eBL9ZFmZGNzY2ckcI8uQ5j0crC++0yB+9vQTzRtCMoJpv9bKEE/I9PDycL43c2NiAdrudl3NiYgKmp6dhcnISTp8+neeHPGiOGk/fk8CZp495+yIlDQxKPEvGV8zI4OlL72MAlfaZ1L7Ny6Slw8dyisD1Ur8VTkmXhlCOSO3HVzgCyMBG61MxpUnjc1mqLQ3nY01aMl/UGNfSifVtLo8lwjLiAZKNRiOfvUTZjwcht9tt6HQ6UKlUcmc8nseD/EhL2ektV3NzczA9PQ0HDhyARqPRdU061gXVafysH+RZqxdLF8TqSwvL5SZfgchXv3oAPO9vPKw3He2b1a94WE//0/SXlrbXQNLS0JwnHr1ktXkvhjt97jfQL+nSEcXMHhmhOSJ6MXh5GhIep85rSdbRdCS+teciRqanLJoetmRcSr68bnA1KN3Ci5MOqFfW1tZgYWEBzp8/D9VqFbIsy3UaP3sOyyLlqWFZzrtXbvIw+J+f+6TpGq19Uxx3Xor18ZitIcWL6TqrrF4+tbqQdLllN9H/Re0WrjOk8kv2U0qefTk8WcvcYsZrIHpACvUkap0gFZzQZwswxog3DhfavLNI4fEddeLgH50pjQ1eDfRIZR4cHISRkRE4ePAgXH/99XDgwAEAAJibm4Nz587B2bNnYWZmBlZWVqDT6eR8cGFuKSy63B7LBhAcP61WCyYnJ2H37t0wMjKS36QlKQar3FLf4eDcK/y4YZeqmOg7j/Hn7af8t9XemrCyiCsKzzjwKADOs5ReioHj+V7S5U9cz3j7Er2dzwJXKX2ekuZABeiWDdoNJpZusoCIxoP1Dt9b4A/fjY6O5te+0lWUmMbGxgbU63VYX1+HdrsNrVYr3zaLzhnq4KdOf3Ts7Nu3D2ZnZ+Hqq6+Gffv25eAb6wQnLXA1Kq5IxTR7JQlHWABSwzDS1lILhFEHm6ftPQ5vKY4F7rXyxsphUSq243FpPUvlt3jRHGNWf4+RlRfXTx58W9LOIA3fW8ad1Dctp7+WthaWEg/L8+Gr2C2MllJOjTyyRpOhnDSdZ2FMyV7a2NiAxcVFWF5ezrcB8x0NrVYLJiYmYHJyEmZnZ6HZbEKWZdBsNru2Elv8UT494SwZZPUBWnZ0TPFvHvLy3wtp/UHTCyn2B3fGWPqQpmfJZa/O1/qfZlPysN461vpSr3ZMT1uxYu977UBekINhkDQFjO88lSYpcp6WFUczqmnHk8LGQAN3MuAzLn/H1TWUuOETM5oGBwdhamoKnvGMZ8BLX/pSuOGGG6BarcLm5iasrq7C/Pw8nDt3Do4fPw4PP/wwPProo3Dq1ClYWlrKZ3b5DQMSGMO86DWEeIAyAMDy8nJ+jeHi4qJ5HaFElmKx+gQ1JjRBofVNSyHRcNqKMC5kUsjTz606SQHkHl5SZQEfc70Kt5KuLOJK3tOnUvqQBNo1/WIBDo+C9/bvImCBxrVkFh5aPz09DRMTE1Cv16Fer6uHJ1NnS6fTgXq9DhMTE7kTiK7uWV9fh2azCevr6zAwMAB79uyBvXv3wq5du/Lrz9GhDxDkId6ASPUktnMMrGnGvlSXmozlRry3j2lpYbl4+lIcD56KUS99xQpv4akivOFzTEd5eJLSLEISL17cV9LOJY7vLGxO4/DfMdyuOShSedR4kTBsP8hKl8tnj05LcfZoNgPlC/+3222oVLZWVKKuwudms5nf0DgwMACrq6vQ6XRgfX2967wdWi5NnhTBzjSc1X+sOunFtuZ6NJWoTE6RvUUwWsyGitmA3jZL5SPF5vTQhdQvPd+KpREHWxI48yhiy0AuCno4D1K4Ip0jxalD+dAEhccJQ9NGniVwrCkHnsbAwADU63W49tpr4cUvfjE873nPy89UANha9thsNmF5eRnm5ubg1KlT8NBDD8F9990HDz30EJw9exbW1tag3W7nA5G2WavVguXlZVhbW4Msy/KDzpD3oaEh2NzchMXFxdzgoOc4cMCt9QNtWxqd2ZfqXEtPA85a/6bfef3zMZAyJmK8Sc9F0kDi9WKl3Qu4lvKV8uN5eEFFSTuDKECLhQOQZaVnPFnykPc9DYxp/RDD8BlVzzi1QK9XL1l84++hoSHYtWsXHDp0KJez/PpyLAO9jhwgnMuDW7jQMY+yFZ37rVYL1tbWoF6vQ6VSgaWlpdx5RJ07AJCDbPyN3/hWLa3cqYZSqtMAwJ6t4+F4Oql4QtNF/ZDzNG6Ks0bCEP2U9zTNot+LfrPCW1gWoFyxs5OJt22qTInZETScJJNjciimv6ie9K5sTHEs0K3PWjj8pk0oeyml7ik/qHNw9Q3+0QkHnDDG1aioo9AhVNQpQfmJ2Q9aWXl5JJJwhkXc8ZXaFl5HYYxvDZtoMtQaRzFdGCNpDFqOKuudl19JDkhhPW2aomsLr9ixMo/91ijmHcYwHuKGv8c4tNLQwklpcL6l95yPIvUDsP3MCW50aAM8y7Iu7zb+r1QqUKvVYP/+/XDttdfC5OTktsOdR0ZGYHNzE6anp2Hv3r1wzTXXwE033QRnzpyBhx56CO69916455574Pjx47C0tJTPxKIQnpmZgePHj+fCFq/PpUv78Zyd0dFRqNfrudKQVgJpANgaCFpdat/wPU1bek//W+1qGWm9AsXLAXSm5usxWLRxzP+XQHtnE99WKoFvKtv4+QOcLJmthYv1Py8Aw21KKU4qiwd8349+PjQ0BLt374Zdu3blznM8SBkAcpk9MDCQO9uxbdrtNgBAfkglPZcny7LcsVOr1aBWq8Hg4CB0Oh3IsgzGxsbyA5RxqTmGR6dSs9nMnT8xw5rXR0rdxAwnABlQerCD5RCX9LLEh8fBSXnUjEdNJ6TqCk3XWkaNF1tdCvIa5qlYtqSdQSijAXTHrdbeXB8UkcmSLOEYXiNpzF+ocaUZ1ZJ8s/Qwhk1xKHM+NHuGOnToduJKpQKTk5OwvLwM9XodhoeHuyaJ6bYtXlaPbZbqALLK5Y1/MXCulycaHmB7H8Z3lDTdyvWhNq4knabpWovX1LJh2pQ/Kb/Ufm5hEA8m5FT4uvNYw2nEB42WvocXCchZPEppSPxRJ4kXkMcMTi0/D08afzQOf4+AkBoVUjiJXzxQk87E0nAYBmdtx8bGYHJyEvbu3QtHjhyBm266Ce6//3744he/CPfccw+cPHky36aVZRmsra3B0tISnDlzBrIsg5WVFThw4ABMTExAo9HI0240GjA2NtbFhwYiY/VGw0tn7MTaWeuryIu2OkgzNixB5DVEtfCxb0UUglfwXGjS+i/9XtLOJip/Abac0Fo4XM2HTgLLkMV4lOgZMZas1GZEuRKPzZxaoFfTq1Re9KOPS/qNXkUOAF1bsnCrL9YVHt6Ph08ioKYrcKju2NzchImJCRgYGICxsTEYHR2FWq3WdS06vSFrdXW1y6mP+UhOHe13P5w7PFxRkowaJEmmpbazBHJTyJuXx9DU3vfLIdKrzvEYACl1WDp6di7xg5NTDDAumzXcJhm6dEKW/ucH5mJ8TR7QfqrZO5adI+mcWJ5WXWj5cSoaRrJFcOXprl27oNFobDsnDieKp6amYNeuXTA9PQ1nzpyBgYGBfMVOo9GA5eVl8YZhix9JT/PwWrtJaWqyTauvWHitb0jPlj2VYgt73lt6PPWd9/uFlNOSvpDqrAj/3skdSskrdiRhlgpArMJqndRzPoyWpsWn5eCI5SHFSQGIfJBJecYAm2XocoeDBCy5EYVlaDab0Gw2VZ6pYsKraXFp/sTEBOzbtw+e8IQnwDOf+Ux4+OGH4dixY3D27FmYm5vLhWer1YL5+XnodDqwuLgIe/bsgampKajX69DpdPJ9sLSe6Ax4rL41pUXLyetBiiMpT56OptSlOPSd1Pe1/iGVg/MXS6dfgLiXOFZdxdKynku6MgjHOZX72lhFkhzQAD5js1KpdM3Y0fc8PP2mXactyRE63jVZYuknKndpeG4YSOlqaW5sbMDKygq0Wi0YHh6G8fHx/ApzegBllmX52TmtVqvLGYPAGB1C1DDZ3NzMnT1YXzhjSicOACBf8ZNlWX7uAU3L0rFSf7D0poRd+i1LPNhEciJ6wnsoprNouFieWl+Wnj189UpF9BkNq+mj1PFzofpOSRePKP7V8DEn3v+0izA8uM/SB5pekcakNw/PeJGOKrDyo2Gkckg8xYjbNVzX4R9OQu/btw/27NmT6xVcRYp5VqtVqNVqMDo6CuPj4zA6OprbEe12G0ZGRvIJIsqDtr0shkUte8MjXyyHi2Y3annTd14MzfON6QktTAyTaXaLxq+HjwtJvDwxfrw6KqVPeKjwih3rfRHnhuX57EfF9JKGtwHxvybUOS9Sp8fvksDX0rR40/KQ0sBydjodmJmZgVOnTsH6+jrUajUxvCS8UKiOjo7CgQMH4MYbb4RWqwWLi4swMzMDp0+fhmPHjsH8/Dy0Wq3ciTQ3NwfNZhNmZma6DmqmjiBJCVNvZkzhSPVDlaQGYLUbD3gaGFY7OFpSVh7yKASeVuzZm06qwIwJd17f/aASYF9ZRJ00FhBBZ4El47RnDo5p3jFHiWSIS8CT5ynpiNgYwDC0TiTZi2FispDyiE4UvOFqZGQERkdH85U6XFbhqhqsd7wREZfAozMIYOtGLHTstNttmJ+fh5GRkS5QLk0QoDNpeXkZWq2W2i60TJYxodUBD5PiMIgBWis/C+tYvKeCRMtAiPEaM24p30V1i5a/N56lq2I6JqW/aGFS9XhJlx/xFTtcrlsGLtchWliP0cbDc3zLdY6kg3ialt3A06KkbU2T9KIkJyS+NHlijSFNR3Nex8bGYN++fTA2Npav1kHHDqZLt2jV6/X83NChoSE4ceKEWA9SeSR+pDopYhNL4YrgeE3uefWMl6w6kcgrx3l9e9JAfmLfi5KWdmqeRe2e1Dh9OWPHa3h6O1yRDmh1riIdzwJuljCV/vMwMYFskTaYtDrkAl4SyvxK1o2NDZidnYV7770Xnv70p8NVV12VGw5SfppBg8K10WjA5OQkXH311dDpdGB5eRnOnj0Lx48fh9nZ2RzA4zc0IprNJqysrORGAj9PSBKmkmJNUbBobEjXSEokKb9YH+9FOMfIUirWtxh4R2OO8kZ59I6d2HuLYuPYO85LurxJMtQ1MCg5SCSgLIXRjHopL40XJG4gUOJjjP7HcUV5lraKanKcP9NxCgDbVrzw37idCs/KwSXs6NjhZRgeHs6vj11ZWem6ppw6BbIs65oRPXv2LMzPz+e6hP7RPDDe6upqPrFA+cZ8cLsYxsPtYZYepN+k5c0xnRxzEqSCyhgW4GT18ZS4MR41fRpLS+MpRZdJxmMKFpPa25IlFn+p7VPSziSqHzRdYRmf9B1PN5Yvjyf1OW088glHGs+yRWha0jiheokSx/9SnXjGOc8P40k3xUpjFf8GBgag0WjA4cOH4fDhw/nWXdyOhTIe00bnDk5OVCqVXJ+tra25Dp+O4c9eKDW+pw9SisnhVJsj1abheWnxLAyFv4vI5F5kuRVPagPa9zCMphdT0vbyX9ix06+K9QrNWLoWcUMgNU0uZHmntGaYrfhSGP6NAlAaht8Wgn9cSUl50rD0O/51Oh1YWFiAz33uc/DEJz4RJicnYXx83DUItY6MaddqNahWqzA5OQnXXnstLC8vw/z8PCwuLsLy8jKsrq7CysoKzM/Pd93uRc/YiYE9mif9Jp2jQdNA44ae10G3fUl1Z9WJpOioEUd5kYSkF1hqylkLI4FmSwDhd8/Y6QcI1to2ZnhdCF5KuviE490ad0jaarqYrtH6Bh4QLIXxpMdBs1Q2zrdUBg5ypYPd6XjmshHDUAe1JI+xXun5Ony1DsbFMHhWWqfTyc9Ew7ykPJeXl+H48eP5snlNdqK8bbVa+YpRPFtnYGAAhoeHYd++fXD11VfD9PQ0ZFmW39C4tLQE58+fz1d+4hXtNG1JrqYaIpbBlwKyte8enmIYQ2pvKy1trKTyZaXj0dfe7xJ5xrYHQF9MPVfSpSeK3SUZq4157XuMNBnMictw/o3+p/JfC8P5lZxAPC43Tul3zclDDyWW0tT4penROpZsJ8y/Wq3Cvn374GlPexpcd911+bltuB2rUqnkZ8HRuKhn8MD+VqvVdewEJ61+rDJ632syi8shikssORfrj5buiJUnZiNYNpH2XeoXnCS+vDZR6vjUSHPKSM98rGljkf/m6dPfsbrl1PdbsSgzKULMY8BZeaWGS1HyXMhI/7XGjOVN60XqsFq+MeGL/MfywzRQWOK3VqsFx44dgw996ENw6NAheOpTn5rflkLby2pPzYFSqWwtu6/X67Br166uMxxWV1dhfn4ezpw5Aw888ACcP38eZmZmYH19PXeMSNc8SkaPNeAkpwtVonjuBj1QzQt4NSNCAriSAIoJJqkNNKFoCRapXJbQsupBohTlEOPLAt0ehVDSziAOwuh7b3xNJnrieb5p4zOmxClvkizmZaROpkpl+9YzmjbdCgWwXR5ifJo3no1GrxeneoDLT5S7Kysr0Gw2YXJyMpfbeE4OXT1TqVRy2X7w4EGo1+s5sKbp0vKtrq7C0aNHYWFhIedxfHwcbrzxRnjWs54F119/PYyNjUGn04G1tTVYXFyE2dlZOH36NJw4cQJOnTqVrwRtt9td8pvXfVFZx+WYVFdW36H8UNL6n9cZYuWbEt/LVyqfnviSzLfqJVbvHr1RBLeV+mXnE5cDmhFJ30tjo5e+oMlYiYeYfOL9WYqPcpbHRZIcCDRPPpGN5c+y7pUK3MGv6ThJD/Ky8N84ybBnzx64/vrr4cCBA13biPFP4xF3JSwvL8P6+np+YQtOJNDycz45SXaHVG88LYs8ckjLN5Z3Sr6ebxKmQYrpFW/e3jCavI7FlXS6FibFBtH6fIxiecWoL44drQI1gZjCsAd4eYgDac4r51MSJjQ8/c3TTWlgqlikPxoHBS5dvcLPVUDnhHagGxW+NA36HyA4NdbX1+G+++6D97///bB79244cuSIed4MzUNTKtLVxGhUDA8Pw8jICExNTcG+ffvg8OHDcNVVV8HIyAhsbGzAF77wBVhaWuoqq+Ys8QgSGgd5Wl9fzx1OWCcA0GWo0HQ9bS71Lc0Y1MClJx+JLCAQGwecN40fq44lgKLlncoHJ/6tBN47k/gNeJLxJo0Trl84iMW4PLyVJo9D4/K0JH2nySftGcsvgSQq77VvUrmo3Kf6Ynh4GKanp2Fqagqq1aool2geGBdl9cTEBNRqta5ZUQqgAYJsn5ychJtvvhlGR0dzvdJut7uWxANs3crVbDbh7Nmz+Zk+e/bsgWc+85nwvOc9Dx73uMfl6aC8Xl1dhaWlJbjmmmtgbm4OZmZmYGZmBs6dO5c7enDbGOoNABD7RUxmSG3O33PqlxzS+qZmdKaCak0mW8aJpJcsXaXF48+aDiwCdCXd5dEVHllQFHiXdHkQ3Xov2S1S3+GOF82xo+kuSrQ/xjART5unw4njLS7LU7EkxqPhrHqqVCpd22Nj8jLlXaUStlFNTU3B9PQ01Go1qNfr23QKDV+pVHLdBQCwsLAAq6urOX/aVizOs4Z5LUwvlV+TQ6lYh+ZpYRirz6ToqJh8j+WhxSvqBONhY2PDo380HqQdNEVI49PCXyn674Kt2PEw7TW6rWeNrMGndWjvvns6+HjH0AxziT/acBSY42/cEzo6OgqTk5Owf/9+2L9/fw6oMQwA5EvYFxYWYGZmBs6ePZsLrna7DZ1OJy8jzsyiVxtnWjFfPBsHz1zApe28vrCs0hWNUv3ylTXcAYTPuOyeHoS2sbEBzWYT7r333lwYx/qQ9s3qF1kWzhhCBw9AOCsI33PDhadhHfLZC1npxYxHD8CWvklpS+nz8No3D08ab0VAfQm6dyahXOSAG8BWwHwWEsNy57fWVzXg5h1PNK4UX+Od923pZg4tDWo80GckOhlA4w4ODsKuXbvguuuugwMHDuRbqiRAzFeFNhqN/Kwcum0LZSQ6aDCNffv2wfT0dF42jAfQ7TBH3YNp4m0nz33uc+FZz3pWfo4CvYa90WjA2NgYTE9Pd634XFlZgYWFBTh79iwcO3YM7r//fnjooYfyWxh5fWpGFW9XThrOicn+mN6SAF1RxwblTeNZuwnHS7H609LT8FKsrDEDBr8X0T1WeG4UlDpmZxM12ABsu0VyTMTGiNR3NHyo9ScpDyqTPbhQGlNcl2hyAPPDCWPkU5pYtew8Xnc0jJQf/446olLZuuL82muvzScmqA1Dy48TtbhNa2BgADqdDnQ6nVzX8smJGN6O2aWSvu6nrPD2P4v6YZ9w+82iVJvIY59wHvg3+l17jvHAf3vLauWl6UvrnKmU+uvpVizJOLfiaGDFilu086WAcfrd4yyQymGF4XlIQouvwsHl50984hPhtttug1tuuQX27dsH4+PjuccZ42Mam5ub0G638+XpMzMzcPz4cTh69CgcPXoUVldXYe/evXDNNdfAxMQEjIyM5IAe25E6L1BwX3vttbB///5tq3WsPbhWHfN31mxJrVaDq6++Gp7//OfD0tISzM/Pw/Hjx/MbtSRFIu1JlpQNV3YYZnNzM9/2he1CHWj8sFNKsQPYJEVbtI9z0EHT95BlvBZJQ+JLAyrWePcYzlLaJci+MggdqgDdM4uWgpYcIDQe9hsue6n8kYAw/qb5Sf1P4lEan/jbAtkcDNIDiqU6oPJf45mGHRgYgOnpabjxxhvhxhtvhP3798PY2FjXFeMURFOwjL/xDAOaN4JllJc4G45hMRw/5Bh/Dw4OQr1ehyNHjsDTnvY0mJychFtvvRWe9axnwa5du/LzebCcyB9en44TFVm2dfg+ruY5ffo03HXXXfCxj30MHnjgga5tvVwXWE4B3rYpctcr7y0jTAtP06fhY7KYp+EJz+tHGzcWnzw9Kx8a39IRHNjHAD6NpwFpibDfUSO3pJ1JVMYhSf1Ek+M0Hcvgl/qmhpslHRAbU1wexWwYGpfLDUl38oldur2VpksxtCQfvWNFwnY4GV2tVmH37t3wxCc+EZ7ylKfkK3boof8YH3UC1fUrKyuwtLTU5cip1+uwe/duGB4ehpWVFTh//nxuY+Af3xbtqWPc9kWfY2ThcknGa2E1HrX49J0mZyWZLP0uQtoY1Hjx2As0nJVfzJbQ8oj1g5Q6kfjx9BeJkhw7tHPHlL8X6HipFwNYylcC60U6qQSkpPSkAUOFHQouFF7j4+Nwyy23wMte9jK49dZbYXJyMr++jx5WKYGdLNu6JWR9fR1WVlZgdXU191wPDw/nwg4dFpIwQeFcrVbzK88lwMiJAx6qLLR4ErDCstZqNTh48CDccsst8NnPfhbOnDmTH+BJw/N6TxlwkuG1ubmZ3xKD+WmK0wtWrXKnkNUOXqVTpJ48PPVKHiGstV8Jsnc+4XJqbUxRsEXfA0CXY0IDKdSRQMkCADH5pa1o9IA0LV0qhyi4Rp6wPNwxTo1OuooJ9cbExATceOONcOutt8J1110He/bsgXq9nq+yQYc2Xd1JnSi0LJgfnqOD26ywLfh5B1mW5TdxaaD/0KFD8LVf+7WwtLQEu3btgvHx8bxPAEDuQNrY2MivacfZWFxtilu+ms0mrK2twe7du2HXrl0wNDQEKysrcOzYsai88oJG7Z3XkRBL14t9YnEkjOPVBTSuBHol7KTpZ4tv651EKfhTC5tirNCy0rOoStqZhFtQAXSDmusdbWsvPmu6At/zcSE57CU+PGNCypPrR22sSxMD9LdUFhoX3/Nz3DS5wfmW8qFp4IrO3bt3w0033QRf+ZVfCY9//ONhfHy860ZHuh0LV+XgZO38/DycOHEiX7mJNtDBgwfhyJEjMDo6Cq1WC44fPw533313dHcAX+FEy0rtHl5+D+b26AjJASKl5Uk3ZgN79KHFK03HQ1LdFZG3nvCesnHMwymlbqQ+0WualAqv2NE6MyXNCJYUvybAigCcWBm83jutorVOFmskScCiwKJAenh4GPbs2QPPeMYz4Oabb4bdu3d3pYmdkHvzePooCEdHR7t415xZWue2QB3PV/ttCRVpywWnarUKe/fuhV27duXKWFKS9DefkaU8UKGrAV68BpEamppy1urLUgpeAS5RLwJBCx8zarX29Aop+k2KL/HBzxSxZI22nLqknUXUiAfoBo0SuEbCvqJth6Rygb7TgLXVR/E9PhfVTRR4SyCG5iUBb62MtFxUx9RqNTh06BDccMMNcPjwYZiens6dOrjahc580q1c9A8J86C3dlA+qV4D2H4QPU0PQfbAwABMTEzkYBydQFhWXJm6srIC7XYbpqamYPfu3fmsLa4Q4kvz9+/fD095ylPg6NGjMDc3BysrK10yncp4riN4XfPwElm61QsitbC8D1p60AL8KUaElhbnOYYRioJVLU9vWbR8JX2u6RoN1Je0Mwm38AB0rzKRMCLHkZw8/c/CSxL+5uMNf3P953EMYTyKpSQsxutBkmMcF/Lxzc/i4b8t4voF00Nb5tChQ3DrrbfCTTfdBLt27cr1F3Xq8NW7eNPvww8/DEePHoWVlRUYGBiA8fFxGB0dhampqTyt9fV12NjYyLfxSjIey0LLyXU5rVfvyouifcjSQ548NT0n8eYhSxd4ebLS7SVNj67jvgkrjmW/8O+Yv6RnpLAA3bg2tiMEqdAZO97GkgoUS0ermKINygWR9F6LY/GJ4Sh/WmfWBruWJq7YOXz4MExOTqp8WU4GDfBLz5IBQ4U671C4vBANAcqPdrgajUsNM0nJ0XgSkLaEmVQWXmdaOB4GYGtblgTqaXipj8aEsxVGi+dJP5U8YJ2Xkfd9SyZofZQ+x8J4gTblxysES7q8iM6iosOAb4GkABSfkSxjD2VUzAiVZKsla+g7r6Gv5cvDazJSS5tvm8I/3N57+PBhOHjwYL6tl4JnfuYaHUfSuKNbEGg6OFNK5TYCbFz9KE1uIDhHx1K9Xs+3VTWbTWi329BsNmF5eRkWFxfh/PnzsLa2Btdddx085SlPgVqtBlmW5WXAlUSY1+TkJNxwww3wyCOPwOrqKuzbtw/27dsHk5OT+XlyZ8+ehUceeQROnjyZny/HjRxJfnuBo0a9pBXDUpq+T0nbSkviwYpXtFyxcevBbbF8sD/GysnHR0k7j1DebW5uwuDgYK5ncLxLY1+aCNAwNH7TsGqqEcm/898xg1qSW9w5wdPiaVJ9oBmpks0lkSa3aBp05ef4+DgcOXIEnvjEJ8KePXug0Wjk23DphC/Nv9PpwPLyMpw4cQJOnDgBAwMDMDIyAlmWwYEDB2BychJarVaONWq1GoyPj8P09DScPHnSNb4lfBzT27SONUyiYW4PL9JvLbz1rL1Pka9aHilpxNLUvnv0UswOTaGYTaTZMbH/Kduykh07tBKKVGyvxqgmLDSeLCCmpcnPYYg5A6yBwMPRmU2aPh3gfLaUh+Vg2frNeZScEJJi4XHpagj6TNOk6VLhLwF8ahBofYrXO65mstqHng/BDyGVftN8NaUsxfcIAF7PWh+10uvVWNBIAsHe8exNM/beIhqeOwv54Xj4jQvDovtTS7q0RI1y/A+gO3OoccVBKpU5klyLKX/NuJOAP77n+dP3nDT9gv+l75wn2vexDqhxSsHx5OQkHDp0CKanp6HRaOR1TVfW4KoZDpC5kYOOfWoMIU90FhzDtdvtroP8qVzn/PI2w0MvEYB3Oh2YmZmBe++9F+677z44ePAgVKtVuPXWW7et8kOHUaPRgKmpKXj84x8P3/It3wLXXHNNvg0N9cX6+josLi7C0aNH4V/+5V/g4x//OMzMzGy73YX2A6lNre9SW/O+QMnS65bcLgKmNfnNedF4TEk3hWJgmeYRM6gAZMOL6xJNt2gyoaSdR7i1FHUIlR18IgGge2JAMuK5TuEYVztwmKbD5R+S9E7DmN7vAJCfNUPDaDgYoPtAfsqbhLckrCaNY+ST6x2qkxqNBhw4cABuuOEG2LdvX77KlK4I5fXc6XRgdXUVzpw5A48++igMDQ3BE57wBKhWq3DixAlYWlrK+wDiDGx3OsFEyZJDtL9QHWht37NwqoQrYlhd0g9Sm3r0AU/Xa4do+krj80KTNAb6nb9XL3B7RtIvlv3joeStWFZHpwBbC8vfeQBvDEhJ37wdShMwEvDSBkLMUJeUAwW8XClsbGxAq9XKr2jVlIBUfg14cHCopcc7GTcueH4ojPm5FpS4MMJ4OENC39HwvJ73798Pj3vc4+COO+6AxcXFLgOBCxHvLJqmJHkdaHE86cbCaP2Rt1U/yTsOveSJL9WlNP7of9rHALYfdmiN8XImdWcSdUzgmNaWoVKlJ4FYDdRqco0Da414WtI3S25qacXex3SX9VetVmF6ehp2794NIyMj+ZkEONuJNyHSQ4i5XKcONHyPwJV+o04ges04bw8K6Gk6/CwIPDOu3W7D6uoqLC4uwtmzZ+Ghhx6Chx56CE6ePJmX5+abb+46lwdv0qrX67lzB29JQccWlm1jYyM/12dlZSW/SQtBv4QHpL6kyTXusNLqg5OkK7gB6SVuQGp5pZCkT7wAWtK7RfO28BElPjlEf1OjTMJTGvAuaecRlWOVSiWfTNAmJilR2SjpHclRw1f7aDJDkheWrSQRH1Mp8SW5pIWlelpL1/pN0+bjrlIJEwi1Wg12794NT3rSk+D666+HsbGxXGdxTIjU6XRgfX09vx1xfX0dRkZGYGBgAA4ePAjnzp3LD0nes2dPvsoU9czS0pKIOVCvYF+x6taSa5qtRp81ua/ZKR6MLb23dAj9pm1bj6VvfYvJfqn/euwXruO0NtB8Bd53Hl1n9XmuU2gd010xdHzEqOdbsehvqYIsx4CVtqeT8bi0A2jgWuMvlr8l/DSALeUved8ogKZC5cSJE7C8vAxjY2PiFifacaUyAGy/OpfzaTnApDbgsxrSqiKpzimP+MfPW9DyxvAjIyNw9dVXw8TEhLkclvJKwbdFkuLUBistH29bD9jm9a4pevpOqh+r7bxU1KETU0ipeWnpaeNFy9fiq6SdRRJYobInBpD5+OBbing6NA9K/GBkGl+6gU8rgxZGKoenH/N0JRlLaXh4GKanp2FkZKQLEON2hGq1mp85Qbcl4FWwtB7wHdYPNz4wb7oli9Yv8ifVH80LCQ9LbjabMDMzA2fOnIFTp07BiRMnYGVlBZrNJnz0ox+F5eVl+E//6T/lN2nhrCve/jg0NASjo6P5BQJ81pmuKjp79myXU0dqL068v2lyqxdHBs/Li7Gk+EXlPyWrLF7c56kHrd40AC7pWS0eBdUYVsM2GtYqaeeRJT81IxZlE52YlHQVJa5jaP+Uzsuh/TG24kPSAzRciqzhOFhyXFj5WzahlAbf8ojfsP5RN01NTcGTn/xkeNrTngb79u2DRqPRJcP5ak/MDy+Q2dzchNHRUahUKrCyspKfo9Nut7ucebjV98SJE3D8+PFtsh/Txz/q3KFEt457HS0Saf1Kk3lafC1czIbQ2lWiFIdPrCxaulI/98S1bBQJo1kOFMse9ORB65TrEylckYmDQit2vAaw5XDwUqzCLLJAgwVqvALQO2g5H5oyQWHR6XRgZWUFzp49CysrK11haUflM5vSbVRSp6Vp8c6jzU5gOlwQUwcPvYlFAu4SyNIcKnzLWpaFFT67d++GycnJfFZZunaREwfUPD+v4pPq0StoJOVGv1n9XOtn/QDlPC+JxxRDRBJQVlhpubP1m1M/nFslXX6EgNdyuNKw/JmCO+lZisfDc4cLPlMHhzUONUNe+s3LFgNPXEZL8pTqloGBgfwGKXo4NQUWdAsWbndCJwe2hbTqhtcbbTe+hRfj0Pe4ooduQ6ZlRT7W1tZgfn4eVldX8ytp0fGCN2V94hOfgOPHj8Ptt98Ot99+O1x//fX5LO3GxkbXGT50Zn5zcxNarVa+DevDH/4wfOADH4DTp0/n/EkyUJM/Vh+z2tdDFrC0+pdkaHFDSIpnkVZ+S3fFKAb8NZwp8ebNT0s3ln+/9XBJF5e4rLQO5cdwfCsWTYfLR2n8We+RqFOAO3Y0/ml69LuE7Ty2Cy+jZMfEsBvlQcqTyiBqW9BVu5OTk3DzzTfDs5/9bDh8+HB+CyKu0OSrOykflUoFhoaGYGRkBEZHR3M9curUKVhZWYFarQb79u3LL5jJsgzW1tbg0UcfhbW1NRF/IHH7RCu/hv25LI7Fp/I7RebEbA/626uvrLSKysN+lssKr33Tvnv44v1b04kWrpPGVVEqdHgykrchJEEXq2QeLpaP1/CkYVIBgtfYpGl5DE8U3gg0cSvWyZMn4dy5c3DttdfmN31IvFrCJwa8eBmt+FTRaI4ADdDydoyBUW2mYHJyEiYnJ/OZWOrc4YrZAy49xpkHyPOyaqCZh+G8SmGl96j0+g0q+5UeB0waeb3RfDxZfHraqKTLl2jfkfoRvucyhYNqPmMWM7Zp/hIPWhoeHaWBWosHLhOsOkBCHcIdKlmWdd0YRbc9oUzH2Ue+/FfSM5q+xffaBABPk/JCt0Xgqh10LDWbzfwmk4mJCQAAmJuby2djK5VKvqLn4Ycfhn/8x3+ExcVFePGLXwxXXXUVDA4OwsTEBExNTXU5r9AptLa2BmfPnoW77roLPvjBD8K//du/wczMDLRaLbOtLGDM+4UllzQDzMpPS8cir96/EETrwyuf+yHHqWEpvY/Fk4xu5A3HTkk7k7CN+apDSaZzncDb3lodT797bAMqa61jDngcAJ9tJaXlteU4/9L2Ms045eXg9YerbzDsyMgIXH/99fD0pz8drr76ahgbG4N6vd516D+353g50LHTaDTyyQA8N21qagoOHDgAY2NjMDc3B61WC+bm5mB2drbLrojVj6QHuM6jxG+J9NgYMfwi2VP8W4ys/mhRP/SIxT9/r9ninjEgUUwPSM/cRvXUkaZ/eZm5DEp1YhW+FUsTDjwcZyYGfvhvK5z0nf9OIctjJ32PdUSp3JaxT993Oh2YnZ2FRx55BG666aYux47UQWi6/Jwjq7NLnUaqS2llhZQ25y0mKDzOF5rGxMQE7Nq1CxqNBqysrECn0+kS7tYeZik93oba4NMUlVQWrwD2vNfGTkzwaZQqILgxVlRweklqB2ncSLzwmbWLabSU1D/CvkZBHz/3gH7nWy4lBwSSJRtSAZyWDg1ryVRtLGl6wxOfGx106xqeM0NXxWBdVipbW7Jo3fJZSUyXtgUPw3mm7VGphBlUPj4xXbwxi+ZPD8hER/7o6Cg0Gg0YHBzMz1rD8Hv27IHbb78dXvSiF8H09HS+QoeGxTLi4ZonTpyAT3ziE/D+978f7rvvvvx8O84/b1/pmcupmBHH0/I4eLT4ll7VdLWnj1KyDBaJuE7WdEmsjqT8vDx7SRtTEtHxVdKVQ7xvcn0ibbORcIeG0znG4bjdI2888oiXxVtmzzikxOtCs+k0fUBX+FP9NTg4CHv27IHHP/7xsGfPHhgZGYGRkRGo1+tdK3UknUO3EAMA1Ot1qNfrkGVZvhULLxOYnp6G0dFRWF9fh0ceeQTm5uag3W5vayfLBqCEEyNWvVs7DSw71NOWFubh7yW9caExPiWv/W+9x2+8fbz1xdP2lDuWNh9Dkg6W8KfUdjQd7yRCsmNHA8PadwzjrTips2np8m8XsiNKAMICEppzgDpIeDwKFNbX12F2dhbuvPNOeOYznwnj4+PiCfM8fdq5U4CTBMYpwLcMGq1Dxg6KkwCfRZVKBYaHh/PbXHi6dDsZNQ5igk3iwQPErX7nGbQWaYDaSitV6GuAvt9AVQM4nB+etzWupLqQ9qqXtPOIH0rIQTOObfqbh0XygASPzrJIM9wlearJGi1vvgKRA02aNk+fO2cQ3NItVzhDqs0+8bpHwMzzkUA7rxsOvKRwGJYe4Ixn/9TrdVhfX4ehoSE4ePAgPOEJT4DZ2Vk4ffo0rK+vQ6VSgT179sALXvACeOELXwh79+7N06tWq5BlGbRaLeh0OpBlWX6ewszMDNx5553wyU9+Eu6///780ExtFl9rKwsbaTqSf+sVw3BDVCONZ0/6qRTTVRIoL5KXpmdoffTiCJL45GOhpJ1F2upzqmPoxAF1altyQRtfHKPQyQkkTZbiN6pLJMxk9Wsuc+nxCVq42DtNBmrjQhvXXNcMDw/Dvn37YO/evVCv1/NVN3i2jlReqqNwey7aIpVKpevMnWq1CmNjYzA6OppPaAwMbF13vrCwkF9ew+tcqwcA2Hbro1VWqe95bGqJYnazhVEs2cvjxewQjawyW2Fi6Vl8pthxUrpWX43xqGG9mP3GdZTV7zTq6bpzCahRoK2RJHw8AkFLy0oX+eTfaRgLkGs8xdKh7zRAL6WNgrbT6cDi4iJ86UtfgrvvvhsOHDgAo6OjuUCT6gEFmFQWzXiR/tM24aDTI/A9bcrzoO94/VCPPh6kJm1N07zg3GigYJ3zxOtC4lnq/5qRwtP2tAcPr/GRSpxHiU9JyHPeiuZtCXT6znLepOZZ0s4jfrYOHa8cbHMgzuWtZuhKYJaT1X+scW+995AWNpYGBWlcFwwODsLo6GjXih0MRw9JpiBYko+8LajziN9oQm+yw/aSHEjoyOE331GiZwShE+eWW26BWq0G99xzD5w+fRoajQY8+9nPhttvvx0OHDiQr9DpdDpQrVah3W7D+vo6AATwjWfqPProo/Dggw/C6dOn85U6fFsfr3/tNpSUdvb0Cwlf8ffevC25GgO4Wp5FyQO4venw8Fa9anJBiy/pJE3vl7TziB6BQOUZd+pKch0g3te40wHD8tXFNA5NW0rfwlG8H8fC8RuttHCaTRSTQ5ptZMVDPT4wMJDf3ogrdVB3of7BMtB6oo4dfug/1QE4SVyv1wEg6Eg8b2dsbAwefPBBmJub23YzscQ/thV3FGpEbQhLptP3XlmjyXWvTNVkHf+eSlrfROL1auUj4atUu8Wy9XgeHtLsWGp7St/5O+m3Jn80KuTY0a6XkwShloaHyViHlJRviiEc6zhe5w19z8E1/c7j8rMQkNBB0W634dSpU/Av//IvsHfvXrjxxhthampK7Mj8+k5JuFJlIikWj/D2giaJrE4rDTLKK9LQ0BDs3r07vxlL40lTipZilurEGox8LEhGJLYzBwcWeORl5hTjLcVYSKVY3BhgxzA0La39PWlq4z3VmC7p8qFOp9N1Doo0SyrJLrpdKyajAGQ5yceQJOOl8B65qClnTX9Z8kHjSXuPN2Lh2WQ0bdySBAD5Nila91yG4TMCaNRjdMsT/gF0r2qgbUeNCypDpTLRm0/wnJ3Dhw9Do9GAI0eOwMLCQn5zyp49e/Iba3Dr1srKSl4mdOqsrKzAzMwMPPLII3D69GlYWlra5tQpAu5S4np0lEYePWyllZKvZCDwfLx6RdL7MQPQGqsW71ZdUD0hxY8B71jeJV3+1Ol08pWB0ipQycErEe+bMZkf23ZFScJ1XsynYXsrLatckg7EuFKa0rNkG2n8o1MFV+ij/K5UKl3tRvnC267QsYNh8ODkdrudO43whsTNzU0YHh7Oz/BsNpv52Wurq6tq2ajs85bf855+88hVb/op+gDfxezgIpQ6pjx4nreDx6mjpUHDSH1c0nmxurbGSsxm9sgJSj2t2KEZ43ttaSO+83g0PYYc58EScNqgS+mcmkBLicPjSiCXgupOpwPz8/Pw6U9/GprNJjznOc+BZzzjGXDttddCo9GIlk+jLMtULzRvQy1MDAhpZU41TrCOMN+hoSE4dOgQ7N+/Hx566CFot9vqYaE07xR+tfpDZcKvWOQzzAgG0EjAckhL+6XxYAkUfJacIrzeNJDsqQOJj4tBnr7LyaqLknYeaWfmaGCZO3O0+JIMl+QmjxsbRxYA0QC4BqIssoxTK87AwEA+64mOGzqryZ0qNE3KP6bFjQV+KwnnEeUmTY9v8aUHKGM4foUtdQTVajWYnp6Ger0Ohw8fhkqlAuPj49BoNHK5iuXLsq2Z2tXVVWg2m7CwsAAzMzNw9OhRePTRR+Hhhx+GM2fObHNCSfWZqjc8lCq3JGOC82DpMSmsBzxL2K8oxcocc9xImELquxLFxqGkc3meVhol7QzimAxgy9lNydINtP1jjiAN0yGlOD08+VBeY3lrskMbh5pTVLNpPGXgeeE5OfiHTpksy3Iszm2SLMvymxRpvGazCa1WC7Js6yKB4eFhqFarsLm5CY1GA9rtNgwNDUGtVoOrrroKTp06ld+OpZVf05lSXXjIkulW+BR5zOvLY7t533ns+1RK0UvSs4bDvPGk34gzaLyYLpL0htRvuO0r8WBR4Vux+KDlDh4A+aAfDgy05fNSWMxPeqcJE00A0zAxsjqsBnRinVx6z/lE587MzEy+///OO++El770pfDMZz4TxsbGthn5nA9eJ1r5JWeAVRe8LJLikNqPDwauGGifkPgdGBiAvXv3wvXXXw/33HMPrK2tbdsDnSo4PIO9UqnkAh8PbqPLWDngx728/GBPLC/yifEkgEHLbdWr1ibWM/9mpSEJFimONj60vuDhjeclxdXqpwTcO5M4eOZjgn+npMkO/CaloYUBSJ8RlXji8SWFbVEMMPI+z3XxwMAANBqN3OmBgBm3KFF5RJe382eaN6aNK2M4nzweXYFF+aWrgmjaGAcdQsg3Ank8H0E6c4GuJMqyLJ+pXV5ehtnZWThz5gw88sgj8Oijj8KxY8fg/Pnz0Gw2t+kOTU5ZWEKLb+lNSx5KeELrO1oflQCoFdYD5DnWs+J685BIKiuvCwkQp6YppaulSeuTxitp55GkYyR9ww05GpbjWf5d6qeS48jqk5oO5GGkuFqa/Dk29r1GL30Xk1MWPtzc3IS1tTVotVqwvr6en6+GcVDO810PaDe12+185U6r1YKNjQ2o1+swNjYGq6ur+SqeLAuOHq4fNzc38/w4v1KdeXB4jCT94dE11nuNNN619pb4tOzYlPRSKWbPaGTpk1hcDxXRPdpY5pjOkz5SocOTtc5HAZnl8ZYGscUw/+bpcEXf8w6pGbdWpWsdW8qHD0Y+MLMsy2/uOHXqFGRZBpOTk7B//344ePBgfjMIT4OeeSARFVBS2aT36+vrkGUZ1Go19WBkLiwso5zXBcbRBhoaEhMTE3DTTTfBXXfdBbOzs/msrBfwaQJR4w3zrdVqedkBtm8hQEKFgTMFWZZ1nY2E6XFDSHKEWgd48nqNKRZNoHjGhhTXo0i0PCwDRcrf813rdyXtLKLnHlCwRvu5BMT5OyT+XpLXNCwlzVnjyUdKj6frIY8Mxby4vsJ41Wq1a+k6gmIEsPiMsoyv6KRpUfmH6fG2oI4ifn4OPbCTx6cOHLoikn6rVIKTfWhoKO8rmG6n0+lyFqH+XFlZgdOnT8MDDzwAd999Nzz88MO5Q8eSUVo90/qOxY/Joxhw0/on13kaefCI9T7GuzdfD8XK740fMyglbCBhOi3/Ur9cGYSOAW37ZYqukXQFD8vTpyTpGe0b50cz9KV0OPXqaI2Fl/KV5B1Pd3NzM3fooHOHOvFxGx0fq6jL0KmDOqjRaOS3YC0uLuZ21crKCoyNjcHw8DBsbGzkTqD19fWu68iLjveiOLdIfrE4sbbztq8UxqMLeyFJT2rtEtOnkp2NmMTS25pe4HqHx405AC3eadzYuZBISY4dSUhJDCEY08J7C2g1mBXG+hYDQlYDpXZ4LS2A7pllvpSdG/zUUTY6Ogp79uyBjY0NWF1dBYBwfoJ2TkEKoNMcbsjn4uIiPPzwwzA+Pg5XX301jI2NbQP5EmCy6sPLBxIuw7/mmmvgqU99Khw/fhyOHTvWNUMrKV3pv1Q3lCdep9TQoOG5AdrpdHKFhEpFAuG0X9GrhilAoIqKnzUi1Y8mcLXf1goHWjcaePCSNn4sEM2BkgZetHRL4L0ziY4p7WwdPmPOny2QK8kH+ps7kJDoWEkB09Y3Lu+131J4LR0pT6wjPpOJzh0q57hOonLHkh80Pl2xQ53aGibg8hXP7KFpYjjJAKByEmUlnq0zOzsLjzzyCNx5553wxS9+MT8kWZMRXD5b1AtG0eJa+ErDTqng1grL65v+5+FjPGjfJGeKxRdPx6OzuF6JjRFvWjw9L9gu6fIjuoJQw438PZcbGsak3zUZro3jmMyIjX+JP41ScZI2jjjFjG6eNzeqAaDrdkTUXZVKJXfIUb2B8VAX0LbFrVfo3BkdHYWVlRVYW1uDpaWlrluxsizr0iOx8sTKbckcr8NDwxvaO0lfazxo6Xlsx14oxZ6Q7AKLL2+fl7Bcytix8rV4s2xcyybyUiHHDt0+RZnjlc9nCKVl7lyoShXs7fwXkjSAAyCDDQmga/Gs9Gi+9Xodrr76arjmmmvyW6Go0uDnvnjBmafjoGAdHx+HyclJqFar2+JKwicGVDXByZ0blIaGhmBiYgJuvvlmePTRR2Fubg7Onz/fFd5SwFLZpLwpX6hM+Jk5uFoI6xxpcHAQhoeHuw4lxbRwlgGNjyzLutqOl53OKnEHD69P65nWAe8TvC1iQJv2a6+S1/jyCGdNgXnClbSziF4xmgK2KUnAJgbIMbwFGrT4EljXwBiPY209TXHiSN9RTlFnDp43g8/0nAKAbj1C0+A8anqabzOl5ZVkFwfo9PBlGp+ef0OdNzirSp/X19fzVTpf+tKX4HOf+1x+ywnO4kp1mII1rLaV0iwql1Lxj9bvvFgkhc8Yb1Yf9uTlBceeODF++Ljh+DQ1r5Iuf6JbefgkApKFKfE7gK07uPzU7B6O6aW+JzlAJFls6SEe35JlkvyS0uJxeP5S2Thxe6Ber0OtVuvCy/QKc27nUMxMb8VC3TE4OAgjIyMwPj4Oq6ur+d/w8DDUarWu1au4UoiWS+Ldi2f7SRZ2ick//uyR4da3FOeUN12e9sXwAVj9koehFLNxtXg0TW89evtWoa1YSB5gww1eaY8qj8sLKQmfXgw4qwK9nVxyallCMAYiuaNMCjs6Oppfe047PP3jeUr1RZfQcwDPw+L7LMtgenoadu3ate2qcY1fLtDxPVVM/DvPX3pfqVSgVqvBgQMH4MlPfjI88MAD+Y0mlGdax1J90HT5O/4NYGuLFVUwdA8uziYg0SWjGxsbubFCb6bhswL4jqZDV0VJDh4JCMTGBw3Py2+N8aJjTmqPmCAtAvpp+UvamYS3YtE+4v3NSQKZVr+SDH4NDGmgGtPReEKSdJym+6TwWl+nBgjKi1arBa1WK3fqrK+vQ7PZ3ObUoYBZ45E+I2DmTh0tHE+L6y8sEz+3gso8CvLpOWZ4lsLq6iosLS3BuXPn4N5774U777wTTp48CWtra+LhyJbu1YAZ1W3SdxqGf5f0rVbHHn40o43z4JGJKfLTwmk0rX4bOpJu8+SRGsbL98Uw5Eq6MCStCOV9VnvPSes7PC6VlRz/chwn8cLTl5xGGnnHZEqfjskLCWtLeJWGoQf+A2ytGqVbhiVesWyIz1En4Or5gYEBqFar+TXqa2trsLCwANVqNdcNOCkwMzOT34gl1YfnqIuUOqFl8MhwTb9IafL3Fvb22naesFIYj7PDyvdC6BOafip57SwtvGSvWW3uoeQVOxRoUXAjOReQ8D0OBDTAY4Ccxre+p5LVKSWBExs02NliBoElxOghlDwNrL/R0VGYmprKz3nhRjIKLs4jpouOBm022xI2uFVIMiikcnFDhTtYOPFzmXiafEDjYWf79++HXbt25XlIhgVNj9ct54m+o/WGygLTx5nuarUKAwMD+Zk6tK9XKpWubVh4LgTyyc+foI4p7WwdNLromRLIq7ZPPEa8jaS60541A0Orb22cxMCBNRY5yClSByVdPkT1A21L/C05TTQdIilM/tuS27HfVh/X5JDGr4do+txAoHnQuqpUKrC2tgYrKys5yG21Wvn15HSlIM2D8ou/6TNdLUPPqeBxub7nzhteP1Kb8XOBcOUROqxarRasra3B4uIizM7OwokTJ+CRRx6BkydPwsLCQn7WmVYuqZ69QC+lLTXDRgtr9Wv87THSvI4a/tty3PA4Wlqx/Dy8FclDa0OrTotgzVLP7FyiE2uSrsFnPvlmGciSbuB9UfpvyQaeFu9z2oogiWeJPPIISRtTkiEa04P8Ny0P1jk93gDtJHq2GqZB9QqesbO+vp4fwEy3B+MhyvPz8zA3Nwe1Wi137KysrMCpU6fgxIkTXSt2NP61evDI3aLOBM5DERnK87baSup/MYcILz/vj3zs8GcLl2k4yoPpeNmkML3qJk6pfOG3ov2jpxU7HGRy5w439AC6AaBGMcHRC6VWVJZlXbcfSYLW0zHpO1oXGA8FM7+NBGlwcBAmJyfzbVA0LgXOHJxQ3trtdle++Fs6CJk6f3i7cuUhzXJz4UbLqAlymr8HPHJeaf3zc3A0gSspVCsvFP7Yh5vNZn5LFt06QG+BwW1ZGI62E607amDhNcSYnzTW+E0wyB91usaI92vKt1T/WjtL6aaSxHOsfTTB7jF4Sro8STsvh44BCXxrAATJAsr4Xfvm/a3lTdO3CHmUdKdWZo9cazabcPbsWTh06FDu2KlWq1CtVnO5VKlU8kOWuazWZDY6s6lTh04woBzj5/TwNuXtQlfo4HfqzEHQ3mw2YWlpCWZnZ+HkyZNw7NgxmJmZgeXlZWg2m/mB/xdKHniApQcsx97ztLxlSTHuLErFTNa7GGDX6oWH94DvC9Xm0jgtaeeRtq0pJus55uV90hoDWhiO87xppuAjjVLkQmx8amEl+UPtGOqcwXd0ay3eZIVXlNMz2KiuQkcQXm+OqzrpsQl43s7y8jIsLy/DwsICZFlYrTM7OwtHjx7N85PsKbSb6MU1qPvwT8LKWtvG6tirF4qS1H5UvkpOIK/s0/ROL/a8lq+EDVPTs3Cl197RfAIpukvK31uuwtedY+VJy9FiiprP7vGKs4y1XskCN1pl0/zp4NTSpM8S0Ebiz3RVDJ0Nxbi1Wi0/2waFBzpr0JkhpYvv8BYRPGOAKiladjxojDohaD1w/nnZucHBVwhJwIg6E7hThsalK2aWlpbgwQcfhOPHj+fL8Wke3DmmDV5eJlpm2gaS04PyRNPEwz/RCce3PHCDTOMH49J65UYSrRvOo1fwYlrUoON1ITl7PMrLw4cF9nl+VtuVtPOJjl0Kdul3SxFrBheNp/UjLb4XgMX6eS86zAMGpPJtbobbRc6ePQvnz5+Her0Ow8PD+fWx9MDI4eHhXPZzfcLTpG2EMpDKcOowwu2oKEe5LJNmaNGRg7xxx87KygrMz8/DsWPH4IEHHoCZmRlotVq5fkNCXuj5DLRcWpvwFaSUpDqR0pRku+Us0/Lz8ixRah+Nhe0F5KbGld7HxmbMcYTvJIPNA9CpjLDKUtLlT9zZrNkafEUMkken8PCakUf1jtTfOFn40TLUpTHoxWrS2ErBZLFxLK0exe1U9AgDHp5OZtLVOvRGLdRBAFs6oVarwerqKszPz0On04HFxUU4evRo/syJOnTowc7ID+oxbmNJ9So9ex0CUt1LNhUnra/GZLPW7719PuVbzLaIhfc4wSR5L9WNZO9ZZGFPXhYrfy2uV3cXduwgA3QQ8m+cEW7UehSipEg95AHBGs9aebxpamXjg47PiiKY5YKNd1gKctERQ/mSBDjWIe8k9CBJ9ITTlSdaWTXAA7DlhZe2fPGwWrpSeDRQ8Or3j3/84/CRj3wETp06te18HU0RegeelLek7NE4ood94h/d5kD7MCoGNDawntCZl2VZV1q833FjSFKWVNl5KSVsqoGRCn5j6dM6KSojSro8SQLRGoDmwFwCwhwM0jT5bwssa6DCA25oWC2819jl5Yw5CFBnLC4uwrlz52DXrl3QaDTyA5XpKlHUQVyeYb70oGIKZLlzht9qhToL5R8SPeAS06NXzaKew3DNZjPfcnXy5El45JFH4Ny5c9BsNrvOz8F8UDdinxocHMydO1IfiQFi3gaxesffUloaELXwlJVOzGCTnouQ1uet/lsEj0np9DOsh3+r/iRMVdLOIklnSHpBamN+1ovHAJQMYstwkzA7gK7TeFykFPslxr83fsx2kNLjNlKlUsm3U/GrzXEiE8tFb7LCoxHoDbXo3KE6anBwEDY2NuD8+fMwPz8P586dg+Xl5W22C/JCJzxQZ0l6Et9JziFebqldUmwkSb8UaeOYPtN4tSgmG73YieftiaPZeZbjxFMH/aLUfFP0TKEzdijRVQIpxA/H5M6HIoXxkiRMkAf6nGVbK5LoO+700JS/xymSZVm+CoceRIkglNYHLpGnB+dSRwIVdFwwoRKi57kg0MazYugZMLSsFvCkAg2J8iWBZU1xaoeRoUHRarVgYWEB7rvvPvjnf/5n+PjHPw4nTpyAZrMpAixL6UptJwFt6kyRyptlW86xjY2NfJZ6YGCgy2nGbyvDeqd5DAwMbLt6mOaJcekMO91vTHmhMx/U6aWVmbcF/ud93UtSHkWBuWWAS+mmGNslXX7E5QdAd5/E39JsKwWFGN7j/KF5Y1gkzgPvW1I6liyy+mUKyPE4gjAcOqEXFhZgbW0NGo1GvpoQ62hzcxOGhoag3W7ns6Oog6iDiN40wp06KGskHUmvqEW5hGmg3MLf1KmDM7DNZjNfoXP8+PF8VpXyjzzTGzlj2ILySvW9ZBjx/uUB4JqBpfURLbz0TWt/Cfyn9lMtTU+/i5FVRotiecfSiuVj6a1+GcclXT6EMknTBwBb7c9X8HnHlPQ9lpf2riiWsvSFJJP4u5gtw39zfcx5l8YWD4tYGrfc0klSdP7TFTsUh+N/usoTb4KkE6IbGxuwuroKi4uLufNHax/UiZRvxNzUVqIr+PnZoVLb8Pq2dIxme0qyWdNfUntpcThp+sgTFsN75aiG9Xn/kcrs6a9anpLujFGqXpDqRUtLwwsWJa/Y4Z2UOz4kogxKQJ2TlKblXJDAiQTeJT6sgSB1TA78JIHE0+MOBu4c4F5d7Ro/BLz0dhDqeECwLNUzglZc1kiNf7q0EOPwtHn90gHA95NqVxBykpQU/40OnaWlJTh27Bh86lOfgo9+9KP5TVh0yaM1WLR3khFE//PvUpvje1QutD6xjNSgwW98hhkA8lU+vH4xfakOY3VvnWsVUzpcENN8NfIYvlaePI5HEXAQkpJnSZcXYb9LAc18m6Aljy2woY19iT+avqe/xcJaMpWXQYvHAQ/ltdPpwPLycr5dia76RFmLqw8RNPMZSgqW8Zk6eDBvCrAlnU9lGnXqoJ6jgByXyp85cwbOnj0LKysrXbPl1AjAW08qlYro8Of9wdLXkhzh7ZIqZ6R+FdODRUgqG9cL/HcsXwuPSe9TnTDae5oWB/X4TRq/Fg8aXxYPFk4paWcSx1WSvND6hUeO03cWD6k8e8NIBn8/8rfGoydtiqO5s6FSCdec7969G6rVaq4DMF6n08nPh+N2CnX0o71Et2XRFaDr6+uwuLgIy8vLuU7hPGZZWH1Tq9Vy+4gS1TXcDuG2BCXLaaPVodT3vLrIahvLgeDBNx5bQOsnKX1Ze+fpd1YdF+m/KXolll6s3T38cEpy7NCByJWqxEDM86U5T6zKjFV0rOB8oHn4lOJLAtNbF5ZRgM4ZusKGLk/HJepIdKYSn/E/xkdgjksasyzrWpmDoNgqP+WV1530TTMwaD58cOIzCuO1tTWYm5uDhx56CO644w747Gc/Cw8//DAsLi7mZy9o+1i9fUhyhGjAntaL5Myi36iTB7/TpZ/o9KGzEPislYGXkzqN6EoD/szHrVc4xMaBVjecvyLkAVA8PM27pJ1L1nkGADYQ0Qxvj17w5NUr9cJHqrFKZS7VD6hf2u32tgPY6SpOrtuoY4dOMtDtpDRvXBKPq26yLBPj42oiPA8BgTYebLm6urrNgY+H0aMjCvlDubO5GQ7ZpDoFyz8wMCDedhKrV03X0z4n6SJJj1hYRjIsvWT1V86/t49LjpQYb5Lh5+Wd//ZSLD7nReO/F71V0s4iST9YRiOOdW2yk4bjFMMoWl+U8DWPE9MPkoPBwmxWOP495ryg5dDkAb5DJ8qhQ4fgmmuugWq1mk9G090Gw8PDXTfKUluAHm2AOghvTsRVO6hnzp8/nzt1tPqneobeSIs6ZWNjI991gW1EV7FyXRNrH97mUp1L8aX0tHBWX7T6GyePrOR9U6vni4XbizprtPGVOpY97VgE71FKcuxQgCg5Q7AjaN/4O26ExoSW1RljICWl41gCSiMrXysPVBJ8MEuOET772el08qXz9PwC/MN4dPYToPva8+Hh4Tw9rY61MkjtTH/zPsEFBlWQuDKn1WrB4uIinD59Gu6//374whe+APfeey+cOHEiF8BUgGNaMQPOEl5aGWmamqFJwb1EFAigMsAtV/yqYdoXOF90jHBgwfnkfQfzoWlIdaaBcW0saQqA88PjSnXM0+ZhYoe0S3SxFEVJ/SUvmOFxuOJMccp4gb0VD0nrwylGbownrxHMv6GcXV9f79oCjE4eLo9oPDoLylfrSHlm2ZYjB/NAp06r1YKVlRWYm5uD+fl5WFpagtXVVVhfXxdXYGZZ1rXFCs8ow2cE2RTsb25udp1lhquMirSp1p78uwc40/hU7kv1Z8nemCElxaPEb8P0jJcYPpD0cAqfHuJj3TOuYm1qgXZePo9jq6SdQejoBfAbzhZW9qbheS/lC2A7aDlv1jiUwnl49I5ZCbdJYx/tlsHBQRgbG4Orr74aHve4x8HIyEgu39F2QUcNXVGq1QHqK5xcwImDZrMJi4uLcObMGTh//rx6Dg46dejKILSnUAdhGRDXDw8P5xMVks625LbWBqm4gcbT6pzWVQpZcSQ+uU1i8ZqC17wU02WxvCTfA6Zr2YweStXhEh7QKHnFjvZsKU7N6KUA0tOZvY0gUUzAYXwpTc4PBVYovKSOyQUOndmj+3ppOA3A428E5iiwALbALIJYvFkLqdVq5St1MCwemomgFwDyMxb4kkMOZrRtAladoqClS/SpwF1aWoLz58/DiRMn4P7774cvfelL8Mgjj8D58+dhbW1t29W3tJNrHT5FyVrPWv+kv/kNMpQn7OP0bByArcPbqILi+WngQeszSLRP0n7GHUe0TmnfpGWP5W8ZIhoA0kgqk+RI8lAJuncmSTLQan9tHEhySpLNMR44pRqRPE8PSJNkvyeOBKTwHcqYZrMJq6uruT5Bpw4/BJKmSR05OLvJZQePx8/LQcc9Xk8+OzsLy8vLXatQNQOCykoaluZNbxBEQl6pE0hb1eWVU1Sm8nj0WZLRUl/WyuzhhYeLjZGUdL3ytqic1erP0x6S7qGkOba0sZRisHj0b0k7hzTbIDYWY2GtvKxxqqVVxLjXeOjVKSrxpY05+lsyXPHq8b1798KhQ4dg7969UK/Xu26TzbLg3MHVMXTrbaVS6XLoA3TfGkydOmtra3D+/Hk4fvw4nDp1ClqtliqDcVcDH+eI93n56C4LurrIU79Sv+ilXay+q6XL60DjpYhDyEMePdPrGJD0RFEcGBvLUnjNnrJ4KlLmQocnSxXsAaJSAXCASEvhaDoe5c/T7mfnw3zQw0/TtrYOUIM6ZlRYQjDLsnwr1fLyMtTr9Rw4o0OHLgfEg5bxFikURgDQBeRxFpM7Hni9846Gs6FamXGFCHXm4Gzt2toaNJtNWFpagrm5OTh79iwcO3YMHnroIXj44YfhzJkz+eoc6ZwGamxIdSj1mX70Ba3NJGOBf8c6A+g+oJUaLHQ88DJozh5OqOSQJOOL1hs1djjf1BHE85D44KCH9jnrLB8eX1MitAye9uwXECrp4hLtB5pxTJ95vJQ8pGdpzGGYInpFSkd6r6WtyRVNNkvlwCXu4+PjkGVZfvMHrtyhW0NpHigb6Bk4fLsvlVv4HmU9brFaW1uDtbU1mJ+fh/n5+fywSq73Yw4XHp7yg7oL/6OurlQqXWcJUbnEb1O0iLc/N44sQ7+okySlrxWRdxJus9KJ4Rb+3Ive5bpc6vNa+pYRIOFQ6RuVPxamLfXMziWrP2uGmJaOhK88+VryIyY3uI6U+qtkmEtpWzadxHtM/1j1VamE1TCNRiPfdjUxMZFPTNPtT1QHoXzHYw745CgSPQ4BddDKygrMzs7CsWPH4NSpU/lkt8QnvdGRkrTiU9MpGI6vKrXqBOP14tTh371yUPoe6yOUNHugn7aXpFu8utVKsx8OniJ59pqeRsmOHS1zDcykKD6v8Sp99wD1GIjWwLIWXspPM4I9DSmFxW+dTgdmZ2dhZmYGpqam8gMu8XYTXAKYZVm+CmdjYwPW1ta6li2iwwfDoAMGwTl+w3fUeYM8oQMInUJ09RGGRV7owWV4VS2uzjl58iQcP34cHn74YTh69CjMzMzkBzvT9OhgiLWhp9+k9mOetgUGeHiJR37TDC4FxfrGeNTQou+0MlP+LH7obWvU+KFtx8vkqRcJPGBc7Wwl+qzFl55LeuxSTNZ7AXnsvWXQpZBXgfdDofP8cGxXq1WYnJyEqamp/CBIPPuGO5a5DKfOXfyPkwnUoYNh6ZkGOEs6Pz8P58+fh4WFha7tVladcHlGVzrS8CjTuB5CcE/PRECHD52NtQwxarBRudqL00JzHKaQVneS3PTkUbQvFtWlUjjLiKTP3vHobatex12/xm1Jl5682E77XsRYRtJsEo1i4VPHY6qtZvFhER5wv2vXLrj++uvhwIEDUKvVuuwL1EX8Jiw+uUB5xwlp/E5vU1xaWoJz587B8ePH4dy5c10H63vbgdpEXNfQczP52XN01ZG0MEAi2haW4xnfeR0Fkv1jtV8RmW7VZ6yPSbogZfyl0sWQ3R77BsNZOjCF10KOnVSwYMVLAeJFSOO1n8o8xnuvMz3oeT537hwcO3YMJicnoVKp5DOh9XodGo0G1Ov1riu30ZlCV+igcweXMwJsHb6LYdAbTtuNO524EwAAurzpKNgQ2KMz5+zZs3Dy5MncqYNn59ADNjEf/psPEPxPV8BobVLUq5sSJyaUpHrkQo9encgPWOZ/PC+an6QYaNtRJcqJzpJwJaApFsqTVieSEqXfeJo8Hx6H51HSlUUXQmEXMQyRUkBvCtj3kpa/xVelUoHh4WGYnJyEXbt2QaPRyA+e5FuvOGBGHUBnQ7kMomek0XPSms1m17ar+fn5fCk9piPVryUn+CHF9Fwd/I7fqKzjV6pzfcD7RKqBJdW55ZBINaCK9J8YeObbxyXHFYa10knh0+Ngsfq4tx56cZhhfOSHPpd05ZHX0EwN6yGO/fg3+l7CSNJ7bfxauEvCUp7LVGLjX3IyVyphpc7u3bvh8Y9/PBw8eDDfaYD5U2c8nTjA3xTvU5xK7QFcqYM3Kp4+fRpOnToF8/PzOcaW+Kd6jefHJz9oeLpah25XRt2p4QEJO8f0Ocf4Vt17ZDJPN+ZQipGF11N9Bx5nVVGSbJZLZUvEZEuq/Zp83bllnGm/LYObhilaqZqxqZElDLUOFQPq3obR0pTCcmG1srIC9913X74Nq9VqwejoKDQaDWi1WrmDBw9EpjOneLAXwNZs6/DwcH4Ac6vVguHhYahWq9uW1SNPksHCz83BGVs8x2FpaQkWFhZgZmYGzp49C8ePH4dHH32069paJA10x+otpmRiDheeFz1oONY+PF1aZ3wljGYsSAKaO1X4waYSMOfl4/nG+OZKjM9K0D9OkoGUQl5DQhuvJV2ZRI1Q/l4CCx4gbsndXvtTr+OA8sLTlcarFR9nRsfHx2F6ehrGxsZypz8/k4Dzzg19LqsA5OXu6NDBAypnZ2dhZWVl24HIUnqSPATYkkUol7Nsa8sVBdVUdtLZXSrXMAzf4svrjrejZgTQeosRl188vRhJ+fLv0nuNF28Yie9e5Dw/KDpWfm5oxAzKfoxhrkslDFvqniuP+oUprHR6NZI9+iVmW0jPKfolVc+hnB4aGoLJyUm46qqrYNeuXV1Oecoz3c6kXZzBz69BewT1EE4qnD59GmZmZrpW6XDekD/6n+osiotxpwP9RmUk3bZMw0g2RRE56nGiWXF6lV9erO7hS4qTSkXySskvVt8xe8TDlzeMl+dkx46l8PC7ZEDGGJLiSWQJkyKdV3IA8Hw40PTy5m18y1ilgm1jYwPOnTsHd955JzSbTbjmmmtgenoaRkdHYXR0FOr1OoyMjMDw8HB+QDKedbC5udnlGa9UwvL8er0Oo6Oj+Qoeet4CFVScZ7okEpc80vMU8PycmZkZmJmZgfn5eVhbW4Nz587BqVOncrDP60oC/7yOtXrkYay2lX5r72IKTOODn0+jOYCkNHj/5Q42LW2PQUi/afVNFRXvn17jhBuBHtLa1fuOl62knUfWmKHvLzQAjzlOAPRxW5QXLQ9eJxbPlUolX5U5MTEBu3btgsnJSajX69sOxudOMU328vML6JlpeDAlXiW7srICCwsLsLi4mB9OKZVRk030HV1pOjAwkK8GpTzyVUC0DCgnqb7iZ+JZdavpfg+Qtr5Z7SfpJ95OXkoxAmJl5I6lWF5aHWsz2JoDJzY+Lbxp8SQ9W+Xh5Shp55OEl/C9p+01e8Mao5pc5/FTnDeefm6RhB9jBrNHJlLZOTQ0BOPj47Bv3z6YmJjoctTzP8wfnSi83PwPdVGz2YSVlZV8h8Ds7Cysrq7mq3R4vVHiW5LpCk+A7jPluPyiEwd88gEdUF4bV8L3NC8Ng2tpWd9S+gjnoShZ40j67vUfXCjSbA9t7F4OVMixw408+ic1kNZJixI3Njl/GKZf+dBnno83HYzjAbM8bypY2u02nDlzBtbW1mB2dhYOHToE+/btg6mpqXz1Tr1ez2/Goqto6HWxKOgGBgagXq/D2NgY1Ov1/Lwe3KYlCVB6mCaeOt9qtWB1dRVWVlZgcXExPyATHTxLS0swMjIC+/btg+HhYXjkkUdy547k1JHqkAtTK6z2TONpwFMCnTEwqDk+LKDLFZnUP2IOJZ6X1I/4DVlSPtahcBYIp+GserEoBiD4t34Z9SXtDLL6VK99oWjcmOyRjE0ezjvOU8H/4OAgDA8Pw/j4OIyPj8PY2BjUarV8NSbA9vFOdQWdceSAnzp1cOIAnfrtdhuWl5dhYWEhX41JZQPfzkVBsFSfuOII9RaWbWNjIz+nhxtJtG60s9qwHHylT1GgS8Nyue9xZEny1UsWyNYcH70QbTtJz2njMfadh4mFpeEpbzHePeli2pYhlmJclXTlkCXPPWG1317jUQsvya1U4z91/MXSo8/o1Nm7dy9MTk7mcrzT6XQ5MjBPXFEp1TOdVKC3Xq2treU2yPLyMqyurnZt/+X1RPnD1UT4m55HSs8SxRWqXAZKf/QbrxdLJlt17sUMFhXRMSnvqNyUwkh2EMB2hz8lq76KyGKvbrmQDqMUSm2zZMcOEhaYNkY/gYOWniSEihiTqaQZzbE4ALYSoAKCG9ySsYxgdW5uDpaXl+HkyZOwZ88eOHToEBw8eBAmJiZgZGQEarVa1wGR9DwCFFgoHBcWFuDcuXP59iy8fhBBNYJkCub5bO3q6iqsrq7C8vJyfmAzOnyyLNzoValU4HGPexxcd911UKvV4J577oG1tbUuIyPmSEsBerHvvK4lsvpXzJnB30urbCqVyrYZ6Jhg58qEH2DK+cDZBO/2MsvQiBmsWhytrqx42ndeB5eL8C2pP0T7itTfNMepJi9iDlOeRq+ASZLpNF9uNErEwY9VFgxTqYSVOuion5ychJGRkdxhT/PkYJc7dPAdDUNBNV2liXoAV+o0m81tMp3/UacKnU2lYXBrMADkN6QAbMkx1Cm0L/DfKHMxHdRhXM5J7Se1r9Yf6TupT1qy3ZKLvM9q8lgi3u96NdQ8eEz6rtWHl3eLL2v8a7qsqOOoCI8lXd5kGagWPvT2z1QevLJA0g1Snl4dE6sHLa1Y+ih7x8fHYffu3TAxMZHLYn7YMTrytTEt7Q7Av1arBSsrK7ljp9lswvr6epcM4DYW1UNo6wBA1wpRDIu6Bvng9UPzwUlxtJkovtdwRyp5bBct3sUirY9eCH686XjskH7lKbX3xbJVCp2xw5mNFTAFfHDwysGWJWR4ep48PTx7jFf+XiqLFj7mnOJGNxUws7OzuWNmZmYGrrrqKti9e3d+1g6dpc2yLJ/N5UsOEaBjHujBxtU7yCM6dFqt1rbbT6hnG1cNIf/j4+P59YJ79uyBG2+8Ec6fPw/Hjh0ztyTF+lesP2jpxtqAvtMAPX/28krTlwwDKR7fisWdGzw8tqGUr0Uc9Gp9U6pvOuvC8+qHME01bEramSSNNwsUxOSnFjcVaEmyxiNXLLDtkV8c3ErpAARA2mg0YGxsDMbGxvLVmwhY6ZYlKj/oyhr6m8oWeqsUnSnFM3XQsY+OfFq3VNfwepAOqMR3qKckA2N4eLjLIKAGAs0bw+ItkOj8wjyls8Rom0nnvvF698p8bxgNtMf6Ta98WPG0fCT+pLBWvaXUpzec51tMphTNu6SdT1Yf6Wf6sfdencSfLXmVkqc1Hrh9xgnP9RwbG4Ndu3bBxMREPuEMsHXOGSV66DDHotypg3bHyspK/oc6iE4sUHuG8ox6AAByO4nL/4GBAajVal26BtOUsChe055lWb5LAmALG0uYnDuMaJk1OyNGmt7g/Bbp3554mg7rF8WcRbG+yXnk71LiaOH474tpqxResaMZffgNQK58b2fi4bTVBheq0jwDwxM2pSPwAc6Fs1RvuFTw/PnzsLa2BouLi3DkyBHYvXt3PluLB2Zi/PX19dzpg8KInmGAjpuVlZWujk73xNIZ3oGBAWg0GtBoNHLBhc4i9MJXKhVot9swMzMDV199NezduxeuvfZamJmZgXa7nZdFG7BFAZdkFFjfY++05xhJjkKuuHg4qjy4oaWBZ/pNMlIkfng8ia8ipBm0kkKU3lOy2kLLuwTfO5diwLffYIXG9+QTy5uPJY0nC0DEeKTPQ0ND+Xlpo6OjMDIy0uXUR6eOdBg+/aOzkfQdnS2lzvxmswnNZhPW1tZyxz5A94HH3NlLn1Gv8APrcSk8LSt1wOAExfr6ev6NEuoS6hzCvKkzhy65l1ZUIkCPrXbUdDSXsxcS7PL8Yvl4sQkPS8saG2/cQIm9v9R0ufFT0pVNqfqK65he7B8vjrLia99xUnhkZAQmJydhbGwsl8UYl8pk6pinThCqg/gh/bjlClfoNJvNbYfmYzp0xSd3ynAnEtVb+B11TaVSyXcxcJ2K+fB3AFtOJFomXr9ZtnXUhdROkuMcn6ks1tpF62sejJKKvy3+tG9eXqz3UlpauKJl8Ia/lFTYsUPJA045MPCCAa0jSoY2FRCch16MVQus8fw1Pi3voORI4Lxbh2kBBEGyuroKJ0+ezIXbrl27oNPp5Nuq6B7R9fX1/LBkKsRQAOEeWDrLy0E6z59u78qyLBfkKFAbjQY0m03odDowMTEBe/bsgampKVheXoZOp9OVptRGvC5pGL48UiKr7b0CUetfsT5F40uChztw+I1adOxYZ1ZpjqGYgrbIcsjQd6kOGis/bdxIdVbSlU/WuIyBAG2MFjFqNWellaYm+y0eNF7pf/wbGhqCWq2Wr9DBFSrosMBZUD5hoOVLwTQCWOrUQRCNv+lqT+SJno1Db7Di4xp1Deo4evYbLz8F1VRG4gwtLRfOzg4NDXXVAdV1lDiYl3QxpiOtMLV0BC1DL84MSdZ6w8fCeBxCHrCt4SApjX6C314M3JJKknCWRzZf6P5mGafW99TxYGFfbzyU2aiPRkZGYGxsLL+cBZ0auHIS//Nz32iedKUorhBdW1vLV+isra3lNgXaEJwnegMkdyJRPUTLS88jpSt10MmPfG9sbOS6hq6MpbpGw/xaXdKJFMte4elJfZg/WzakRV4bgIfnz5IO1HAarTcvxtP0GNfNXvvJY9PE6FLopMK3YkmOEquyuOGKv6U0KAjk+UmHvFIqCt4lnrU0PeDFAnlS59PCccNFqh9688f6+jqcPXs2F0STk5PQ6XSgVqvlgD/LsnzvZ6fT6boFi+ZBwS7+puWjaXBPMxoWdKn98PBwfkbP4OAgjI2Nwb59++DcuXNdQlly4FAHktQm2jve9zxx+DeuaKRwmpOD/qZ1zLct8Tx5H6JtIW3LssqN+VmCXeNDOtyaP0vltxSPRtZYjRkeVEGXDp+dTSnGphbXG14jPmYlMKLJdQ8P2njR+JDiIGgdHh6Ger2eb7+lzo9KpZIf9sh1qVbPCCzxN269QkfO2tpavvV2fX1929XjVJ9Q+YHfURbRmVQalp65Q6nT6XStLqV54HkKdIUolbVSOWm9Svoc65ACdjRI6BlFnDR9Tr9LPPTqnEgxwmh4SZbGqOjY6kU+F6mfXhxplzLtki4OaX2/l3bVbBmNtLGfMlYsnFt0nHucEEj0wGFcPdpoNPJdAyhDuUxGfaAZ8XT7b6vVguXl5fxg5GazmW8J5lefc4cO5k1vheRyHL+hwwb1FdpMmH6r1crjUP2FvPNJBrpbwsLqVD9SXRObtI61q4bvLbxs2a80jKd/S+l6nSaxb1Leln6VxkjMJurFp2DZVlq+/JunLTglOXZ4p5UcDxiOM1ZUSPF3XsAU67A0nPXdS1pnsvij77RvMcNYKnOr1YKZmRkYGRnJZ0zb7XZ+MDJfik6vOKfCjaZJDwKjhyhj/nTpPXcAbW5u5kszcZXOwMAAjIyMwPT0NExNTeXLKHl/os4DXmZtUPP+yd97jC1N0WikCRc+88zrhc5WcAMDn2OHI/O0PY4eS7BRga3VJU8n5jjykGcMSd81eVOC7p1NHoWWaijy/iI5O6Rx6DHiNJ1F0+XhLXCkAS8qF3B2FA9Ipk4I65YJmj+mSXU73XpFr5LFlTr4nq7oxPMFaHqUZ0yfgliKISqVsHUKnTt0NhTD4aQAnXCgS+NpeCyH5NjBPPkKHnxH+cb31GGF4N+zUpSmnfqNt38M/2h9tIgsLDLuUsdILJyXb64f+bi+EFTqlyuPYv3OOxYxrKRLaFyO7Xi+Fp6K6RtOXCbzbxz/8vw0XYTOdtwBgBMN9CZGzRaih/VTHvEZddDa2lrXtivUQXRVC9aflqeke9B5Qsss6Rr8GxoayleoclsKdRB1Vkk4W8IatG0of1TPaJPKFmlt6onvwd4pcTQbKTVfLY0i/NI0vPlSvMbr1xo/HuqXTunpjB3pWTOoeIE1B4sFFrwgPqWzW7ykkKfMHh41AagZBfwwriwLW6Cmp6dhz549MDQ0lK+mQQ81etWpMEdQzs9GoMsCqUOHrxqhM7X0XAfK9/79++Hw4cMwMTGRH7ZZqVRgamoKlpaWYGlpSTxxXqu3WDunDCgkamj0ml6sLel/erAbFxCaguKGoZYnN0z5b64Y6TO+k2ZVPMauhyywJBm9tN9aRk6R9i/p0hMHmb0AAAqc+Fji/Rd/81lEnr90sCMFqlQG8jz5KkZ6yxQHqVbZUYbTlZhU7mLa1PHBncx87FOQTXnD2VK67YrrAAT1dGYWgS7yJAFrJEwLy4WrcJDQYYRpYXloGei16Lx8nJBnutweedT6FS0vtiMaABLopnIzRha20b5p74s6RaR3XszlJUmWe8G5tx6L8qKlVeqRxwZJuEP6BqCPGTpuuCyh/Y1PnOJ/aXWHhO049kOdhelK24Do5KzmlPYapCgD8Q8niPnqUe7koIfd03pCO4PqH75KFFeKog6iq234xDKvd95eONlMHTW03mg4WhfU7uIrgqTDjzEO1c9YPsyPloH2D9q+VEfFznuz2s5rP2m2gqWLYqTJeq981fSa9uxJV8N4sfLE8BlNR6u3InrPq9/6csZOSoYSmPYWOAZuYjzEOgTPx9O4EmDmfFnxMay3/jhQ5HkMDg7C1NQUXHPNNVCv12F9fT33YK+vr+dboqjQ597gLNuanURwzpWB1NmocUPjbW5uwujoKOzbtw+mp6dhbW0N5ubmYGlpCYaGhmB6ehpWV1eh3W7nBzYXAVOSU8RKRxrMHoEYI6l9uJKlnn5JCXn6Az+HhyoMyocmtCQ+pbq3vnG+pfx4uJhi4GFiIIvz2m9jpKSLS7S/aatOLMciXY0o9XV8loA4BVY8Lk+TgnPKE8pPOj75uKcrazY2NvItTSiLqUymfRoBNXfEY1o0D8oTfqe8csCNYRBU42wp/6MOqMHBwfz6Wj5mqQOLyw7L6MFyYlzeB6iBkGVbhxtT5w/mKa0asp5pu2J8bTUlLQcaGsi7pictrEPLbn3XvmmUIgs5YNUM2H7IVy9g1ca597sVz0rDcyZVSVcGeTGjpUeklX48LHW4UFlB0+EYlspzyiOVXdTRTPlBfYH5UF2DK+65rtFsGqobcfUKXa1Tq9XyVTo4UUkPGObloGXhdgauENUcOlT/VyoVqNVquROJloPXK5fbWB7uVKJ8Ie98yy8Po/Uby9nE+wnV9dy5A7C1gknbCsx1rMfe1tLR9BBPw9Jrln1eVIfQdtX4TU3PIi0fXi6rzDH5ItWRpYNjlLwViwMwStLqETqQpPfW8jIJMNP3SLGC804ovY/Fo+94w0npxzq6p5NbnUDKB7c3HTp0CCYmJqDVam274pXe8IFAGJf7tdvtrplXuk3IOswL33HnECqOsbGx/Ar2paUlmJmZgVarBQMD4SrB3bt3Q6vV6jq7QctDey8Z9FIbWG2uhdeEL5I0kKngkZZY4jOfYUaSZlP4b972mlCgfEh58HLEhH+qQNZkRmwMxJ5LurLJC0I0R4v2WxqjNAyOS+6YkA6Sp0QdEOh8Adje52lcuj+/1Wp15S85DOgMKV0lSYE+lb0WgKREZTwF12gE0JVFVH/g7YqYJy5fxzyQX9Q9kqEiyWUqsyhg5/GkVajUWOEykcpFrq+oTtX6DQX11CDSDC9N7kmyTWoniTSMwd/RNC08YtGFkLnSmJP0J+av8ViEN0v/SHz2Uw+WdPmR1L+owa71ASrH+diVsBeG5/lWKt230mJ6KGdpPnxs0AkMvgKf8kl1CgB03Sa4ubnZtWoRz2PT5DHyS3UQOnio7YDpoW1B6xWfsQ7oBDDeeIWOHLrliupCJJqnZlPSOuD1yPGx1t4UA1QqlfwcN2nSQpL59B3vW7S/UZ7pO/qb2tm0z9HjEHhfoTx4cJVmp/JyFSWLBy1fLx70hk9NT5MV0m8ax3q28ioSDyl5xY6WgdQ5pTgaoJG+0wGqDboUIGTxn0qSEI85H7R3XIFIwI3XEwetKGD37NkD+/bt61py2Ww2YXBwEBqNRi4g19bWcu86pkVvT+FLDalAktqIKzZMY3JyEiYnJyHLMjh79iysra3lRkeWZTAyMgIbGxv5Fb0jIyOwsLAg1psmBKU6igGyXtpLCyMpD3yP9YlKnANXKuwBIL/RBsB345d2jgT9LbWfVKZeAHOKsOT5eQ0W65tHHpS0c0gzuPlhjPw3PkvGstVHqCOCLmvHvK2tVlRWatuCeDy+vafT6XQ5barVaj5TiWHoH8D2w45puTnI5eOU/lGnDt2GRVcSYT0gbxQA4rZfdO7gH3dw8HZBfYF1SB1kyAvKTG4kaGBYW0Iv9ReaBjVKLJnP86WGFZ8h59uXpW2tUpop+kkjD17jdRJL35L1XJbT9xrw5TrLq0OscazxkfJO45HH6xemLOnSkIUradtb+I7+1sJwGci3DlGHOEC33tH0DZW9PA/OD02XlonqUnTmS/IPw6JuoitH8T11xFOHPHW0Szony7Ku68xR59Ez3vjqSlwZpG2NpvqW1gWWi64iQl60NgXY2gLM5bS0qhPrj2N9+p6uyKHp8r5IdWyWZV3n2FEMoDm/OFl2JW9vSY5ymReTf5rcTwnvyedChcOwXtvCo8M0W0eyhVLqGil5xQ5lTOuIlDG+nNxiTurIPK7VqS6GkuUV7m0g/t6TvhZXM1TGxsbg4MGDUKvVYGVlBdrtNszNzeUHfdVqta6ZYDywmIJSBM8IyKmwooKRA2je3kNDQzA5OQkjIyOwuroKKysr+WnyuBwUz4dYW1uDarUKtVoNRkdH89U7EoDUVnjxZYtWP9GUd5E2w29UOUrLTWMCH6Bb4dKtBtTQkQQ+55mHpfucaVhNcWhpxerA+s3rQ/qWGl6LUwLtK4ck+cNBMw+rKWHe//l7fjiuND6pfJH4wBs0pKXX/Lcmb6gDWALX3CBAUCwt89fKS0EqglqcseUrdyggxfz5NjCsH5yh5boC49OZVVoH+JuvgKE8UEcZpo8gF2/o4jeYIA9UT1FdQnmk7cnT4CugaFto8hKNnuHh4Xx7G3WUWbLbet8vkvSc1H8s2asB/37x5OHZCsdlgSYXihgaMR5K2rnE5bulT/izpBfoOKFyg8txJL7ShadL0+E80/wknikWpKtuKFak55tRWUtXifJyot4AgK4JY14HKM+pIwKdN1RG8ht3cSzTyRdpKy0vP8bhdUPtGyy3pqe4rsHdDZLNQXnF/PgWMaxrAMh1C+p7rEepvel2Y0p4vhGtV3rBjUc+S31Gko0xjC/1w150gkWcl37no6VP9XyqveThtVedUtixIxXSEiqao4J3HK2wFIB5+LtYpDVsv9IG2O5plvIYHh6G3bt3w+TkZL43dWlpCc6ePQtDQ0MwNTWVX3tOl5LjnlHqmEDgry35p8KL/gFAfo352NgYDA4O5ifZU8G2vr6e57O2tpY/12o1aDQaMDo6mgtP3ua8f/BVLVo9SsIJBSU1dCjYp0JVmvnmBp7U/7mQl8pA06QkpSnVOU8T+aVtpYXjxPsZN5CkOpDKEJMFMYopD4nfGEAvaWcRB9UWyAboHpM0DcsYpMCaAm4JtHM5LBF3yNL8rDEhlRH54fJZ2gaGeVP+6Cwv33aE4ekSc5QV1LFD5ReWjR4EiekheMZ0KeClK4qoMSO1B5dpAwMD2w5qxnC0rQYHB7sAt6aTucziS+kpEEawT88uwvqlK6YoL7TOsD2oHq3Val1nF+GhnbTMRWVYalwJdPcqS6V+WQTkStgyhv+8/PA8pdWuHr4vlLFS0sUjKus1Jwk+A9iTq3wcaWGo/JN0Db7H1YNcJ/D8pRXg0vksWjrUUYOyjTqW6Op9qi953dBVOnSCgMtbqnPQccOdORiXOsBR5uKZoWgf0HbhE6d0NRHnl7cnym/eH6jORZmP8luaqOB9RNL7WbZ16D5fvcPfUR0i6S6sK4wzPDwMg4OD23QNP5tI6nOaEyfFQWPpFQ9Z+EgLw/UDxYKSPVOkDBJJdcZtEq1Mkq7V9G4K7wB9PDwZM9cYijGsKXKeNn9vVVy/yCPMvZ0xZlhr4a26GxwchPHxcdi/fz8AQO5MmZ2dheXlZajVatBsNnPQi+CcDnYUgMgXXQKPXmLqnEEBje8GBwdhZGQERkdHYWBgIL8alx42hkstUXmgYEZhWq/X8xP12+02LC0tdQFfL+hM6QtjY2Nwww03wP333w8LCwvbhLG2lQGJG2D0jypKfg2vJPxpPKuM3GCkeSEhKODhuIFnCQwNqGiKK5YuH7f9GrNFQX9JlydpYBe/WfEk0pQsBaoc4NFwnC+tX3OAS8eyBHJ4n8V+zGdxNecwHc8c2CMf/D2fOaRynD9z5zAFuDRdDvZRpqNhgACWz5pSOUff89WFGIYbCbQclDcqg2k90K11PD86i8zrHuNi3eEWNADYNiFA+cJ3/NBqAOjSB9I2g36RhaPou5jO0dKzePWA0X7qAW+eEg+9xC9p5xI14vtlvEr6g+JE/EafJb4keU/jSv1WSo/jUs4bYnyczKXfqY6kcpHKC6qfUN6hDqR1gX98xY60UpTKZSw/nWCmdYK6hfIC0H0DJf7RyQ++OpSvmJccvrzeMCwST5O3CdWrNG1aP3RlqnTWqWRvcNuMtjXWGT14mcu5XuWeVkcWWeMlNW8Jq2Gamo7pRffEbI5Um6TfNkxhx47HKRELR4UcAkT6TNOhHU8CgxqPKd+szhkzGjzfYoZu7B0vN9Lw8DAcOnQIJicnc8cJAkbc9rS6ugrNZjM/bIwKc5ylRFBLlyPickMUnsgHFea1Wg3GxsZgeHgY2u02LCws5KtwMA46eejeXIBurzOeA0T3166urnYJQqwPDYxK9aMN6kqlAktLS3DHHXds63NS23EhgX1Waifq4adhuMFH25kaXvQ954OXiRuPEu/INypAavRoAkUac/y3RBIg4WNLq1/tWSJJxvTbUCjp4pM0Nvhv6V3MyKThOIjTxpAEomleHADz8FRmULkp8ST9l4Azfy/JPMoLlpESd9pIzh0uV7ksw3pEWS5dxYq6BXnCtKQ6oLzxrQqUD1qnWvl5uakMpGCbOuGo84nySGUn3W4mAWS6wpXzzNuDboHgdWJhmxiu4flq36V3MVkak/tSeK5DeJ1JPGmg3wprkaRfJOKGd0lXNsV0De+z2iQAJ9p/qCyj8Sie1sa59F3SVRyfcV6ktCk/AJDbA1Q/8hWt9BvWCz1TjR6MzB0aXNdIt0BSBwWvK35luFTfNDwNyx3vlC+ALQcKdWxJcpn2A5of1cd8SzdtQ26zcHuCtivVIfzcHOrg0Va/auXVdjdIekfCQ5S8+sSySaT4mk7X8pf45jx7xoVVrqJhrbEp8WHVqde26WnFjsWsFMajzDUjE79z4OLpRJQsUGTFiVFKXUjhPI1Lw9LBPz4+DtPT07lwGh4ehsXFxfwQtE6nA4uLizAxMQFDQ0OwubmZX1GL9YE3ltBreOnySLqkEcPhuT3VahU2NjZgYWEhP7cHQevm5mbXskUumKmXHgCgVqvByMgIrK+vQ71eh3a7nZ/NEwOZEjCmZZT6Cl0uqilSLU8qvOl7Xle8X/LwtO/w7QwSSUKRl93qa7Sc3IjhihV/e/q3Rla9WoZEbKzG5ElJO5+4ovaCVik+Bdr0G1+5w8cEPtNxy/WUBoS4M4PrON6Hed4og3mZ6dJrfqZNpbK1lRYBJyUqW/hWLAq+aRhaR9zJT3nmW7cwDD0bgAJkCfTw+qGrZWgc6pChdc3LyA0RWj5piT5vYwT8tD6oQcCBPq9rXke8vB55LtUdJwmYS2Fo3vy9hzygWcvDime9i/GpyYdYvKLhSroyyOoz+N0Kb2FN/ofvuVNA44NjuRTbRbKl6DOVe6hLKKFs5bxK8g11EJ8gofyjPuArQfkZbvSPpsdXDHGi4Sj/XMbT8LRe+MpMXlaqN6R2RZ74xABtV8oj1htNXyoH1jGWSdI1XB5L+gvTQRtDuy6dU2x8xMLH9BAlD56P6TfLnqDvUssVy6sIaXXAbaAiVMixo4ECrVJjIEQC0gDyjUucBy3vlLJIjRzrnFb+0ndOscbzDpBqtQrT09PQaDTy5YztdhtWVla6TrdfXV2FxcXFrpUytI2wrun7LNvyxuPhXHjgMZ7Vk2UZLC8v54cdo+DBZX9Sm9JVQbiiCPMfGhrKnUW1Wi0vEz3MTSOrzi0gG1OuGnHjKBaPKoOY11za2oVpxJQ7T1sCCBJvqARoH0Be+RiVysqBCs2b56URjZ9SZk+bl7QzKVWep3zXAJIUXurT2m8kOhb5+OF9nY8dCoJ5WOrU0PSnZpRgPMyDg2kajzswaB78AEvJkKB1S8tNeed1LxkFXE9T+UgdTZQPaphQovUlAXVMg8+o87rWjB3KA29/zgd3KsbknGcsxNJIScuTBh0X3jyLAHuPLtZ442l6MF1Jj02y8IoHq3N5In3THP6SrKP50DQkPCfJGz4GNJnE9Y0mH7g+ohMLknymfPA/rn+QD1o26SIBTZdi3XLbxsK8UrkocV1Dy6nVGdYznwyi9UP5oP2C6g2qx2hYqR0krEH54enzPsfTlHQyrWsJc1xMiuWp2Q/91nsx/rR+5eGnqC4q5NixwG+RdLhC5YItZiRahZfSkPiOVb6UlyV8tfxTSALmlAYHB6Fer8Pk5CQAhAO9Njc3YW1tDZaXl7uWwTebTZiZmYHNzU0YGxuDWq3WdVUgn+HE/7gEslar5WfgZFkGa2trXUspUQBnWZav0KlUKvlNXLgyBoUBrgjCG7CooYHl4l5lLB+vX6tfSH2Ht3tK20jCjs4m0BP76R/v69IyUd5HURDHHCuUeP+kv6Wx4AXEkgLgvPI8rfeeMmjgxSNQU9u1pMuTJFAdU4QSkAboBlP0Gx+jmA5Nj6fJQXaMH82Ri3xRHvi2KDr+KMjjY5DLODox4gHXfCk8/vHDJ/mWLExb257EeZP0mlSH3PFDw2tGA8aT2keTo5q84e3B+4C2TYzXK+VR6oN0NZO0HUGqJ4kXWn7KD613biDRNDhp9aLhNIk0fFYEM0r9x9I7mtGh6YWi+uJSGDUl9Y94H7ZkO+9TUtvzbxRXa7ZOal/VyiH9p2WhMmhoaKjrxikAiN6ixPUZTZfqSroly5LXmrykq0Q1Xiih3SCVnf+WdDotD514prYRrSfON0D31ilMi4aL9Zksy7q2XHFnjoS/qazX5D4SdzLh+aVSWMor55vzYWFtGi4Fw/N6keJJeiAWrl82Qb/SseRHL/n0tBUrptA8AxJAd2BIhZIUuEexxsAHT18CDBpg1dKXvklAx+qgGiEvIyMjUK/XuwQybpNChwoKjKWlpXyLU71eh2q1mjsicFVOtVqFer0OtVotd+bUarWcLzyEmW7dQkcGno2DQhadOsgvFTwbGxv57V2YFq0LXLFDhRSGpcJPEtre+uNtxEGwRBTQ07qj5y/wdpQULs1Xmt1A4ulZRqIEvuk3D3jQQDNPUwL13ABNpZgBEAPv/RK2JV0+lNq+tA9acpcDJZofyiqt/9N0tOXUdLaOyj6aNx0/9DyzVquVz4JyMGwBHfqOAy9aBxQU4m9+/TlPm9apdlYOTYPXp8avpuslA4jyTJ0uvDwSsOUrn2h7SG1I00A9J/GlGTBa/UkHQGOd8vMdeFwMS3+jzqE3gdEJF6k8kp6R2kgKmwqStTBeWR3DQ570pbLG9IqWXgy/lbRzieMJiay+I9k7XG7yuFQ3SA4UgO1bcWi+mj6wsBLKC7rFVdKNXAYi8QkD7YwXHl6Sj9I3zFMqL82X8qbhdk2WSToCv2lymOqMmBPF2mql1RWvS1o2Xj8xXUPToOXH9NEJxs/uofG5Ywl1FF1hyifsLT0jtaH0jeMXifh3K9yFks9Su9NvlAf6TtMvWl8vQn3ZikXfa0o0pjxjHdRDMaEshbW+pzijrDRTypTSqAMDAzAyMpI7PSqVCjQaDRgbG4N9+/bB0NBQvk0KHT+tVivfroXCfWRkBMbHx6FWq8Ho6CiMjo7mW60AANbX17scKtSpgd/pHlt06GTZ1pV+FGjiNa/NZjPnB8uDdVCtVmFzM5wPhA6oarUKq6ursLq6us2I8A4kTRDTdCSDjgJ8NML4OToo6CSFQdOU9vxK7Q+w/SpWC3Ra/YwrB6leeB1Z/Fkgpl/kAVmc+pl/SZcHaQBMci7ie/pbAuzW+NdALuWF6zXuSJHGGyeMw4FSEQDEw2rlod80UM15jBkmAFvOBCorNT6l8lltzOsgJre44aGVn8piqdwSMEcdx50mHoNfKzc+a4dl0rrn7UEPFZUcO3yVEu8f1iomGqYXcKyNlX4R7XMWn73qJ22slbSzSTMStTbWbBnJuJe+SXhN4snKW8Komvzm8bjDJCZ/JTlG40u3/vH0ebk5v3x1I8XWdHzjM10Zyp0fUrn5RA0vJ40jYW7JAcZ55luvpLqk9Yk80bNzaBw+acHzt9qHf+Nh6EQCXSWK3yg/dLswncgHAPEsP6l9edtY/UIrSwpdaDtAkhX0uZe0pG+pdMGuO09hKBaWA3hNQcca0wKLRdLxhpfS7xUUVCphCXej0QCALedKpRKuDd+zZw9MTEx0rYrBQ9LwnBy8HWtkZCR3xqAQw0OQqdCnQBIgbI1qNpu5QBseHs5nDimwxDpD7y7ygg4e5AvzwTww3Uqlkq9AQqGOcSWhYAFuDexT4oqOl52eN8EVjJUm5QFA3xrC+edlktKNjT2PsNfIciZp6WiKXkuD88bD0frVhGqM55J2BnH5LjlwJMCs/ebp0j/+XRr79JsUR3LUSvJIAqF0mxM9KFnbMkPT53VljXFpvNLyWsCRgkAtPpWDFJDzeouViet4fgaOVAeabKDlsuqU15Hm0OF6Q+pLHPhjOG4AaCQdYkqBNH2PM+/8CmD8r51LQesmZuzQNuF9JFV/aONT68OcpP4tGaM8b6mfxHjl+cVkT0lXDml2hhdnaPaBht084biDg//Wxiymy2UznWiVzvvh6Uiyj8sxTcfQd1wGcmcAwNZ5blyWYTn4BIJWBxpp9gBNS9tiy2UBfc+3AMfqAMNJdUZvmKT1wOuFp6/JdKn80tYxXvf4nq4Klfiw6oy2GX7TsJfUH1JIK7v0PqY7PPmkfI/pWo8s8fKZ7NjxKjNPOK+g6yfFBLU3DQuAWOH7RTgI6UBE50673c4dNxMTE/kZPHRA8pUm7XY7PwCZrqChgznLsvwacmqE4BYuDIvf0JGD8XGlUKfTycPgfyzH0NAQDA8PAwB0bXHC7WVI6+vrsLKyAu12GwBsR4PWVp42RJ7ofl9urGjxLKLGEIbnyiB10GvfeVzeHy0FYBmNVhxPf4+Fi/EplaukK4Msw02Sv9LYlkApB7Kc+Fkq2pJqngd/lgAWfaZOa37GDS8Lf6fly8eeBrR5fUjhMX2+RYinz7f8UJ55fXidVfwdNUokkKzJTarL6PkLvB44KJd4ot/46hmp3DyOZBBIcTAsXxVL49DvtC9jHnQmVhoXUttIxgs3ZHh4ybjzkKVLJCPNk5b1XRsTPE8vxXR/STuLNJwjfZPsB/5OG/e83+NfbMuOxCc+c7mnYT2aD8psxO+SnpTypkQNcMuRoMlc+g1lEso1KueprYL58slULoNicoXLOGnbtbbynv+2ZL1UdqncGId+oxMa0nEMvD61/GleWh3Q1ThSX6crdngekq7heUvb0rX24fVF06AkjVPeDlL41G+pxMuu+Qr4e45lpLZOocIrdiwB5I2rPUsUK2BMIKbwZjVAStqa4WkBG0/amA6eg4NbltbX1yHLsq7ryfnWIeqlpwKfA1UqULNs60BkPgNarVZzQdhqtfKBSwcv5kWvT6dOHRz4uOqHXsdH+cJr1TudDlQqla50PANaEib4XmordGyhY4fGoeGo0pQUjQYmOVnKhPYZDfz2Cjg1xaz1f63/evlKGfdFqJ8Cu6SdS1zO4TvJ4KOAh8aXDGQOsCRwgkTDUmc3faet/tP413jh+WuywgJDWZZ1ORYkYE/lPJXTEtDU+JB4RaL6B/PE9xZg5WlSsMTTkrYi8ZU2tAxWG0hAWuJFMgjpVjbMh986RkG+BsJpndMzNHgZLP5pe/L2oPWi9TUvpeoVHi81nyJ89JJuSTuPUvuAZYDRd3wlHuJkmj6dRJD0gCTHeJ4STqQTpzRvybGjpcdJs+E8eoa/ozJPOteFyhuqbySHmLZ6VpocoWR9k8ja7qvhCq1+eXjqbJHkMC2TpWvpO7ojgtYlwNb5frRc+B6gu10437QdpDw3N7cOtaa6he7moHVPw9J64zre6qNaHUh12It9oZFXZhT97qFkx4410DUgIylOj+JOCe+tDE9YiXfOgwU+JAcOj4/PVOhrwlLid3BwEBqNBgwODsL6+jo0m8382nAcONreSBxwdGBSRxAaGXhdOQfwlF+6jUoa2AMDA10OGEwHV/5gWMoX37KFhHxiefCGrpWVlW3bxjxElTIVoMgLXTHEFSyWnysYmh6vE962EsDHb/S31o9iSp6/83yT2tEC8hrf2jtNuMbiXggBXNLlTb22uQU2aR7SONX0mSddKlt5OVC+USCF+aNxX61Wt+XDAbskC6zxmQLEUd7R2Tgq4zSnDgBsc8gjSWDX4k/jjTo6KK80PIbRDBatzug3PjtJZ7s99Y/xeNoSaOV/eJ4cz4/2J8npRVf3aEYgPcsJv9F3lC+an/RszdLy9uDveL3EnDlaXKmeLwRJ5S/pyqIY3pDkjIQ3Pf1eWtnnxUHUIOaOW8oP6hTKi7Q6VNJPVh1I/FKZQf9bMpemL2FstB8sfcPLL61S5HVMy6rpf14vUvm19DU9LOk/nge3J7RVl1oamtyXdA/iEHp8BoB8aDLPn+fJ+4KmO2j6vN5oWMlxpv3ROpDGlEWaHJfGdVHS0rmQeqvnM3ZSlbFXIXorw5NekcbtZ6Vr6dNZQ8nTbCkXPCuHgzt0iuCgpTN8uBoG41MBj44UAOg6wwbD0nNlBgYG8lUyFAgjKEUnEaaP/+n2LFxdRG8bwa1aAwMD0G63odVq5Tzwg4qx7kZGRgAAYGVlJQ8rEcalRgtND3nA8uEzV84xZU7T4b95WNpuMecJB9u0zvC3xg/nS+LHCs9JUlA8ngQaNKVupWPlpQnfEnRfeVTUmLLiSAAU+64kj/G79KyNcQ5CO53Oti00FLhS+UbBCx3nGujUjGoOujUZQ8uDYE8C63R1EcpQ6ZpWmkcsT0le0kM5tZlYKT5/JwFJWq/SxIrUB2gc1CWWLKXGG+VLKgP+p7On3IihQFvqd1a90vSwTixjhut1Gh//S6tUpe1yF4qKygQkWr+SftXC87xLfbPzKcXA0/qIpQMkLOflg447fKar8bRxTycRqA7h25nwHZVbmI6GNynRd9zg5s9aPI7P8Te1Gyi/VA4jb1Z9cbuBj10NX9M0ad1KOFYiqhupzNTwNs2Pr9Tk9crT4fKZ8kvLiH90sh/fUd0irRiy6osTby/+m68opfzyfKW+Z9kz0u8UsvBVim+Ax9HSiNmTqdS3w5M1xnmDekmLpwFRK771zsN7aufwhJcAszdtCdjjihh6wDCupkFHDF2SKRkP3KFB6wFvr9LqHw9ipquBJMWBK3WoIUOdLLjCp9lsQrPZzLddUWMIecqyDIaGhmB8fBw2NzdhdXW1yziiK5T40kb6J9WpJFho3lyZ8aWOkjLn7Si95+WTBKvWjyUgoY2PFKGoARQtTYukscaFmHcsWHVQ0pVDGuii7zW5iCTNCHKgg+9jfPAtKRIA5CAJZTKNR+PQmVIrTfrdAgtS+WJADOuJH6pIy06NArrFFvPkbWDpa2msavKI3r5BdRdPDwEr6iG+soWGo78lPrn8pVebSzxo4JfG0eQr1ic/z4jWp9S/kQ8JnGtOf8kIksYTDS8Ba4AtRw41PHhfk+Lxetb6vMSz531JJRUlLkeRJGNLGzccq0rGccw+sXSSJFtoWJTVXE9QXaPpIP5esuV4fdBnC4PxMlF8znE5d+pgeC6vLVuT/tdW8wBsl1GSXNXwBYbRJgJ4W1l1JMlRtN943la9SFgB6wDf8a2+0iH9vIycpHqx8Ai2N1+RI4XnYWg+0qSJp//1Qh5dI/Vvq960eDzPVD3Xk2OHdyrtuwdQ0vBe0gSOxJ83b02o03can9I3jzGcwhPS5uYmrK+v5ytnKpVKfpMUX26JwgIdPdS5w1fwYJ50FhkFLPKirXrhM3g0TUyDbsmiApHu48SDnFutFgCE2WM0HuhsKW4Vq1aruXOHCkC+/Ywbd7R9NCOBC3X8o1spJOAqGQv8vdRvNQXAQTLWqWS4SESVBE2X/5bixX4jWQpWCivVkQfQe+SEp05KujzJoxy1ttX6pRVe63OSXKAgI7ZajqaLAJXPkNF8eF7ccWCBas6vRx7QNKlcl8ohAX8+4xpbsk3TksoT0+Gag0DrG7F2iW1joCTJXy5Lpf7K9SpvG6xP6oyibSFt87XqANOT2kIiC3zzcmmTNvQZ+wklWgdeEJ6KvSSK4b+YjuJplPrksUe0zWNGFu8rfEsND0PD0t+a3IoZ7zQvvq2Gx6NynMt3qewaUf61Ma3hPOpcoH+UR7oSFGBrFSe1NVKI86HpcO7UkfQzrwf6XyozTVPjnWILGl9aYSm9o2WU7BmMp9mEUnmkNuZOQxqO2wExm4vLVqmOtHT5ZBhvM0vGe22UFNL0lkVSe/Wqb3py7MQY5h1CE1z43fNO+24JTK2BNYNB6oj4zQIksXcxoCENXG1mEjs197bSa82RX7qsnl9ZR+uBOnE0gcYVFndy0G80HX5gMgr1arXatRqn1WrB8vJyfl4QChBaTn4e0NDQEFSrVWg0GtBsNruUBuWNrmDStlvxVUwc0NNy83rkJCliSZFwgc/7hNVn6SyEtjWAtrM1e8p5loRujCQlwPlJISo3tG8W/yXtPJJAQgxUW++tfhDrVxLY8aRBCWUPyjmuByRAzfUVXYUhyQsuT/CdZ7xZThk6SaCNKw64vPpWklX0P9d5PCzXRVbYVMAl8U+dJpbsl/Q1xse0aZtLgFW6wlwqP37X6lKTx5Ihom2jovWshaHtjpc0cMcZ14eUYmNLqouiwFczJGJ9pNQnjz3yGmWSzqDYzMJ2PAzHXpJxq+E4OhlLcT/Nk68OxT9ptY5UB/S95AjSxiWvI+5MoLJBWj0EsH3lLdc5mnyh5bDkhpYOL1tM9tBwmiymuoTH5XZDpaKfdcPtUylPOslP+UNMom3NBdjulKT58wl8Xm/cAaTVodTXKK+07ujY0Jxbnr7gbUPrW6pOkPJNxbQe6ttWLACdaY8CjoWLVYgECq2BLCnsGJ8eHnoBHpKA12hzM5xHs76+3rV8u9Pp5B7Ydrud80xniul7gK0BRA0GLlSxPnFZIKaHzhJafrodjG7BQucO5kmdOlmWwfr6OiwuLsLq6mrXqh4Mj44udNjQW7iq1SrU6/Wu28GQbzwgDHmit9Jw5ckBLDeSqCCmBztzJ4jW5/gMLqYhLRPVwIBGWt4xpcQVg0ZcuPLfvY5zLixj46AE2lc+cRmUGseKxw1PjKs5TTjIjo0VzIMfYEn5pKAaZZsGsvHMNFypKJVZ0mV8HFEZxh0IHJShDOflos+Sg0MCPhqQi8ktKR0JOHPdb+lirX0pWJbaGmV4TNbzvLgeoWnySQbJ+ScR7WM0Pb6Vjte7ZOxRQp1ODTcLoFN+aP1xXYdl1fp3zAjW6kPTKVrdpeKyovmUtDOJ90Wtz0mUaldY/VqyJzQZis/UgJf6q7aFhcoFDctK+oG/j+lElAuSQwPjU50j1af0zuKTYm1pIgDDaJg2dsyCxodWBzwc/c+xtKWHUuwD3peojqNyXtKdvF7oYgP+TSsbf08XLfByS3iCxuV50rjSbcqxyexU0mSCxqtEKVg2BWsguRw7mBhfkcHBkaaoaVjaeJ50pDDe/KWwkrDlRjUfQFJ5eDiJrEHmIW0WFwCg0+nA0tISzM7Owvj4OGRZljtD8Iwa9Npjh6eCkXtZeZn4qpxKpaICRpoGGh1UmHJBjU4delhzp9OBZrMJq6ureRqVSqXrmnZ05OAZPQMDA7C+vg7r6+s5H7htCxUchqXbxvBwaKpoAPSrbDEMng+EjjMKUq0lrB4FyAWmVM/ab0240rSlPLUxFRPKPC8uOD35SJQqvDQ6ePAgzM7O5tv3ek2vpItD1tig7zXnRSycpSQto5XKTalvS+OPjmcKDukB7xiWHkaM8gSge9aSnhmD55Bpy8iRL6nfU/40nUdlmgXaLMNAIkl2SQCR56GF4enQd9J5bJxfrr8s+UPrTTqknwNlWgdcN9B6xfakNzBKPPGy8N88DnXM0AkIqUy0zLTvSfWnjRFpLPI2pPxif5ZAt0dex3SMhiO96XnCHDhwAObm5vJJq1LP7Byi/d1a9SfJdkseaWlo7+iY8tpWWl5Ud3A8Kcl2Go/+UbxsrdSkZeHOf02G0nqjzmLKl7SSkTtXtPq1iDswaBr0N82P6mwJB/CwvA74e7oCFmD75DANq231xd/Wah/6zG0vekSFVg+8jiVdiWWnukaKy+uN/9GwyCvfxqjpZ97PcBcHd1RJ9WKR1be08SDF5+80WyzG08GDB+HcuXOQZVnXwgWNXI6dpaUlAADz1qGSLj6tra3B7OzspWajpJIuKzp69GjX89LSEkxOTl4ibkryEuoZdPiWVFJJJV2udOLEia7nUs/sHCptmpJKKmmn0PHjx7ueY7qmkjmmGTY3N+HkyZMwPj7u9o6WVFJJJV1KyrIMlpaW4NChQ+oS3JIuHyr1TEkllbTTqNQzO49KXVNSSSXtNPLqGpdjp6SSSiqppJJKKqmkkkoqqaSSSiqppMuPyumFkkoqqaSSSiqppJJKKqmkkkoqqaQdSqVjp6SSSiqppJJKKqmkkkoqqaSSSipph1Lp2CmppJJKKqmkkkoqqaSSSiqppJJK2qFUOnYA4Nu/HeAbvmHr+QUvAPihH7r4fHz4wwCVCsD8vD/OH/8xwNRU73lfqjJf7vSHfwjw4hdfai7i9Mgjoe/8+7/3ls7P/izA057WOz9IMzMA+/YBsEPdSyqppD7RTtZfHjpyBODtb+9vmpcjfeVXArz3vZeai/5QpQLwt3+rf//yLwf4q7+6aOyUVJJJV7oM9dBjRc566Uq0idbXAR7/eIBPfOJSc3JxqF920U6jy9ax8+3fHhqkUgEYHg6d8ed+DuBi3E74138N8Ja3+MJeSkEMAPCf/zPAffddmrxT6fd/PwjLiQm9zs6fB3jVq0KYqSmA7/ougOXl7jB33gnwvOcB1OsAhw8DvO1t3d8/8AGAJz4xpPGt3xqEGdLCQvj26KNxfptNgJ/+aYA3vSk8Hzmy1Selv2//dndV9J0OHwY4dQrg5psvHQ8S7dkD8OpXb9VhSSU9FqjUX5eOms1Q/7fcAjA01G2wUfrwhwFuvRWgVgvt88d/vD3Mb/92kPv1OsCznw3w6U93f/+RHwHYtSvI3/e8p/vbX/wFwH/8jz6e/+f/BDhzBuAVr9hqE+vvwx/2pXu50k/9FMAb3wiwuXmpOSnpcqVShpZ0OdOpUwCvfGWwJwYGdCfQX/wFwA03BB1yyy0A//iP3d+zDOBnfgbg4EGARgPgRS8CuP/+re+tVrBjJiZCXv/7f3fH/+VfBviBH/Dx/Lu/C/C4xwE85zlB38X0zCOPOCujpMuKLlvHDgDAS18aBs/99wP86I+G1QS//MtyWGq890q7dgGMj/cvvQtJjUZYEbETaHU1tOl//a96mFe9CuCLXwzOmb//e4B/+ReA//Jftr4vLoYVNNdeC3DHHaE//OzPBqcRQACKr3wlwGteA/DJTwJ85jNb3wACmHzNa0L8GP3lXwZh+hVfEZ7/7d9Cfzx1amu28Utf2nr367/eHb/djufRLxocBDhwIBgylxt9x3cEo+f8+UvNSUklXTwq9deloY2NoBd/8AcDSJbo4YcBvvZrAb7qq8Js3g/9EMB3fzfA+963FeZ//I/guHnTmwA++1mApz4V4CUvATh7Nnz/X/8rrLB5//vD5MJ3f3dYoQgQJhB+8ieDY8hDv/EbQU4ODATQjTrl1CmAl798qy/h33OesxW3n33nYtH/8X8ALC0B/L//76XmpKTLmUoZWtLlSq0WwN69wUn91KfKYT7xCYBv/uYwQf25z4VJhm/4BoAvfGErzNveFuT/7/4uwKc+BTA6GvRMsxm+//7vB1vnk58MttArXxmcQQBBj/3BHwC89a1xfrMM4Ld+K/ACEBYFUJ1y220A3/M93e8OH96KvxP1zGOVLmvHTq0WjNVrrwV47WsDSPuf/zN8w6WTb30rwKFDAE96Unh/7FgAQlNTQTh//dd3ex03NgJYm5oC2L0b4Md+bGuQIPEleK0WwI//eOjkOLv3h38Y0v2qrwphpqe7V21sbgL8wi8E72ijEQb+X/5ldz7/+I/BA9tohHSKeEf5VizcSvOnfxpmGicnwyzg0tJWmJWVsIpibCx4iX/lV7an22oBvP71AFddFQTNs5+9NUvYbALcdFO3w+XBB4MifNe7dF5/6IeCY+XLv1z+fs89AP/0TwDvfGfI77nPBfjN3wT4sz8DOHkyhHnPe4KAede7Ag+veEUA8L/6q+H7zEz4+77vC9+/7utCugBByP7bvwG87nU6j5T+7M+6Z1z37g398cCB0LcAglPtwIFQJ1NTwRh4/vODd/4975G3Nr397aFtKL3znQA33hji3XADwO/8jo9HJL7kEGeRPvhBgGc+E2BkJBgDX/pSd7xf/EWA/ftD233Xd20pEy9v3/mdAE95SugvAKFtnv700L+QbropjNG/+Zu0MpVU0k6mUn/56K/+KsiIWi3IRUkfUXrnO0P5P/hB+fvoKMA73hFA6oEDchicufyVXwmy7fu/H+A//SeAX/u1rTC/+qshje/4DoAnPznEGRnZ0nH33BPq+pnPDOB9YiIAbYDQLq99LcA118TLf+4cwD//85auGR7e0jMHDoT6xb504EDg48u+LNTD4x4X5DKAvJXiaU8LOghpfj44oPbuDfy+8IUAn/98nEdO73gHwPXXB16f9KSANyx605sC1rjzzvA8OAjwNV8TdGxJJWlUytA4oQ3wt38L8IQnBHnwkpeEekB68MFQD/v3B9z/rGdtX/nBqVIB+L3fA/gP/yHIvRtvDM6FBx4I9TM6GjDlgw/6+EQs/K53Bbk4NhZw+sZGcG4cOBDwNHdSHD0aeB8bCzLr5S8PqxsBwm6FSgXg3nu74/zarwX5hPSFLwRn8thYqINv/dYtJzyAzybidORImMx99auDnSXRr/96cE6+4Q2h/t7ylrBK9Ld+K3zPsiCzf+qnQhmf8hSAP/mTYO/gVtZ77gl2zE03Afxf/1fQF8j7a18L8Eu/FOolRnfcEdrqa782PDca3XpmeDi0Mz6/8Y0A/+f/uX18Sdtsp6a6V7zGxqCHcHy/+c1b+uo1r+l2MP3TPwU7Ecfyf/gPdn9Eu+h97wt2SqMRdODZs2GS4cYbQz6vfGVYiOChF7wgrJj6oR8KMmD//uBsW1kJ2GF8PMgLPonxkY8EPV6rhT73xjdurUb8/d8Pdc5XtH791webC+nv/i70p3od4LrrQl11Ope5Y4dTo9HdqB/8YDBUcXVHux0E2vg4wEc/CvDxj4eB+tKXbsX7lV8JHfBd7wL42MfCKoKYwfnqVwP89/8evKr33BOE3dhYEPJ85Qau2viFXwgD9Hd/N6xA+eEfBviWbwmNCRA6/jd9UwBz//7vAWy98Y3b865U5CXiFj34YBh4f//34e8jHwkGPNIb3hDe/d3fhdnGD384zEhS+v7vD0L8z/4sgLGXvSzU4/33bzkt3v3ukMbGRijbV391d6dLpU9+MgzQZz5z692LXhRmMT/1qa0wX/mVQQghveQlof7n5oIAOHgwlGt1NfSDpzwl9I3Xvja03eCgj5+PfaybFw+98Y3BcXTPPYEvD73nPWEp5lvfGuL9/M+HLWDvfvdWmBe8oNhWr5/8ydDnP/OZsJqHts+f/3lQtj//8+H7wYPbHUox3n7jN4IAw777kz8ZjAdUXEhf9mWhLUoq6bFKpf7aTnfcEQDgK14BcNddQR799E/rcd72tpDP+98PcPvtdrkt+uQnt6/meclLwnuAUN933NEdZmAgPGOYpz41yM25uRB2bS0AuI99LOjTH/xBHy8f+9iW4eSlBx4IbffXf512fsDLXrYFYu+4I4DC22/fWk2JEwTWVq+/+Zug4370R4PB9L3fGwDshz60PWyWBdD7J3+ypYuRSp1QUiqVMlSm1dWA0f7kT0KZ5+eDTEVaXg6O1A9+MKwceelLQ75Hj9rpvuUtoez//u9hUu+Vrwzj/Sd+Isi+LAu2gpcefDDInn/6p1Cff/iHwdFw/Hiol1/6peDkQLy/uRmM2fPnw/cPfADgoYfCahOA4BR75jO3b4N9z3sCrwChLl74wmDIf+YzIe8zZ4LeQfLYREUopmcefhjg9OnuMJOTYWKb6pmPfSzol/e9L+D0PXtCGet1gG/8Rh8vH/1oqK+UlWh8fHnIMwbRwRJz9nzwg2G8ffjDob/89V8H5wXSykpw0n7mMyHswECoj9gW35/92WCjfOITW06ot789rMD9h38IfeA3f9NXXoBgD+3ZE7Zq/8APBFvzZS8Ljs/PfjbsMvnWb91yFp04Ecbjs54VJlbe8Y4wFv7bfwvfX/YygNnZbp16/nzou696VXj+6EfD2Hzd6wDuvjvIpD/+4//fMZpdpvRt35ZlX//14ffmZpZ94ANZVqtl2etfv/V9//4sa7W24vzpn2bZk54UwiO1WlnWaGTZ+94Xng8ezLK3vW3re7udZVdfvZVXlmXZ85+fZa97Xfj9pS9lGUDIX6IPfSh8n5vbetdsZtnISJZ94hPdYb/ru7Lsm785/P6Jn8iyJz+5+/uP//j2tJ70pCz767+W886yLPujP8qyycmt5ze9KeS9uLj17g1vyLJnPzv8XlrKsuHhLPvzP9/6Pjsb6gjL/OijWTY4mGUnTnTndfvtgW+kt70ty/bsybLv//5QrzMzOp+UpDrLsix761uz7IlP3B5+794s+53fCb+/+quz7L/8l+7vX/xiSO/uu8PzRz+aZc98ZpYdOZJl3/d9Wba+nmU/93OhfF/4QpY95zkhn9/8TZ3HubmQ5r/8i68MDz8cnt/+9u5wb3pTlj31qd3vfu3Xsuzaa7eer78+y9773u4wb3lLlt1229bzt35rlr3xjTq/mP/nPtfN3//+31th/uEfwru1tfB8222hfig9+9nd/Hp4+8QnsqxazbKf/uksGxoK9c/ph384y17wAp3/kkq6kqjUX4Fi+uuVrwwyndIb3tCd9rXXBpn5Yz8Wyv+FL+jpcaLtQOkJT8iyn//57ncoH1dXg+4D2F4Hb3hDln3Zl209v+lNQUbefHMoZ6sVfn/mM0G/PPGJQd9YPP/ar2XZddf5y/CmNwV5e/ZsdzisJ0pPfWoIn2VBLk9MhPaldP31WfZ7vxd+Hz8e2uxTn9L5ec5zsux7vqf73ctelmVf8zVbzwBZ9hd/Edr3xhtDupz+7u+ybGAgyzY29LxKeuxSKUMDeWwAgCz713/denfPPeGdNY5vuqkbA3P5AZBlP/VTW8+f/GR494d/uPXuv//3LKvX9TwoSbbJS14ScDqVAU96Upb9wi+E3+9/f7BFjh7d+o54/9OfDs+/9mtBhiFhe91zT3h+y1uy7MUv7ubl2LEQ5ktf8tlEMaL9hVK1uh0///ZvZ9m+feH3xz8e+Dh5sjvMy16WZS9/efi9vh5w+pEjwa756EcDf9ddF+rlJ38ylP/FL5blLNLrXpdlL3yhvwzS+MqywO/f/E33u8nJ0A+zzDcGP/WpEMbi99u+Lct27cqylZWtd+94R5aNjek649y5wN9dd4Vnj130C78Q3j344Na77/3e0Dc99PznZ9lzn7v13Olk2ehosNmQTp0KeXzyk+H5v/7X7XX027/dXbav//os+87v3Pr+e7+XZYcObX2//fbtGOZP/zTIt8vwRI4t+vu/D56+dnvr7BS6rPiWW7pXbnz+82Emi3skm83gKV5YCB71Zz9769vQUPD48qWYSP/+72GFx/Of7+f7gQeCZ+6rv7r7PW5TAQheSMoHQNjjyIkvMfTQkSPddXDw4Na5AA8+GPigee/atbXMDiDMnG5sBO8upVYrLHdD+tEfDSuDfuu3gheefruU9Nznhi1XSPfdF2YyPve5sNrnda8LyzJvvjk801lEpLW18B+XuXspdYXPykpok+/6rrDsH6nT6V7e+Sd/kpYuEi3bwYPh/9mzYSnsPfeEpY2Ubrtty0vs5e2228K2vbe8JSxXfu5zt/PRaPiXNpZU0pVApf6K66977gkzspS+4ivC7NnGxtbqyl/5lSCPPvOZsOT4cqGf/dnuNn3zm8Psa7UaZt/uuiv0g1e/OqyQkWhtLV3PXHttWJ2aQp//fJi553p6bW1r+fpVV/najG7DBghtxs+Y++EfDsvM//Vfw2wmp0YjjItWK/wuqSROpQz12QBDQ2H2H+mGG8Lq93vuCSvjlpdDvf3DP4Tydzph3MdW7FD8uH9/+H/LLd3vms1w9qVnOxC3TfbvD3U7MND9Du2Ve+4Jq6LoWS9PfvJW2Z71rLAy6fWvD3Lmy788rGS59dZQBwChT3zoQ6EfcXrwwVAPMZvoUlK1uv2stu/4jrAi9HOfCzbY5z8fVrP+4A/qtw0W0TN8fHkoNgYBQp/09OunPjWsZkW67bbQl48dCzrw/vvDjoJPfSpsT8OVOkeP2hfJ8H49MtKNK/bv335RgkU0vcHBoGP5OAHo7te33RZWLSF9xVeEsh0/HuyzV70q2F2/8ztBj77nPaGv41j5/OfDaii6dXFjI9TzZe3Y+aqvCkuUhofDfjN+MOzoaPfz8jLAM56xfVkeQDoIQioCOPAWp3/4hwCUKNVqxfhIoWq1+7lSSbt9Ynk5dM477ti+bYkKx7Nng9NkcDAMsJe+tDjPAGFfJ3Z8pE4nLEHDsxIOHNjaX4uEz9p5Ct/7vcEw2NwMgvBlLwsD+fnPD8svJcfO7t2h3ubm0srA++TAwHbAQA9Vxr7yB3+wXcl7t4xZRPsCChFvX/DytrkZBMzgYBDoEp0/X3wMllTSTqRSf/WPnve8wM+f/7m8XSGVND0yMRHqbHAw/ElhND1z770A/8//E3TMu94VJg327g3LvL/zO8M5d9Iy+D17etczAD5dc/CgvM2KntPXL/rqrw7L59/3vq3l45TOnw/lKJ06JWlUytD+0OtfH7bT/N//d9gu2miEM8ViB+JK+LEXTCnZJr3aKwcOhK1W731vcOy8971hKwzS8nLYdvZLv7Q97sGDOmbtB2l6htoz+A4nXvGZn82J9KEPha1973xn2EL2NV8TxsHLX779CARKe/aEiYYUkvRMpRLXM/0egxr9x/8YHDx/8AdbZ9LcfHN6v+61D8b6deo4AQhly7IgQ571rLD1ip4BuLwcJpK+6Zu2x72sz9gZHQ1C6JprfLf93HprcDDs2xfi0b/JyfB38ODW/k2A4DjQZtIAgtdtc3NrXywn9GZubGy9e/KTg/A+enQ7H+h5vvHG7R7Bf/3XeBl7peuvDx2O1sHcXPeV6U9/eijP2bPb+aeg9ju/M9TPu98dVmrgIcVF6bbbwn5Y2h7//M+h/tGxcNtt4aYsKkg+8IHgXZ+e3p7mH/5h8L5/3ddttRHGbbe7243S8HBox7vv7q1Me/eGPbRUENIzEfbvDwLpoYe21/XjHtdb3jG68cbufgDQ3Qe9vP3yLwej5iMfCXtA/+iPtuf1hS9szVSVVNJjgUr9FacbbwxOYUof/3hYLUqdx1/2ZWFV6M//fDBOeqXbbtt++PIHPrA1Yz48HMApDbO5GZ6lWfUsCxMIv/qrYfJjY6NbzwDouubpTw86ItW5w2nv3jAbj7S4uHWYM0DoX6dPh77I21VaUaOR1mZPfnL3u6/7umBkffd3y4cklzqhpBiVMtRHnU5YzYj0pS8FLI3ndn384+GMxm/8xlCeAwd2xlXWN94YVmfQg6DvvjuUjcqbV70qXFzyyU8GvErPF7r11uAIOXJke1uMjvpsoqIU0zOPe1xoCxpmcTHwIumZZjMcoIxnhXI9o+kYgCBr771XX5nmJa5n7r+/ezV+bAym0Oc/v7V7AiCMDzzbanY29POf+qlwTtyNN/auQy8W4UHktC0+/vEw8XP11eG5Xg9Om/e8J0yQPOlJoW6Rbr01lJ/X8eMff5k7dlLpVa8KAOXrvz54tx5+OMxO/eAPhuVNAGEbzi/+Yli+du+94VT2+Xk9zSNHAL7t24IT42//divNP//z8P3aa4M37u//PpxWvrwcGuf1rw9Lkd/97rD87LOfDYcx4aGzr3lN6PxveENonPe+Vz4g7YYb+nub0NhY2FrzhjcEp8kXvhAEPl0K+cQnhrp89avDYVUPPxwU0C/8QvAeAoSlgZ/8ZCjPq14VTi9/1atsT+np08GpgR7yu+4Kz3hw4403hlU/3/M9Ib+PfzwczPaKVwQHA0BYijs8HMrwxS8GYf7rvx4O0OJ09mxYDo+HYE1Phzze/vbA+wc/uHWVuUQveUk4tKwXesELQr9429tCP/jt395+Ovqb3xzq9jd+IyiTu+4KzhG86QsgtMVP/ERvvHB63evCzPIf/VHI901vCnWawtvnPheWQr7znaEuf/VXQ7oPPbSVxupqAE4vfnF/+S+ppCuJHov660d/NMjht7wlyJd3vzvMOr7+9dvDPuc54RaZN795++1PnO6+e0u3LCyE39Sh/prXBBn1Yz8W6vF3fifUyQ//8FaYH/mRMBP47neHSYvXvnbrpgtO73xnALx4s9VXfEXQr//6r2GWDbcPSPT0p4d2586SVHrhC8PtVB/9aJDT3/Zt3c6xF70oGAvf8A3hcMhHHgmHR/7kT24ZhSdOhDazlqG/4Q2hrd/xjtAHfvVXA06Q2uwbvzHw9B3fsf1GoI9+tNQJJfWXHosyFCA4Jn7gB4JD4I47Aqb/8i8PDnGAcFsWHrT++c8HHJ2yeuBS0YteFBxRr3pVqL9Pfzpg4ec/v/vYg2/6prAi8rWvDau80F4ACI6Q8+fDzYX/9m+hLd73viCTNjZ8NpFGqFeWl0Pb//u/d08Gv+51YbLzV34l9LWf/dkga/HA6Uol3Kb03/5buO3trrtC+Q4dCnKa01veElbooEP8K74itOuddwa9adkzX/VVgU+O8VPphS8MeX3uc6Esr3lN9+oUzxj89KdDvz5xws5rfT20zd13B93/pjeFuhsYCPbc7t3hBqkHHghtJ9mBlyN93/cFZ+UP/EDoF3/3d6FsP/Ij3f3uVa8KNve73rV91evP/Ew4ouPNbw5tes89YQLlp34KdsbhySnfT53Ksle/OhzqW6uFA6a+53uybGEhfG+3wwFRExNZNjWVZT/yIyG8dnBaloXDZn/4h8OhRMPDWfb4x2fZu9619f3nfi7LDhzIskol8JVl4VCkt789HJBUrYYDgF/ykiz7yEe24v2v/xXSqtWy7HnPC2nyg9MAtg6lkkg6PDl2WO/SUpZ9y7eEg8z27w8HyfEyr69n2c/8TDiwq1oNZf/Gb8yyO+8Mh5I1Gt2Hgs3NZdnhw+GAS43e9KZQHv5Hyzc7Gw6XGxsLbfQd3xH4pfT5z4fDqmq1LLvqqiz7xV+U83vFK7YfkPypT2XZDTeEQ7ne/Gad1ywLh7Q1Glk2P7/9m3Z4Mh7SRekd7wh1Mzoa+tpb39rdHlmWZe95T5Y97Wmhf01PZ9lXfmX3gXnPf/5W35JIOySM9qXPfS68e/jhrXdvfWsYK2NjIf0f+7Ht/UfjbW0tHP7HD7P+uq8LB2x2OuH5ve8N46Ckkh4rVOqvQDH9lWVZ9pd/GeRItZpl11yTZb/8y93f+aGeH/lIkKW/8Rt6mtdeK+saSh/60JZcu+46mc/f/M3A0/BwODSZHlCKdPp0yI9fNvDmNwc9c8MN9iGmWRbk7iteIX+TDk/mMjrLQh/5z/859I3Dh7Psj/+4+/DkLAsHl/7AD4RDGKvVEO5Vr9o6nBT1yIc+ZPP7O78T6qxaDQdE/8mfdH/nB2z+j/8RDln9q78Kz8ePh7jHjtn5lPTYpVKGBvLaAH/1V6GstVqWvehF4RIUpIcfzrKv+qqAZw8fzrLf+q3tZZQOT6ZjWMK42kUoEklyS2pDztejjwZMOTqaZePj4WDh06e3p//ylwdeaLsg3XdfsF+mpkId3HBDlv3QD20dXuuxiSSSdAzH9n/+50FGDg+HA6v/4R+6v29uhotH9u8PbXf77eFQZ0533RX6yvLy1ruNjSx77WtDX37Ws7Ls/vttfl/+cv0SFunwZGl8nTgRDmoeHQ2XEPzjP3Yfnpxl8TGI/YbaIpww/5/5mSzbvTvYKN/zPd2H/3/gA+Fw/loty57ylCz78Ie7+63HLuI2dJbpOlYiqZ9IFxnw8fThD4c2Gx4OsuPHfzzIJkobG0Hm8MOdkf7pn4Kt1WiEPvBlX5Zlv//7WVYJGZZUUkkSvexlYclbv1fLPJboy788eOvx+smSSiqppJK26PRpgJtuCrPS1157qbm58PTjPx6Wzf/+719qTkoqaWfTH/9xWPVhrToqqSSAsLLnq786rFqSDpO+nOjbvz306b/920vMyA6kK2orVkkl9Zt++ZcvfwF4OdPMTFgm+83ffKk5Kamkkkq6POnAgXAeXOyWmiuF9u0L2wpKKqmkkkq6OPSUp4RDpOnZayVdeVSu2CmppJJKKqmkkkoqqaSSStpBdLms2LnpJoBHH5W//d7vyTfjlVSSRpfDip2jR7dfCkDp7rvDwe6XG5WOnZJKKqmkkkoqqaSSSiqppJKS6dFHu2+rpbR/fzhQuqSSdhJ1OvbtcUeO+G7ru9jkcuxsbm7CyZMnYXx8HCp4IXtJJZVU0mVMWZbB0tISHDp0CAY8VxyUdEmp1DMllVTSTqNSz+w8KnVNSSWVtNPIq2tcvqaTJ0/C4cOH+8ZcSSWVVNLFomPHjsHVV199qdkoKUKlnimppJJ2KpV6ZudQqWtKKqmknUoxXeNy7Iz//2voBgYGurzblqcbFwJhGL4wqFKpdIXh4WNEw2lxNR6s/GLl4+XIskxNT8rPQ5imVnc8XOydFpfza71PIa289B2GSW37WD1661oKJ8WjfPJwHr6tfqHxoYWVvmMYz3iI8dgvSu3vFyrdLMsgy7JcfpV0eRPVM3Q2oh8yKUYDAwNdfetC5UllOv6W5Lwm+z3yhKcf08U8LkCY0U4pe5ZleR1aOqgX2eDVbUXT8qQf6xdFdb6WjkZW/7gQ46Tf40Hqs7FwPLy3fnlbeHBdSp6lntl5pNk0Gmk42UMpY0aS3948rXw0OyeGRSU9wtNJlXOaDusVR6fm6c27CGmYHMkrwyT7KGZHaXlaaUt8e+0br/z2+AJ6eX8xqJ96sEi/8+oal2MHM6dCUHOS4G++TIjG4wXyOos0Izg22Pl/b16xZwSzPF985rzFyuLNmxI3SDxxpO8xfjnFnAlSP7GMGi2OxremkKz0pO+W4KFCM8a7Rt4+llIGKV2rnyHF0pDiFhWgvaaN31Prm9OFMnRK6j955LQlc3ohacz3K22JJFlryTvkUdJ3Mf3J32k6I8ZfLLwWl9enBdJTdDKNZ+nBzc3NLr60vHjb8zx4Pp669pKmcyyMINVrv8eClK8VxxPWCpfSD3j9xByK2ruUerPKX+qZnUO0D6XiOGl8puD5lLz4e0l+pdgRFgbkMsRrE/QyJiS5ZeH2GE5O5THGv/Y9JiM92JbHp7rK0jNaub32kpaWJz2NYvWbKptT38fsnJgD00v9lPG9YIVY3J6P/dEqyAJIViP0wkNqg3uVcT8NCI2XIuQFNlZH7hcgkQxxK6z0vyh/Vl1qjhutTqx66hdpwrSI8kHSjCf6XYpD0071+KeQpqxj9d1vWVHSzqFY2/eqGKX0i/YxjzFOw9G8NEDNSZKxPC0PoJRW4/RTD0hkyVwrXozoKiFMh+dFQbLHESS98zjQaPo0nodSAXW/8IOUVopDx/sdyTKEPTiOt7WVt2ZA8b7QC9AvaeeTZPgh8XFv9b2Y/PbkzeNbukDKl3+T0vVg31745988si1F5njGu4doeKmeU/A4T4u/izlQYnrJw5fVD6z+ZNnqUn78m0eveydEpPGViv0832K+iRiOksJIdazpGIlHKR4Nn9K3kxw7Xi8kD68VAsDXka38uWND+h4DyRr/PB2p4mO8e5wO/QDUUj0UBZY0nV4EcWzwxHiRhG5MaVr9wdNXYrzw8P1oOw95hKL2LkVoFSFvP+uX46if46aknUF8/BftAxaI1sKnGq2p1KtTyZtHzBD2hOkHSfKiqGzy6F9Lt0lgPCWtWDxJDnvT8gD8XvpMUSeUN01MV/tmvbewpAaQvWW4UHqwpJ1Llv0SoyK6iNsfsfQ9fbsoDuNpaGGK1BEa/lZYTxgP9WIM98tZZPHjCac5miyHDO1LkqNFS8vblv3A2720g8feS8VoXieed9xZeXl50p6L9MHCK3Y8xrml5KX3XsdRqkHt5UOLpxnJ1m8+2KT0+gmeJUVh1ZMEIovw48mD8piSLo/TbyCqAfsUsB+jfjt/vI4tTXBbRk7RshcBHP0C1RafJXDfmUSBnvSN/pcoyzLxjB6A7as3pPSK9BvvGC8qb+kYLUJeZ7r1veh48oA1qXyWIcDDpDjgi8g4qtetcsTee7/TPDWSsAVP29IHsfQvdJtbThopnqe9Uo1r77d+gO2SLj/S+qQma7V3nn6cyk+qEerJW1qtaTkQ+HOq44emo8XT3veKv2PnxFn6xbILKE+xcl1KsjB3kbq9ULrCSjOWr0WpMjs23jhulGx8iXqx93lf9NZFYceOVAlaxWngKwVM99JpuOMlJT8NiGudRhr8qZ2+V4GmlTFVAWnOKy9v/XZqeAGr9t7rgPJ+TzUIemnXVCGXokClb5Yzpp9t6iWt/i4FLyVd3mStAtWMYfrdiqNREVkXc4oXcar2CoYuNEmGggWiuUOFAymPTu4XedLrl1GnfYs5yFMcOFQvcR0lpd1rGXi61Hj26Fhv3Ur9Q9LBUpk5jyVd2eTRE1L4fstt632q0yPGuzedGK9aOMlW8tiAnPrh/Lb4LGIPYXyPzVFU/3BbUnIyenE85VvKJ5Un/jvGSy8U03XWN8/Y9ZTHm6dlK6VgtJQyW5Ts2El1jNA4qaQJqH4Yc17Pu6diJbCK72N5pvBn5SnF0ZxSXvKU3arHCwFyNYFKv8XqxZt36qCynExFeaHkqVNPH5bKF+NbetbS4vnGxoHHEIkBf69zr6SSKBVxVnNKAasp8ThvlcrW4YpaPingx8OfNoZTyQOC6HOWZerqKvrM687SgZw4gNZ47ofM9uIlXibNcZXikCgKTmP8cueI5USx8sNySg4ZKZ6lZ739tdd+XeqVK5OKtivttynOnaLYVEtP+s15k/KPjVUPT5Ys1eJwPmKUIkclucTzk9qrqA7tl1GOfGEaRdKx4hRpY02veJ2fRdrYi981e0HT/Snt7c1Po1R9HMvXG38gGoIR7WgeD6ZmDPZqfGuk5VkknSINXjQvD9+W4PB0oM3NzbytKKilAo+3ZczwiRkXVrks0KoRrSupD3EnSko7SnWSQrE4/eiXmhFEf1v9qZc+qvHTizHx/7X35mF2Xcd9YL3e3ut9QaOBBgEQJEWCpLiIWi0rkSg7kSby57HG31hJ7IwcJXFiK440luMlX2ZGVmJnsxPHUSaLI2+ZsTOxx7I+x4rH8XhEjWTLdGKJobhJIEUSaBDobqDRe/dbuu/8cadu16uuqlPnvtdEN3R+34cP/e49S52t6ld1zz035r4213j6bumShKMFyfB550yndXp1OM0n2VENlo2V/rZk9SLW0Q+RSS4rvi4n6WyNH/D7/O9Q/SFbJMkSgpdES/kkR8Rb/kGOfSiPRtqlgElobnhsSMiWSX3nyWPxU0+fJVvz9QU6L2ICqyHdXVYOylctjsbr09YjLc/LqyQ9xtNb/eblljF9K7W5U7wawdzQGIUCKZ452YmPw+uTUMaX9aTR9LJmJzrxQY46OvoqVplIp5cshNKG6uFldOrQep3R2DZYhMS7SGl6zbkpSz47DZTxOeIhYDTwJKWxjBJPT4mmphBigj83G50aKosAePLF9pk2lzWj1Q1lfFTGMqFzeILGZYK7XkjrySpDCuhIMsfIRwl+qDyL/GltkfJZ+hnLk65rerzseIUg9Y0nuGPpuRj9GbK7nnnivaaV5+lPqZwy68DiIpKcoT6w5A2l0earNZc9+oSXnXD00S2dEwomdgppnno5P+Vw0jr1yC2tlTK8DHeeSu3Q2hCzBi3ZLbk9OlaTwVO+B1xPhfpBgtcvt2xGKO9BIWQfvAEvb128XK+9tOSR0sfY+pj7ErryKlbZQES3YDU8tjMl2Wi6kPxasKuThWYpIA8x0hRDNyZUSAYuv/a3VC+dV7SeEAnjZVny0DZ4y7qZpE4LlHUSpAo5W5yYdxNHKaiWcPjRiWMW0qPeeYqHNkrB0Fi5tbQ8EFOG/HlkCJFfy46GgkEapHaV5Q0hJyRW73PbZJXjJXyhciznJ+aalKbMnPHkC8lMr2t9auVB8LkiwcsXus1LE44GPHM1lK/T+r2BRs1uSW2ICdiE5IpZOzE+l+Y/0GuabvDoHUvfU9tiBVA8uknq89DYaTYjZiyte1YQkOfXxtnyDWJ4u8fOafdDwRetbOoXSfdCMvJ7ZYI9ofkYU34MogM7HkNK03rvlVWSXAFYZfFJEVqwFomw6opxGqwJYBEey9lGUs3l7kaks1NypI17aGJrC7lSqRSOlKZIPW20yqZpJIdFag8ts1uw5kGMYpDmVMyc1erVlGYK3CSUQUwggKbXAg+WUY+pWyrHo1u9AQpet6W/Q3ZUIqqxBEMKHGNZ2pdHtLrKjIe3v7hdz7Js30Halk236vTqR2tOaAEhjy0JIaRzLYKu5fHWFQPJhnpttzVOHgJvcVevbfU4cAlHDzFzOoZXxtbt0TvSdY8t4vonZItCNkgqj7dD8mUsn6ZbNpqWUcahRp1E+b9Urqf/JJ1xEBw51Bea7dH6SdPR3MZKeT08p1N0Ur4nr3fNSPEEaR5LvmOMTYtBqVexaFBBa4AlGM9XxiGXZPDASsvl9qb1BDNCbZQUM50IvD6rbyl5kmTW8mlpyo6RBEsZaPWFyLBEvLTyLaMnpeHjE2MMpXo86axyvWsrVH6ICGgIjZ/mzHgJStk+ejUMScKrC23uePRtzPVQWk3XWOVa8z5k2DlJkMrTAhQeokv/lvQsJ+GhtlptsWCtWYlUa2mpbo6pW/vt5R2e9BRW8ID+3SlhldZLaB7i71iOEJOe953HTlnQ+suaU2XayO93g3gnHB5QXRdyWLV8CIm/hOaS5hCX0QeanQjZxFCAhl/nfBj7DvPwtN61YvFz7tdIr3Np9fM6siwP+ksBHK/zHWMztHHohg7RyuDjQtNa96w6QvOB5wnZ7FA/8r7T/FAKzmP49VCfc985du3E+DuaDrDyeNDRGTtSpRr5tCaf55pVJ1/wUlp6X0sfS/Y8A+CdTJbzopFvq9wyxFMqgyvw0CS0ZOGy498ep0SSSzPAVAGE5gSFFbzi5ZdBp/kswiqlD5FYnseTNnbsyyAR5gQKybBLet2T33O9U1lj9ISH1Ej6sluyanXT66E2cd1hOUWWro8lh1RGqR8lm6CVZ9k13gd8PnJ745lnMbqZQ7IHElHnafh1b1rvfQ2cO4Q4osTVrDaE0pRtg3fdJXt19NEJN5P0YwzvshDS9x4fi9cX63iG5LD0vySvZcfpeqavNFsy8nsh3UrHyrI5nsAEgu9clXwlvF4WnrkV8m08OpOW473O4S1b4weh9KF14eUXsfBwGisOIOEg7EfHgR2KUKBEI0+dTHZJQUgIOfte8InXCXGQ8lmKVUpP83kWiVZ3Gcc+VE9M/dLfWjpN8WrXAEDcUolldRMxzmKZ/gldCzk43UKMwQ2RiVB+rV2aU9yJ05RweBBLWnmebsrhDdZYhIK/FqSl00ghlUdbE1p5UhmWfCFiqNXFr4Xsgrdfab4yYyz1vdUvFoGzyuBjojkPUt2h+eGFFaQKySDJ34kcUpla3dZ1Lt9B6XcP/6ByJBx9oE7huzbo39oatnRwyIkOcUVprVhcysujY+dujA+hycL1vOUb4niEbEcMB7bsTMgmWzo/ZLO9gSGrDQjJPoQ4d8j2Sz7Tq8GfveV7/akYW8XnWkzgsKwMr7a9iArs8InCjWzoN/+7LLyOrqc+j8z0ulcuroBCC1Arg+eXAjo0b5nJLRFtrUyvsyCVQZWNZSgtZcgVqZSXtqXMgvLOpZCR1eaWVl43AjBSvVadPF8ov2Qgy46nVEfIsZTKt9qVcOug23YkpOs85L6T+ng9XB+HHO9uyBLjrIYCFVYgJ7YuL0GSbKyHDEp2iNsOSQdZpFALBMVwB0kmr7MgpdGcHIvYUvm7gVgS77l2swMrMXM54fDDw3li+FTovqVneDpvYNgjR0xASPNNtOCIxo8xr6SfefnUjvT09KgPZHmQwwr4aJyV/s39E0kmCRZnCM0bXq/FRyTZJDvBdbw1nhrPsNpQJiDF73nmrubvavelNFo7tLzd5HeavBJCNr+MbB2dsRNyvmKVXoiMWHWXRWjRhfJ65fEsjFD5XoLoDTSESKNGbiWE0krlWkZGM3h8oZdRNNaT6RhISscyMKFyukkQY9eilEZah5YDFSI+lhGMkVNKHyJICUcPSOp6enoAwLYL9Bq/TuEh8FYZZeaZh1RrdVv3JXIolR+zXq02aEEd3hZJTo2gS9AcgJDu4PmtMj15vQEpq0+0w6WlMqT6tHMkNBk4wUfE2KIYOxQ7l2LHgdod7IvQ+GqcRqu7bBsSvj5Qhjt5UGYeheZurD3Ee14uxoMHmC60tqQytT7zBDysOrR7UvCDl8fr1PJQlNlpKQWSLN3LOZCHq8QGUEIBj1AbLR2sBSo8fMoK4sTwHi6H1v/e+RXyYa28Utoy9zWUCuwclAPlIU0WUS1bj+V8esqI3eZtycLvhRShR16+iCziQ+/TdnmVuFdGbx9bY2PJ1G3ypSkmDm1teJUeT+uVq1trUpsjMXVZ8yzWcYhBCu7cWpCCFhbJ8MyrTueH1xCXCeJIaSz7p9XDy5KIBl2LseRCIsK8bJ6WElOp3lCAStLvPEDvIXO8DH5dc4wkcBk8NtIzP7S6pDSUnFrzQpsnNztI4XUqrXkaGketzFB6DQfFMRJuDmI5VJkghlZGqB4rqCDp927IY+lzq7zQOooJqFigZ++E+kCSIVQHDcZ75NJ8A0smjy8oBSE88AQirLnr1aex9Xvux/jDB1lfGf80Jq/FqTx1hNDVM3Y8KOuIepx3r8G1Inge2aQF6BkASUl4SKBHhkql/bPfnGxmWQa9vb2uAIhEzKkipSTcIyuVGYmwFTzgdVjBrRila13j5WvKjfeHJr9Wn3fRlyGNtO9oXaHfUjmaXLwczRh5+ljKZ/VdiEhZ5SccLfD15l0PVuDAKidkX7xrsoxRj8nvdXC1NUbbGLMbRAoe8Ho96y5ExK2ADL0mbcXn5Vi2zTMPrLwh4q/ZeU1Ha5ACNqF5/WoGHsrwOEQZ7uWRoSwZjs1X1k4nHB7QtRiTJ+Z6LELlWwENL0fyli+lke5bvLisv2DJz/WoJrvE2WlaLyeWoPW1pbM1/4DPQ2//aP2t1cXrCPEJr00vqwc9Pm9Izm4gpg3S+IbSe9KVlUdCVwM7FuEJETpP2Z773VLSUplSW6hy8CiumMGS2qT1K9+mHHJUQgEd6brWViqXJDdNq510L5XpGRu+1b1TohUbkAiVoSklyQDROqx7msOgyd8N8ukpN+QsxfSt5ExqThQvwxNcSji88BAcb1BP+h3juHvydkIKYvOHyg7dD/WnpwzLzml2PkTMtLVOZUPgZ2qt8kO2OCQLL9uCRuh5Wd46Q4E0qd4QIbbk0niBZW+0NsTO4055oVXmq4Furd2EBAtWMMdCTNpQECV0zarTY1c8smh5NHthBQXK1qn5exY/0Or01iXVp3Fq2mbNhnqDJR5bJNlsL2J4R8z1MnyM92mI62iyaHnK2ooYGRBdCezwSRLjoPMyOrkv1R0Dr5yITqKUZQaLpuXBJXyC6SHdKDudyJqSo9elsy4sGal8kjy8Xg+Z5XVYyjkUCJBk8Son79h7jYp2TboeSmcRccnIdJuYliHWIaIQcqhfTTKfcHPgDejRa54yPDq9W85sbOC1Utm/s8braHcbMXq0TNlU/2vBCE686L2QzKF5Uoa3WG2JqUv6HeNoeeSR+k1rs1Z/JySe4zDpbA//ode1fAlHC5bze7PgCQ504iBq6z+knzrRhxxSWRoH19q6u7tb+CQeGcr4XKH13209SH05aUet1wZbf2vzp9P57w0SeWD5pFJ9fG57g3ZSkE7Ko/mGWl9LMvB8ofsx1zlKfRXLcqZ4Gi0YIEXK6D2tfq/Tb01iK6BhtSXkFEuk1BvlowSe3/Pk58RYaidtLw8McfBx42PKFQ8qpJB8/B7dcaPNJ9qGkBHGNDs7O3KH/f+ICbjQPJp8mixSXqkNvO/4/PEGa3gea453KyjiKccKmlmGP1R2Ita3JrjBpGtfg5cAeeZpzLqxdJJmf6T0oTlu6ZNYh5PbglAggpft7V9r3fM8ko2S2iXNBU0mTdd6dLZWvvU6seWASfZXCwJZsOyl1Z4Ye2cRWM4zpDQHhZC97ZYM2hyxnImEo4cQp7fyxaxXy/+JLftmBaAOul6u/0OBCJo+ZKtD9aLPIOk9i7N6H3Zbslk2g6eNLdtTb2zZZfxwDWUOnkZ4gyMSv/FwmE7va3LQYJKX08b2Ucc7diTjrhEvjhiH06sYrXq0Do0hxjHkm8sdcla1z/uFCH1ZYmEpUg7pHiW4miyh4J10+KRVb2iCc6esjJKMIWyhgI1Wv5dwSwGtm2XYNXiMoTVPPc60VV/CrQdLj+D/ZYI3nnnpKdtD1iVZrbo8QRXrPtd7ZdaJl9BYdk6TLyb4ItmVLJMfHsQGuaSz6ADCJJ3rbM+XvqTgjoSD0umxhNZCmSBUDDyyaQE1KlNZGcu077DZ4oR4eHStxE/K6ForncYJvU50KH2MD0bvl5njnmAFT8u5rsWnaZoQl6bjY9nf3t5e8yuGkh0PjX0MD5byUjsTq98sv9Fbv1RvqA6N72hye/1vj28t3dPKCNlGaa6EZOwGNE6K9zyIDuxI5Eu6F1OW5LiGyLbmUGuBJV4OJQgSMfQ6/9o1S5lJhkKSQ8sbkiWkKDV40nmCEjxtKPhhyRNDSKmDpCkcLrNFumPmsySfld9D9kN9pa0Ja46EFFuZcvC6do07rp45YPUldy69ijnhaCJkCzi85KlMYMibN0RUQjoxhgB24lzGkJWQfeBrXUrvdSRoOgy4eMqJsaEhfW2NgaQHOwmYHBQ6sWmWrj8olA3KUHTCQ2NR1vFNOFzQHEk+H/n/Wjpv+TwP5zW8bK+z7XGepetWXu9c9zjlIXD7UUYveP0ZqU5ejuSXxgYWLD/Nkp/Lof228lrXY/S7NCd5GZovYJVpQZvrB8HvX40ytXHzzkUPogI7MU69JJBH2VhBGanMUHkhWWINs5bWUppl+ozLV3bChSZHbF97DYZHjph6vfAETLR6JMPJ70tyUaVfdl5JCJUVch7LyqAFqWLGomy9MQgF8BLhPvqIJQnarkcKSvi6tT60Ojz3y5KeWLsVciRiiCMF2uwsy6K3VvM6tCBwyA7G2iHP+HUreCPVaQX/PGN+EARUK99Tp3dNePrPQ/S7GVB5tbhJwtEA90G4DpLmH3V4rQAALc8ThJbyxaTl1yyOpPkFWjBLq7esjpICWNJ9K3+obs2vCrXN0tdcdquMkNySrN1ArK/OZaAyesY35LvEcHQtsObJU3ateBC7fnm+g7Qf0Tt2rAGxFqa0iEKT33KuqfL1djBfiJoSDhG52EXiXeTWwrfKB5DJjtRH3okeipLyvrT6yVKUXsec96NG7mINgmbMJBlDyuigAgndCLJYRNjTZyFSEWMMvUQn1M4YopNwa8PjdFoEgf62tmMDlNvpE6t/PZB0cCxhioGlQzp9+CDp+k6Dw5LuturlZdBXs0JziJLeEIGXZCoTUDsIhJw/ngbhlTfErQ4bbuZYJNw80EANgOzb4NyQDrkNlR2qz9InnsCnJg9ffx697Q1IxLTfy8m1fJK+tIIjfMyk+6GAeogTcN0ZE2TibeFppHzdgCajR797+IY0P7xj1Sk6LYe3z7Jd2vwIzSkqazfWPqLjV7FQKCldqGO9i8oji0cmT36ObpBViSh5HFdJVmvyvJoEJGbsYkkrL1tTHnwullUMsQ6RJ11IEZZFjPHRDITU3thAEUIzZrxsa456FJiWRlO8CbcGQoFEb7BSI3ZS+dpB5mUQE6C07mlya22xAleeIBgtO+Qg4G+trWXIX6gN0nVPMI6nDc0H7/yyrntIvld3aYErDYdBL1qEOIYjStcPGqHxT0GfWwceji0BdR/VKRrn4R8c0eqz6vYGYrxBG6+eteTy2pduIBR08PZPt9awVr93HEL8OYSy/jPNW8YHik0bk14LenWKWH8nFNDRyqcIjY9UfqdtLbVjJ9S4UIRSShMij9ri4BMzZjF5CKuUVnKKy0xEq0yPXBI5tcbH0zchYlpG9lAd1CHQCLgmh1avtsCk+15nohMD0C2CHUOEPWS4jEx0vD0KK6TsrDlbts9DsiUcbWiBv9Dhh94yvevVS9o8CK0DT+BWWvNliLpURhlSY12n9zRdZTlZ3J5RLsDzWpzEY1eok9YpmdWcPknmkH6NDe5oOpff94yZ1iatLO9Y8nJDbfOkK5s+VE7C0YfGNalOsdZlpVJpexjAAzwA7XrDo0+14FA3gyYx/kloncbIp3Fsiw+G+t/rz0m+RqgOyc/ytC2kn8sEUrxlx5Zl/S4b9LHKDKXxxAe8ZdHxtvx7zc+nf1v9ENNPZTmqtx862rHjEaLbBpCXKRFeek8LZsRMFI+DLNWt1RMiON4+80weHvCS7lt5eT1aACYkZ9lAg0WK+f0Yxy0WFgkuq/Cl8r19WyZIIxGYg4RleLQx9JbL0akhSDhc6BZp4WXi/9IXkLS153WCD9pZ1MiKN08srACEVH/ZukKki5ctrXVvXuk+bYtXZ1n3PfVZcnvrk9J3Knu3oc1RiQCXbW9MPst2J5vx9QfuH1j8k69fqi+4r8Gv08AOLYPrdM05tAISobZp7fVA0++aX+WRSbMlITmsYIwWwPHKINXH/7bKC5URgsc36kRXlsXNqLNTHIQe7wbPwbyvRj+W3rFjRZw8gpc1yFwGSRavotDKj5FHIwVWICXkKFgkld8PObnW31QpcsPD5dLa5yFGFoEts0isuXPQiyY0b2ONBs/rLSMko1XPQaETQ1qmjkTEb33EEFot0CLpW0unxcgWuhcKTJepr4ztsgIn3nZLTghe9wS5JQcoJFOMA8LH28MLyjj2oWBFmbydpPPcD+nNMnLxfrY4Qkjebti7TvIfFaclobuwAimhfFQHevSBR/9Yes9rA7sVLLaCC682b49td4x+lvJ5bCWfL5VKxTxvKdR3Vhu7oZ9ibD3X8Z3W32392s1AWMjfDuXRAraxvkona4uj1I6dWDIR23FaZFbqKO+itEh8txxSD9G30pYhnV4yqf3mAR7eZsnw0d+dkE+P8fSU8WqQMmssQo4kvaatn9D8iFEUWEescySNfaiuEEIGNka2TmVJODrgegn/t4IaPABkkZKQTqRleuX1kHFvkErSMXxdS+liwcsLBY00PRira7T8ofte8svnjjUHQvapjA6z5mo3Akhex8XiURZP8/bXq6WPQ2u/THmdlJWCQbcGJBuDsBx5K5Bt6Y1QcOdmwau/O103mCcm0Mz1jYej0vZItjRWt/I6vDzeU3YMH/DyB6lsi0eFZLpZcxTrpf9r6SjKBDA9PMCymSGZYuXqBFGBnUqlIm5h7zY8AZpuOIx8skhOQWwdHmLM0+InYmONhFS3pgTxOo5fX18f9PT0FJ8Hpv9eTcQoDG/E2zOOsbAMhCUTR4whpGNfxhEM1cfnVqf9FGswPI5bCuR8fULSkxiECJGqskEAnpcGPSqViqkbQ6RDIqO8bs+a5eQiRu+EnBRNXl4/TSPJoq1x+luzdRJ5kmSU2kf1pFSGp6+s/JYcMXa6DKz+8uSLJaD0umTnqM0I9as2pjG6/dUgxJ71l3BrQeLMeJ3+z/NYHEYC53IhW+FxVCWeWyawYMkbU1aMrvHaOEkeTz0eO+nx8TSU1RHd0i3U3sVwAI8vQRFTfqje0PXQeBy0XvbwRYkfSPOxTL/FrgkL0YGdWIG6kR7AH8jBIImWh+eLcXyl+x7Cjvd4vXTC8r/pItSCPh7jgmX19PRAX18fTE5OwpkzZ2BmZgbGxsagUqlAq9WCzc1NWF5ehqtXr8Li4iJsbm4Wjoyn/drk5uml/vA69d55U4YAh6CdyWHJFVuvx5iiDFLfxDodmrLwppPklmS0CHMnY5wI+K0Jzzzh9zQdKZURMuA8CIKgtsUDr6MYCqJgGd6gp6aDreCL5sDErnsLGpGzHCtP3SH9Evp8vSZLDEK2LyRnSC6ez9tnHqIc09dl4XVWbyaSPfn6g8ThJB1F/1GUWTtSndZ69vgD1OfRHr53kxd7bVE3we2Xx55IaXlfe3mwVEa3dJhUnmYvvHVavmOMTPS3ZcM83EtLFxO8KStDbIDPKlOSITSPQpylDD/QEBXY8TjjFGUEjCFi/LfH2Y0tN5THQ7A05xX/7+npgd7eXhgZGYHp6WkYHR2Fnp4eaDQasL6+DktLS7CxsQGtVqtNuVNHg7afX6tUKjA0NAQPPPAAvPa1r4WZmRkYHh6GWq0GAAA7OzvQbDZhc3MTbty4AVeuXIELFy7ApUuX2gI8u7u7ZtCMOw1Wv0mfFJYUmKbUPGNLFRtN4zXGoYXmCaZoYx/jRJQJflAiYOXRApNSuhg5pD63nGar3lBdCbc2PPPOOxdj0oZ0BSfcGjxz2GpTzBqw7HLIyZDsu7c+67q15kP6gLedk0stMCTJEksENcSQesk+h8rl+WMJdqhMfl1qD3UOY+dUqK7DEtDxyiI5kPT/w9KehHjQdWlxJGn8Q7pHcvo8NiXk0IfWdBl7of2Orcejj7w+oyVbiF9L96WH/tKYWP5Lp1zEG0TqBqS55PVRPfNdqo9DCoTFzJcQJDlD6STwMfesIatuzxqNaXtsP0WfsWNVGJocdFFJBI3n4eVKixJ/c8WpDSTvUE+gIGbyxDqulUoFRkZG4O6774Y777wTJicnYWBgAHp7e2F3dxeazSZsbW3B4uIiXL58GS5dugQrKyttQRYuA5e1t7cXTpw4Affffz+cO3cOxsfHYWhoCKrVKvT19UGlku/a2draghMnTsCpU6fg9OnT8NWvfhWefvppWFxcLIJKVttpnRZJlcaH938o4OCRJSafRD41pU3bIc0lDbHzwqvseQArtr+kur15pbUolSHlK0NENBml+4lwf30gxnn26nKe1gom0DSeeRfSlZp+4fc5Yud8iIxoDq0lAwV9xVirX9IBmhPN7YZGPnk5XgfJ66hb3MKSTaqzDLykO0Y3e2wmtzNSPTdL52oBQGv+xchqzatujGnCzcHu7i709vYCwH5OYvkiZcac+weSvtD0hueIBC5vyHkvCy1I5eVxHj1hBSCstRjS/9SuWjaiU1sqoaxPE2OPpMCJN/ik9a1HBg1em+pBaH5rc4Fe86SV0kuIsauha946vejoVazQoFnkNKYezWhbeSxIAxFD+GMhBQBwwQ0ODsL9998PDz74IExNTRUBl/7+/oIYY3BndXUVrl27Bl/72tfgwoULsLS0BM1mMxjEqlQq0Gg0YGdnB3p7e6G/vx+q1SoMDg5CrVaDgYEByLIMGo0GbGxswNDQUPFvZGQEvvjFL8KVK1dEYi0pgCzbv5vIIo40nxec0IYMo1WG9NtScpajgtDmZ5kghoaQogvB66h1un4pYttfxsDGzqWEwwuPjeH3rTlTdt1ZznkoABRrq0IBKu89j3MbS6C9RFgbA80x8gQ/PAGaToILlrzafakMPn5WW73lIvBMPCmgE9LnMWQV//Y6FVrZ/LUQaX3Q62URY7tibJBnviYcXcTYirIcTnO8aXBB49GYju82iV03MfNVC5KEHGZtrdA2Sfm4ruK+g7ctvF8l2TTfL2SvQsEsD2L9kTJ8Pqa/eD0hDuApwxvcsMrx+lsSvParm/o8hnPExEQ64TLRgZ3YieMlOB7yGCrXWrQUVj0SEQ7J4e18Wh8q66GhITh58iSMjo4WwZRarQZDQ0MwODgI/f390Gq1YG1tDcbHx2FychKOHz8Or3nNa+D555+H5557DpaWloodPFJbd3Z2YGlpCS5cuADHjx+HwcFBGBwchJ2dneI+ylOtVqHVakGr1SrO41ldXYW1tTW4ceOGGNyRwMkn/h+rvEL3kehqaelC0uaJttBinMoYReExylYAzFO+pBit+soqEa8StmRIJDmBQrIzHlLknXt83WoBXF6GFEj1BC+0uW/pDypb2fWhBT5C8ksyavLxuvh9D1+QZNCcHa0dmmMk9bFFPqW5QPN57BGH187wNkr3LOfOM94xsGSR0krj7XXQYh1VXg4fN++8DsGy7Z0GoxIOD6x5U5YbUR0kBUl2d3fV83A68TnK2gvaB17fqxv3Yri3xTctW8HL4TugQnwb/9ZsVehaJ046h9c31WSS9JknAGLNi1i/zgtv+2K5H+Kg5bRiDxo/DMnsQVcCO2UF6ERwCdKER8VJnX+Pk6BdlwiVll4jlvh7d3cXNjc3YW5uDo4dOwa1Wg2q1Srs7u5Cq9UqduNUKhUYGBhoC8D09/fDwMAATExMwFe/+lW4cuUKbGxsiK9oZVkG29vb8Oyzz0KtVtsnx8DAAPT19cHOzg40Go2ijCzLd95MTEzA5OQkrK+vQ6PRKIyS1Uehvgzd0/pMIrPWeIUcEg+k8Y4JZtAgV0gpewipVbflDHaLEEhkxSqH1mkdQKv1s6Z3qCw8X8LRhTXeCO86jllvsfMH5fQ4klK5od94zTL4nsAHhZfIxJbLZaZ5Q86+V0eHAgtWeq/N1/SnV39zmcqS8JCMlp6Pqa8sseX95amHyh0ql8sn8aiQ82Y5h9qckziHJJd2LeFogc4Faa1qwVI+9siHub7W1ikPxnKZ6N9WsKUMn9UQsoUxOpbzthg9I61Fjy7V0kqw9FBsUEbitF4dwuujaXjQT7NJnI9bdYTG00LILw5dC8lm1RVja732QUsbQpk8Un7+NyKWb0k48B07GgnVypfy0vueSSBdw8UXI0O3DTdXVDs7O7C5uQlPP/00rK6uwgMPPABnzpyBiYkJGB4ehkajAdVqFXp7e4u8eNByf38/DA4OwszMDFSrVThx4gRcvnwZ5ufnYXNzs62t+Pfa2hp88YtfhEajAQ899BCcOnWqOG+nv7+/kKler8Pm5iZsbm5Cs9mE/v5+OHnyJCwvL8Py8rJ4uLWl2GLIJ5/UIeXlJZjSYrEMpgUpcKa1JUbZWoZG6s8YRcvzStc6UVScFEiEJuS4WumofFqZiWjfGuAOYMycDTm8EumW7kt1WUY4hsjQvJ45G9Kfncig1eVdk2Xr4LrXclo65Q2hvKE20/5FW6whNL8saDYqlFa65+VkZVA2n+bgxvAD67c2l2LWWMh5otc7XWsJhw/S+Fv8jqbTbE+MTtUcb6lMrI/vWC/DC71ycHDbI3Far76xbICX/4bsP8/POTr30ej/XC5eH17TXpujdWtlSzZRqkPi3BbK+DiePJoPZQVVYuwPL9vKy/vIGktrfod4npTO0/+hejRdU8Y/6+jwZC6s1ImWktEUTUhB0jqkvNZ1GuAJKWBrILxt1OTC/Lhr5/nnn4dXXnkFTp8+DXfeeSecPn0apqamYGRkpAju7O7utu2q6e3thWq1ChMTE1Cr1WBychKmpqbgpZdeguXl5bavaAHkX79aX1+HL33pS0Ug6cSJEzA2NgZDQ0MFaW02m7C9vQ31eh2yLINqtQpTU1MwMTEBq6urxStcGqgipv9LE1Tqa20ReAyMJ/BjGUwL0sILfcFN22pbFjHzrYyyCdVN6/H2nYeca2vSypdwa4O+1qI5+ZZxlK7T9Hztanktp65TZ08jlVIa75ruBrxrMlQv7XfLHgLoAXOeJ8ZRsHhCiLhLtkNLo5XjtVuxbdBsGE8bsk+HKUAhjclh0vnetZBwdNDT0xPUuRJv1XSR5ROV4Weh61yvesqSAgSxfDGkUyzHNMQHaRm8LyuVyr4d8LxvtTGlMmhton1BD/+XuAIHHgtB7WbIJ5Z2+2h2RILUR147ZNkN71z12GD6P+1fiRfwvJ65Il3n80daw942hNJYwSJv2Z6AVQxK7diRFgNPJwkZO0H4Ncux9DSe5pNeJdKCPZKilhQ5NwZSAENr087ODqytrcFzzz0HL774IkxPT8OZM2fg1KlTRYCHnt6PQZ5KpQL9/f1QqVSgr68PqtUqDA8Pw0svvQSLi4tQr9dhZ2enqG93dxfq9TpcuHABNjc34eGHH4YTJ04UX+KigQh8Bxh3B01OTsLVq1ehXq+LfcvJMFewNMjEYb2iw+uxoO3MinGOvPDMF+u6pbRig09l1oI0P711eO7FKDWLAFlya/UdFmclIR6WQZf0JydkEpmQIJ2HIl3jAQ5tjoaCNN2Yk2XXmbfMGPLuLTeUluprT/0WadecCp6O3uOk26tHOul3aZ7GQJvbvCzrNYFYWxgaDy+3k8bYYzc1J6bT+W/JivVJekGSKeHWgMTh8br0N/7WHHqtDJrPkoOWxX/j3ESeL5VncT2rTWXXVxkOKtUvlYHt1eSWuLBmm+krdLRsTOdti5TOGzDjZXhh2baY69pc7wSx/shBoGwQRyqnzPhLssSMWSeICuygo245X1r0yksYpTLpNYkMaQuKyhMqXwveaIMVUpyeQdaubW9vw+XLl+Hq1aswOjoKs7OzcOrUKZicnITh4eHiTBzsDwzI9Pb2FsGd8fFxmJ+fh1deeQWWl5ehXq9Dq9WC3d3d4jPqc3NzkGUZvPGNb4Tjx48XJLCnp6dQcH19fTAwMAC1Wg2mp6dhbGwMNjc3CyMiEdS+vj6o1WowMjJS7ARqNpvF6131er2QA/tYUqLeRditBeytx1KC1rzA37FrQSqrTH4LEmmW6i2LUGBTc5y9SvVmGI6Eg0PoyxgIyUGk17UyKTSCyZ/ShQIHWE7o07Sd2MLQOtKCNFpdlr4q6zh7AjndJJKxAYcYx0q67wlCSIFGOkbdCEqE8kt1aPPHOx4h3uThXlZ51rzW5o3WDwcZdEn25tZApVIxd1WH1hfPR/mstM41XqPZBKkOaf4jZ5d0nRYQsnRAzPyW2qStR+2a1mbsQ2kt0x01OI74v/RWgWSX6dhbfYXXJL3O02nt5b6OlC9Gd/JyY+HhPDGyxOhhbS52y685KL2PZXvnd1l0WlZXztgJCRQT4IgtJ+Rg00Hg0VlpIXMFQyecFeSRytTk8jgqAACtVguWl5dhZWUFXnrpJTh+/DicOXMGZmZmYGJiovgsel9fX1ukudVqwfDwMIyPj8Ps7Cxcv34dFhYW4Nq1a7C2tla8otVqteCVV16Bp556Ch555BE4efJk8SUuLKfVahVBpGazCTMzM7CysgKbm5v7FGWlUoFqtQqnTp2C+++/H+655x44efIk1Go12NragsuXL8Nzzz0HFy5cgPn5+SLAw8erk0CNJ5B3kIRPQqcEXipP+m0ZVauM0Hw9aJQJ5iESwb71wHcOWk60xx5JtoDfA9j/2iT+tl7fpaD5rCBsJ7ooNnDjKc8buPDIVCY9HyPtnpRXcqLKgtt7Wp/moHGZLXnL9rNFjGPzluFiPJ2X60hjZeWVnDsLOF7SwbWWPFawiAffrDYl23P0wcfZcjjxVRsrCCPZCGme0LJoPu5vWP4NlYOvAWueajqJ6zYp2FFGn1kySboJAzT4ULm/vx96e3uLtc7zoN8xNDRUvHmwvb0N29vbxbEV2EetVgsajQY0m03Y2dnZ9zXhkL4M6X+tj7V7Vn6up6S8Vr0hnY7lSnZNGh9JNuuadT/W9w+lLWtHY+rQfneSJ6asGD8y+owdifxQhCYjJ2FcedB6Qg3RlLBUF4D8FFgaAK+y43lRgUhPAGIjkbSeLMtga2sLLl26BPPz8zAzMwNnz56FmZmZtte06BZF+grV2NgYzM7OwtLSErz00kvwyiuvFK9TNZtNeOmll4q809PTUKvV2nYEVSr5rqBarQanTp2C7e1t+NrXvlZ8IQvb1tfXBydOnIC3v/3t8A3f8A1w2223wfDwMPT29sLOzg6cP38e7r33XnjiiSfgsccegxdffLFNUVvknvedNV+0eelRAtbit4yaJZ+k5L0L2uPUcHQjGFOmDI3UeNdx6LrX6OD/oZ0TCYcTVGeH1mMoyEnTaY4akvYQKdZ0TIxukf620vE6pHolYhazfi29GcrD/5Z+0+sI7iRwUNvHr+Hf3rzSuEq6G+9besNLIC2U4QI0fUwQxgNtffD+s8ac57PWkoc3SvVoc5TrCy8sJzzEI8o6CQmHC6j3kS9o84cG+QF0Z8ujS6k/Qq9x+2KtL/o/vyfpuZCjqc17T3BAqldLFwL6LuPj43DmzBk4ffo0TE5OwuDgYBEMo/o5yzLo6+uD0dFRGBkZKfyWnZ0d2N7ehs3NzeJNhZ2dHdja2oKlpSWYn5+Ha9euwfLyclsarb2xOjumHyy9pnH8TtLStoTa47HrNK2Hr1l9GVMfpvGCrptOxzGmDyX77V03PL+3vVGBHTzjhVYSG3njht5y2rXPvWmEgSsnyTHWJo4kF7+PZ9rwCcwVtCYrJY5S31kEGdPW63WYm5uD+fl5mJychNnZWThx4gQcO3YMxsfHob+/v5AHgzH4atTg4CBUq1XIsgzm5uaKnTv1eh0uX75cBIlwKyMGwlCR9vf3w8TEBMzOzsKVK1faPsdeqeRn/czMzLQFdGi/4AHPt99+O9x5551w5coVWF9fb0ujEUyP0bCcMGsuHgRBCzkRIQIgEdxQPVo6TZF2w1iF2hBKE1umVL70O5HuowuqN6Q1QH9ru2Moysw9ad1ZTl3ZgA6tjxJWy055dUEofUj+bgSprPq09WuRXEsOSxbJnof6UdLbmnwSQgGZTnVUrEPpLYvLpv1NHSHNIdT6UCrPqsvz2wvPXArNwWRfbg3wgH5IP0g+Bf0tnf8irRGNl2r1S3k5tPI0fkyB52lSeTX/zgp+UL/Q47zS4x+yLIPe3l4YHx+Hhx9+GN761rfCuXPnYHR0FKrVavFmAh47gWXiNcnJxl059AiKzc1NuHHjBly+fBleeukleOmll+DKlStw7do12NjYgFarVfQJ7QdpTOj/ZYIMnjTdCETE1BvK1y2OFarL0rdSGZJfpXHHbiNUfhlu5lnzGqJfxZJ+W5VagRW8bznfvB5JDn5NCw7w9Fo5tB4ewKEdzeWhRgKBwZCJiYnivJmdnR1oNpvQaDTa/tXr9WLrII1M88mdZRk0Gg1YWFiApaUlePnll+HEiRNw9uzZIqiC2xdRGWKdfX19BSF75ZVXoNlsQqVSgUajAcvLy9DT0wMjIyPFgcw7OzvF61hYDraD9x9+hr3ZbML169chyzIYHBwsvujVaDRgZWUFNjY2ggENbWylsfQoPm64pfI1Ba7BqyQkRSOtHS5HLCTlq7VZk99SUCHDVtaxCPVjrDI+KOWd8OqBk22J5ErjTN+7B5Dti6ZfLHtgEQtpDfN6pHVo2TVtTSEJ5uVLASheFocnXZm1WZbE8L8lUua1Dx4d4E3DCbbVn2Vg8ZWQgxiqn8vsCZyU0efeseVcxpo/3rklOZIhGbS1aLVBm1fJ3hxdcB6vzUuv/pfyauVquoTPZ5pP0wtcN+LvkH6n9sTic5STluHflgz0bJxarQbnzp2DN73pTXDvvffC8ePHi1es6LET/FVt2la68wp36mCwJsvyB9WnT5+Ge++9FzY2NmBhYQFefvlleOGFF+Cll14qjqzY2NiAjY0NaDab6sN43k9eWLoq1F9afd4yMa3Hllr3pDXi7YeYejzrTPOvQraAXosJomh9Ia1bq9+8/CrWxpR6Fcv6LaWXFAI3lKGOopPGY/itwIEXVDlajjJ/aoz3e3p6YHp6Gu6//344e/YsjI+P7wt0rK2twebmJmxsbMDa2hqsrq4WhwxvbW3B1tZWcfAx9gEN+uA5PBsbG7CysgLNZhPuuusuGBoagmq1WkS6AQAajQYMDAwUSrSvrw8uXbrUtnNnZ2cHarUaDA0NFflarRZsb2/DxsYG1Ov14jrvg6GhIZiengYAgPX19bbId6vVgnq9DisrK/Dyyy/D888/D9vb2/tIszRWsc5F7LzQCK4GryGz0lkGOiQvQlJsmgyxxifURu1eGSNnlV927BPZPrrgpNRDcnkayQm3iIBkX0KBDymdZdP4NY2o0PZ4CINEqGL0Rwwh1CAF0Ph9qa4yJEqrm6enMmnlaA6X5sRwLtKJ3J2gjD6PSWuV7wnOhOqWyLs217WyrPG04LVr1vpP9uXWAOf4Hn1h6WWpfKkM6Z40vyR/g68V6Y0B3jZed8iXkn5L11AXWkGPUD3ojwwMDMDJkyfhoYcegrvvvhuOHz8Oo6OjUKvVig/G0NexaJ30ITj/Ohj6HlmWtT3wxmMqZmZm4O6774Y3velNsLCwAFevXoUrV67AwsJC8Xtubg5WV1f37eKhfam127J1XjvN/WDtWggen4Hf1+a6pou1dobsiiWDN63ll2gIra+DhqVzytqcUl/FAojfeoV5vBMQ01sNkxaMl2xoMlq/Q5OGT9re3l6YmpqC2dlZmJ6ehtHRURgaGioOKMZgyvb2NtTrddjc3IT19fXi38bGRtuXpLIsK4JCzWYT1tfXi2BQq9WCa9euwVNPPQXb29tw/vx5mJ2dhWq1WsjW398PQ0NDhTHAgNTly5dhd3cXNjY24Nq1a8Xnz+m2R1SIAFC8j4ro6emBarUKZ86cgTNnzkCtVoNKpVIcUNZoNGBrawvW19dhYWEBnnrqKbh8+XJbFF0aO2pweX/TtNa70bS8bi5Sae55laaHOMTKyh3Ksm0NEXqrny3SLTl0IRm4oyjVr5GNTvog4eaiUsnP9OJkUZoz0vrDa3R7Oc9jOXA8jTZnrbks6QKJ5GrzlLdFI9b0Gj/Yk5arEcrQtdg0kr0O9a+0zqVyQ3MhVtZQGi4Pd6Akgi2hjPNH54aHrGp1e/RsTHkU0gMtry302gPLrmnzKoZjSrLw65Z8CUcbXCdrc0ear6EAryegqUHSNaHytfUs2Q/ui1lrgLcVr2EeemwDlkkDIBpnwzJwp87MzAy88Y1vhDe84Q1w6tQpGBsbK46PwIfJGLhBnwn9IiwH5aFoNpuFn1StVou3J3AXENZfrVZhcnISzp07B2tra3Djxg1YWFiAF154AR5//HF45pln2j74Yo2DdK8TPurlPjHllPHh6d8hO03TaXaCyqLxK00OS76YfqHro2xQR7I7fG3x+jT5Q2k9iH4Vi251pwQypCAl8uMdYFqudk0y+jytVznS6yF5LGK+u7sLS0tLMDc3VwRycPdKtVotAiX4elStVivq6+3thaGhoeLLVK1WqwiyYICt0WgUwZK5uTlYXl6G5eVlePrpp2F5eRnOnz8Pt99+O4yNjRX1AwDUajWYmJgoDlju6+uDubk5WFtbg4sXL8LJkyeLT5TjeDebTdje3oZWq1W8t4qLYWBgAE6dOgUPPfQQnDp1qu11MwzsYOBqfn4eFhYW2k6rl2A5PXz8tIUTmn9l4SlHUw4ekosOaRnFq5HREAHxktiQwpRIgCRn6H4ZZeZVlgmHG/QBArcz9Bonmhr57EaQM0Ss6DUpHf+b6qcQIdd2hNI20iAWJ1T8a5BeULLi0XeWLQzl1dJZhInep9fLkjNLNgQP5ljyS3OnE7lCQR5PmZJN9MgTGltPQMeSUVtrHp1eRu9Lc0Waa566u8EpEm4e6BEKkg9B5wTXxTSgwfPF6FuvL+MtU5rLXG7t899SPmkta/aG22O+xug/PPj47Nmz8NBDD8HrX/96uPPOO+HYsWMwODhY7NTB8uhDXAzY4JsE+CUs+uAcID+XdGlpCba3t2FqagparRYMDQ0Vvg9+fQuPl8iyDKrVKoyOjsLW1lbxdeHFxUVYWFgoPjyDbZbGK4Z7aHo4NNaWLtXue3UVn8NerhNTdqgszfZ6yi+rl62+k+rWxsuq28uH6O9YnVLqc+chAygpJVQkmkIJ1RsipxJhwXzcOZAGnV6XOpEGMjwDiOUsLS3Bk08+CRcvXoRjx47B1NQUTExMFLt36PZCDIDQV69Q+eGnzenByAAAx44dg9nZWTh79iwsLCzAlStXYHFxES5evAjLy8uwsLAA999/P8zMzBSR74GBARgcHITR0VGYmpqCqakp+MpXvgLXrl2D8fFxqNVqbTt0cOtjpVIpXu+iQakTJ07AW97yFjh//jxMTk5CX19fcUjZ+vo6bG1tQbPZhGvXrsHLL78MGxsb4hzgBNnqW57Pq0APAp75pckjGfQyBDJEbss6XTGgZXkCU5qitJw4KR9P0y2nLuHmgO4mlEiPRCTpfX6dQiPgFgnWSJeWRwo40XKkOuh9ToJ5mpAN9JIyqY+09WfpidB6peVKDrXULi2QZekw/j/nDJ6ggve+R8d3qltjbFrIdsa2IdZeeIi5dE2yf/S6tJa1NVXG8fDYTU++hKMJams03WrZCRpo0NaM1yGlkOY1L1+yezHl011BvA+oL8TtEc2bZe2fgce0+GYBD8ZgEK23t7d4eP2a17wG3vjGN8JDDz0EZ86cgcnJSRgeHi78DPoRF/o/+kZ4duf169dhbW0NZmZmiofZOzs7sLa2BktLS8X5ntvb2zA9PQ1jY2NQrVahUqnA5uZmcR4Plo/nid5xxx0wPDwMw8PD8MUvfhHm5uaKYyssSIFBTQ9L46mNm3StjG2zdLzkH/O/D0IH0jXm1eeaPeBcI8Y+aFxKS2dd9/aXxp0A5ACyheivYlFloCkxKXqJCgB/0wBPaAAwjWXEMY1GGC2HGcvjXyVBhUSVGN1NoU0WWk+j0YBmswmrq6vwyiuvtEWJ+/v7YWBgoIhK4ytPQ0NDMDo6WmxDxPpbrVabPBikGR4ehvHxcTh58iScO3cOrl27BvPz87C+vl58yQtfAcN6MaDUarXg+PHjcObMmSLajQoP29lqtaDRaBSBJXzvdXt7G8bHx+F1r3sd3HvvvTA2Nla0DaPfOzs7sL6+DpcvX4ann34a5ufnVYWIhzPTcfFAcu6kcfYuijKkPXaBW3LytKF7HkOgEWNNRi2tB/z1F654JSfPC6k9/Le13hMOP/jhiAg+Z/lnT6V5Ru/hdVpWDLmJCQBQUiwFejjR4/9LgVG8R+0m9oNG7q0gl3SN9nuZtc/BnQUqtyUHvc4fqlgEzUOiqNOi1cfl52kkjsPbTevS2iblseSWyuT9yfN45qw132OcCY1kx8wjjVNpY4Gw1gy/ptXpsS/8d7IzRxf4gBJf/QXYP2ckO6LpVa6jPOsnNGf5XOMfVaHgaznk1HLfS5JTApZnBc8l24f+C36x97bbboNHHnkE3vCGN8Dp06dhdHS0COqgj4Ll4hEU29vbxdmj9Xodms1m8RA7yzJYW1uDRqMBAPluHdzV02q1YGlpCTY2NmBxcbHwT6ampmBycrLwWWZmZmB4eLg4jmJnZwdOnDhRfFSmp6cHLl68CNvb2+omBWr30D7Tr31KfSTNP+1vrc8laLZJyxfizh5fx+O3SDJ55Jbueey9VmeZtnrr8eQP2W/N7luICuzwhUb/x785odV2Zmidyh0+y4mVlKy0CGggQXMUrMnOiTTtaIlUS23KsvxLVnTR0NPgsVyMZA8MDEC1WoXBwUEYGhqCyclJOHbsWNthYqj88P1T3D548uRJeOCBBwrlST8XyL+Wtbu7C/39/TA4OFjIhjKgXPiaWH9/PwAAzMzMwOte9zpoNBpw++23w+nTp6FWqxVn5uCOo/X1dZifn4cnn3wSnnrqKVhaWoJms7mvb7Txl9JxJ4iOv4ZQIMSrIGl6La1GDPm1TsigZfg9sJwOjdTwNJ46QoreW15MOYlwH31Ydob+r53Dw+2GNKf5E5CQbsB7IaeQEjopyML/1uwOBvF5u6gcVH7eD/xT1LwtvH0W8YmB5mxrddM1S+0sddK1c5Kk+pCsS46Xx+Hi6WhaT+xA5wMAAIa2SURBVH+ESLGWPlS2NJbcBvI2SPk18HkuXS9jZ2LIKNYhrUnLnnhl8xB4rVzrfpl1knA4gF9/BdCD4pJ/gUB+rNkJbR3y9cvLxHJpWq9jrNkd7lsBgPig2lonPJ3UL3y94oMaemZntVotjm944IEH4OTJkzA8PFw8fKZf3d3Z2YGdnR2o1+vFR2aWlpZgcXERbty4ATdu3IArV67A1atXYWBgAK5duwa1Wg0GBwcLmdDnweDQtWvXoF6vw40bN+Dll1+G3d1dGBkZgePHj8MjjzwCDzzwAMzOzhYP3uk5P9VqFb785S/DV7/6VVhZWRFtLfYBbUesHqR/Wz6O5vd6bUC3dZjXrmp5rPz87044StnxoNDskqQDpHHhXFEqq4wfExXYQSWIgkgnhNPTyjlB4420Jp52X5rw9BongVp0O+S8WjJhoMjavSQtNC4rNRqYFgn99vZ2cQ3PwsGgzezsLBw7dqztPdFKpVLsAJqYmCiUJP8sIG43bDQabYeN0eAXngNEiXelUikCSseOHYM77rgDsix/F3VgYAB2d3eLg55pUOfpp5+GZ555plCAEqSJX5YM4m9LGYYU4WEgalwWqX2xZXGUOXvDkzbWufGUbRFs6aDBMq98JhwOYPCZE2vJznCgfraINbVJVFdQki4dyK4ZaCngQuvjNgDB7QcPZvEDKHlZUtske4jXLHvrIVMhcNnoGEjrF/9JpB/PPMiy/IHI9vZ2cWYb7RtMPzw8DLVarc2mra2twfr6evFAheaziJqn3RIP4e3z2hE+Dtq8punL6GzONWg9sbbAklGb72XkjZVHc5S1eixCjX/zs0T434eBLySUgxTYQZ7Mf9M09Dr3OSxfA20LgH62D01L9b60rmI5s8WTuSySDaW2kesPSbdzHU8PKL7rrrvg/vvvhzNnzsDIyEjxxWAMhuAY4FetNjc3i505165dK74G3NvbC8ePHwcAgPn5ebh27RpMTEwUx0ZgMAfHCo+2wDNNX3jhBbh8+XIRiHn66afhkUcegXe+851w/vx5GBkZgb6+PpiYmID77rsPBgcHYXJyEqanp+GP//iPi51CEuhYY/9rukMawzI+kZW2rI8Tqt8rX6xvJ+Xrlp8WY0M1rsTXiMa1pHycp/G1juXR3YReRAd26PuOVElJwmvgafgrUAD7n0BKhFxqLF04msK08mvkF6/zbdpSPs0h0P6WnAGuNFG53bhxAy5cuABDQ0MwOzsLd955J0xNTRXKZ3BwsIh602AOKjd8h5Q6Tly5UzIDsBftrlQqbSfJS/2ytbUFa2trsLy8XHzWnH4m0EOYJWXH54gnCMD/lkicNQc88yMGXqfByicZdE1GPqekdB4ngqblhkkqI7Z9nrGUnEOA9oN2uTzS1teEww9pCzYAqDsxANoJsxREkIItlKBKzpwnEG1ti6d1S+uEB484OcZr1B5Ia1rqC2ndcNm9OpT/tvKGPr2LfyPR7+/vh7GxMTh37hw8+OCDcMcdd8CxY8eKbe8AuU1ZXFyEubk5uHDhArz00kswPz8PAwMDcP/998Pb3vY2uPvuu2F0dLTtwwLXrl2DZ555Br7whS/Ac889B6urq21Om+TEaO23YNkV2ldasDCWvGvz2iOfhw95yqVOIa1DKs+65oE2FmXKk7ihZmP435QfWes64egAdYwVxLE+ZiHNDe0VYfxfes1Y8zskXYt2ULqvlcP/5vLh33RNWOdgSr+574B/Vyr5WwCjo6Nw7tw5uPPOO+HEiRNw2223FR93wYfU9LgP7C/8EAu+CdDf31982QoPTcYAT6VSgbm5OdjY2Chep8IyAAAGBwehVqsVZ5ri7iD0sfAhwvLyMly8eBHe9a53wete9zqYmJiAgYEBAACYmJiAmZkZWF1dLc4y3d7ejtIDEo8P6ZOyfokUbAjZfsmmvdo6z7KVnZYlXZfsn7WerPIkP1YCDwrTt3doXm5vQyj1KhYqOnwySskSDfzwBmpEmUakNLJlKVWaRqrPWhAA+0+ItwZWgtTh0k4lqSzJWeX3EPTwsGazCc1mszhfZ2dnp1BMODb0dQN+uBk1XvSwMJQdFR5OPHyFijrN9BR5rBvlWF5eLr7UpZ2+j+VR55xva+SGSdqWz9Nqjofm4GiIXdSWTFJ5MeXwvz3zJaTMYoM0MYrFGgOp76nRkOqnyk3qA/ybkoK0Y+doAp+i8qAG1dPczgDs2REM6GnBEDpX+JyTAhOcsPOgAKbRHFlJ7/I1KNksKptmC/l6ovPf0nehp8y8HdZvaut4e2k7qGx4cOa5c+fg0Ucfhbe97W1w9uxZGB4eLsaf2pdGo1E8sX3llVfg+eefh56eHnj7298Op06dKkg3bU+j0YDXve518Cf+xJ+Axx9/HD772c/CU089BWtra+L2eZq3rK7G/LTtWr9JCOlYax7weqXfZZ0DCdI8lBwWT/v4XPeU45Vdc2ikNcZtDM2DekXTCwlHD3RMcTc7PR9SWr/chuA1eo/OLc0uSJB8D1pOzIN0ze7xtaX5Wx4OzdcK/6IlQN7Hx44dg/vuuw9e85rXwPDwMExOTsLp06dhcnKy7etX/DUsgJwP0IONe3p6YGhoqAjCrK2tQavVgs3NTRgYGIBKpQL1eh1WV1cLzpBlWRFAQl8H829ubrbZ9N3dXdjY2IDnnnsOrl27Bn/8x38Md9xxB0xPT0OtVoOtrS2Ym5uDZ599Fi5evAjNZlPsO/pPerCNddEHkNpcsfS15jOH4MkTmgcSxwrV5fUjpHVgXcdr1nqz8npg2Y/YcrgdkcqPsXMUUYEd3CpNnXuAvSdRGomRBMR8HNICoQEjPpl55+B1uh1fIjn075jBlUigdF8i/lK62ElB09frdfja174Go6OjcNttt7WdjUMPfuYyoXKk0UE68TENf3JRqVSKT6+jEsb829vbsLKyAisrK7C4uAgXLlyAixcvFufuSA6FZGDouGrEUVvQFkKkVsuDZXsVmCR3yLCXUcoeaEqnE8cllkCH6rHySARbumftEkg4ekAdRr9QQYMW3Cmn65oGGSiZss4rkGwAn4vSmg4RY5oW4flaHJch5rpGEmj9KJ+3fEnvcrsh1UvloU9uAfJzCm6//XZ4z3veA9/0Td8EJ06cgOHh4bbdWhQDAwMwMjJSfCTgvvvug4GBARgfH28jxlRWfDUZd7FOT0/D2bNn4XOf+xxcvXq17bw3PiYxtoX3i9V3vA6NG2nkV5v3XnuizUt6ryxC5FnrC6kfrD6l6PQeXzP0vjWfKbSHTQmHHzR4zM+boWNNv8TEjzfgc5TuzKNlaW8mhOYeyqbZKWtNa7oFIekKad1KZVHdrsne09MDtVoNzp49C3fddReMjY3B8PAwnDx5si2og74LjgcdB3z7AB8e01dy6fk7169fhytXrhQfgcEgD5aHtgCv0YOVpbFptVrFq11f+MIX2l4ZRlloOwFgn98l6WbKW/n5Rtp8oLB0vTT+1j3J35L8L00W7b7lu0l2x7KBlp3kdWr2xZKfcxmaTuM+ofKk/6X7PBAasjnehwjRnzung0MrpYtRmiASMefKTnKeaUfyhcKVKc2jTSzeDmsCSwPqISlcNp5PG3AOS0mjst/a2oL5+Xk4duxYsa202WwWBBmdJBoJp2cl8UVB+xN3BmVZVhy8jPW2Wq22VyS2traK17AuX74Mzz//fPEJQc1A0PbQ3V+0v2l7LSVl/db+5ulDChWvdUqApTIleWIRk0dzGvh60/JJyk1aCyHnhf/muoLek5Qdl6OMEkw4fKA2AkHnHt8lQv/Hv7mu4DYh9GBBmkdaWVo5ll7hZYQIDrcjGjy6TOtXep+/+kxlwb/5msO/+/r6oFarwdDQUEHmMXCD8p0+fRruu+8+OH78ePH6sHReFsDe53PRjlWr1eJ8Oam/UH7c3j8xMQF33303rK+vFw8g+NlyvA9D/czTev+W5PXYr1g7wfmSN58HGh/idUt1epzP0L2QnfJCsiH89V5eB8/TbT6Q8OoCbYE2h3FOUHD/RXLgpXT0HgDsCxLx+1wW+pumlbiXZMu0taf5AbxMno/WZXE0fJ2qp6cHpqamYHp6GgYHB9u+0Es/JoNl9Pb2Fr4BHgmBnzhvNBrFsQ9LS0tw6dIluH79OgwODsLExETxpavt7W1otVpFQAhtQqVSga2trcLH4fwX24sPp3m7Lf7A32AJ9afGXbx5LHjTcf8Lr2nX6f+Srpc4kDa3Y6DZHF43H0+rzpg+4nVbPqHlJ2n23Np17e2rqMAOVz7o5GvkDxc0J8h0EeFvWod0TepQBD/oTBpMS+lqaT3KUiMzUlqNEIRIOs1P+61Syc8SWFxchOXlZRgaGoJKpVJ85YoeJknHipbBFSodK3xiTmXEgE9PT0/xOliz2YStrS1YXl4uPmuOxFlyArRxofXQcdQIoqUseHn0t0WiveVYaTRSqDmF3SDZmoxlyrYMi4cs0PshBWuV75FLcjQTbh1wwk3nlESspLWtrXf6oAHLluYyfyDhMeiWjZH0FydQCI9+kJxcbS3ErEGup6Sy0W709vYWB/yfOnUK7rnnHjh//jzMzMzA+Ph421cVsywrDrDEQzNx9ydts+Q84JdNuB6yXlHAs+dGR0dhZmam+AgAys6dL4vIWn0u9Zl03epnDyfwwpIdr3dqezwOSDfLD/VPiLOF8kqcjsNryxIOP7ju0OaKxO01X4Vfl3STR6fT8ni5MTya1qnZGC2fVF/s3Mfzzm7cuAFnz55t+/ALBlhwHLIsa/siL/oQ9EEPfjV4YGAAWq0WbGxswObmZvEa3cDAQPFVLPy9sbFR7Myp1WpFP+BZPVtbW/v8K6mtViAB/5Ze8ebQfEWNB4QQ4iGWHDQd51paeu91SybeTsuvi7WLXp8wtB6k9KFyYv0cKb5B/5fO5AohOrAjkShJUATfxUPPepGUoEZstQXF83icfd4eD7SBkOSx6rIWUEhmfrgmKrvNzU1YWlqCmZmZtj6hgRlUjnSrICpV/kk+zIsRbiTduJ2xWq0CQL4zqNVqFe+5Xr9+HZ555hm4evWq+SQ0tLD4dXwq6zmolN+XCHqIvHkWeoj8xcgXIp9amlBdlpOozT+Pk6K1i+fzGKhQmywSg/3Cn3pZOiPh8EOah5Qw0TQSAZZ0D50P1vrVCJd03kKs/tbyetYZDyJIJILP/1CZXGaJaKHeR72J6XA3zODgIBw7dgxmZmbgzJkz8OCDD8KDDz4Ix48fh1qtVuywAdh/0DnV75TgYx3aYcOUU1gODR9XrAcP4eR1WQTKIoAad6FySHPE0o/S+IaItlVWrDPmgebwaQQ3lpxTUKIbI591XeNwnFxTGaSy087Qowv+sJm/cqXpGZoef/P7iJDzyOvgvhKfX56PyPC6JXk8nE7iz/xvTbfhtZ2dHVhfX4f19fUioC99IIFyOd4vqEPx7QM8DgJ9kd3d3eKjLviQAXeM4hk4m5ubAJD7LbiLZ2xsDM6fPw/PPfccLC0t7esr6SEClc3SyVRu3o+4c9XzcMoDTWfF5Jf+pvKEyuY+Vqguzc56ZPX6RCHfLoazdTONZGeo3qHyeXZ/cUS/ioX/846li5D/oztqaFr6W/qfQ1J+msKVZJcUkkfp8vK1cjV5sR7tMGdqHDRFIE1iTLe9vQ0LCwtw4sSJ4n1VrA+3L2I9dDs7Jd20DXiwGB7ATJUq1oe7dFZXV6HRaMD6+jq8/PLLcPnyZWi1WvvIkzbp+/r62g5mlhQM3wqplRWj0Kxxk5w2K41G/rx18/kmzT+PovSUHyqHG4eQo+lFSMHyNBphkO7jrkDezjIGLuFwgI4d31kjEWGJJGm62kon6WSJMHnWJb8vGXVtntNz0risIR2I5UivD0jngXAbQ+ugdaHNwM+Lnzx5Ek6dOlUchPnwww/DuXPnYHx8fN8XTmj7ra9SSQ6IRGjQYeABIa1tALkdWVpagsXFRWg0GvucMo1TcBsWItDcmbL4gZbfk17S+zwd/1vSkzytxJV4Pbxtmp332BIOqc5Q273g642OlfQaIJ2zeJ32ofX1vITDDxxj/uqv9hEPqru4HpPmpMVdLL2jfcxFuqbpIov/aD6OZOe0tU0DT3RNULnwWr1eh5WVlWJnDe1Demi1tEOXykbP4sG1V6/XYWNjA9bX16FSqRSfOcddPRhEwXpx9+j6+joAAMzOzkKtVoMLFy7A5cuX217NwvZIZ9Np/YLnA/K+oHmpT9MJpL6OyRO6x/WlZiOkMqxrIf4fc0+bK7F1WPe19W1Bkitkx3BNSHOMnnsbQlRghy46LVjDlR0ncLRBscrIykfvU2VDZaNGmLZDO9leK5/K6pkofFFL/UGVvbatnLaDToBWqwXXr1+HS5cuFe+tUgVIiT599YqOF/6mX7dC8IPHMOK9uroK6+vr0Gw2YXFxEV588UXY2tpS+0ACfXIa6sfQPa8h80AjvDyNVWeM4usGQm2USLgli+YEhpR/2fEMOTqWE8jrTmT76AJJnmQ/+Gu3/DdC+pvrXQ/ZkHQ1gP3kUiuTOtYhHWDtTpTqsmwpdxg4OZX0Av2HO3PGxsZgenoajh8/DtPT0zA1NQXDw8MwOjoKd9xxB5w5c6b4TDkP6kh1AOwdfqnZASTzlcreJ+jxwQPaP/wiFneY8Cy4VqsF9Xod1tfX4erVq7C4uCgSb0tnxOjsTvV7DIkMpQ3NSSnI4YEWfClDgGl5HmdDktfiAFqbrLy0fL5WvHMm4fADxxcPxJXmNDpU1Meh9wHC68xjo+j80oIkfO1KjjaXJzT/aX5ev5dT0jYA7D9Aul6vw7Vr12B+fh7W19dhbGyseOCcZVmxy4YHUOh5I/Qtg52dneIriaurq9BsNqFarUK9Xm/7hDkAFK/d7u7uFud+VqtVGBwcLMrp6+uDra0tWF9fhxs3brR99EUKXlHwcUBbFhuM4GXF4qD8itB8OKh6pTpi5qXXNnrlt/y52PXmKRfv0a9cH0hgh39CW/onnXeDQlukGsE722PUrXIA9KcqkvKUFDAHJ8pllZ/mWFgThZIJ+iRza2sLLl26BENDQ1CtVvcRa+kkf1p+lmXQbDaLQBcqpr6+PhgeHi4UMW5jp8r6xo0bcPHiRVhYWNgXOJMUXKzysgIRluGT4Lmvjac1diHEEGbpt3euW9e06xJ5tQJbXgdWg6XIJDmlucrHO9YxSTi8yLJs31M9/rcW0OGk27N+NJ2iXQutN40wc5l4eo9zGuM0SzJ71wvV/SdOnIAzZ87AbbfdBsePH4fx8XEYGRkpXrUaHByEqamp4gwdehA+bT/feo9BHTrWOPYYeMFXvqjDQA/vb7VaBS+h7cOD/7e2tmBjYwOWl5fh4sWLMD8/X3zeFtvJ7SHvB+2ah8/QOkLQdKiU38tVeNnWXA/Ne6xX+pv/LqOPNT4mXZfkjLWd1prQuMbNcmwSDgZc91A7A7BniwD0w3IlfmL5PpiO/y3NIy1gE5u2jL7Q7BQvn7eB6wjsw5WVFZibm4PFxUWYmJhoe3hDz9fBNw34+Wf4AKDZbEKj0YB6vV4cxtzf3w/VahUWFhZgc3MTNjc3YXh4GFqtVvFgAoNHjUajCBT19PTA4OAg7O7uwokTJ2BlZQW2traKAJAHsXqzbFkxPN8qO+TfUI7tKSeG+4cQshmantfWg7dOC5bej/FhLHum8REMYgKAeryJhOjAjqQAJcWIgktKz4J2XyrfC0mh8UGRyDhNFzvZvHJI973l0iBKq9WC1dVVmJubg8nJyeIpJio23L2D6enhyPh3T08PVKvVIjKOB4+hMsRDyvDp58bGBty4cQOee+45uHLlStsrVYiYxRVDUENGpyxCCzW2HkvpxMwpGtDztD2UBssPkeZYA+UxPmUUv2VMQnkSjhZoYECyMQCg/s3XVegdditvaP541rCUnsuuyaLltYK2sYSM6gC819vbC0NDQ3Dq1Cm4++674Z577oGTJ0/CsWPHYGxsrDiYH7e547kH9Aks3YHD66VBOXyaSvuDknjcQZplWdsn06vVaiE733WKddB2b25uFh8ZQDvFH/hYzpc3UK3Nh24HncvyqDKBzlC6MrbY46zEtrGMjZDK9Nhsba4lHC3QoA23NwB2IDx2nVh5rLKk+awFIDWfxruWLB9JyhPidjQNfujl6tWrcPLkyeJBAMBewB5f96XBHWwjPSO0VqvBiRMnYHh4uHi9Fr+Wtby8DCsrK4WNwn/Dw8PQ399ffAmLPlzAXTzHjx+H5eVl2N7eNu2Bpy85uP4oU1bIjsTYGUmXlZkz0vWywZ2DsJFlAmIeHqX9rdkfqW1SGq3umLGNfhULFxgVgv6tBS/4dY3kWo2X7ociaZ7JqUWe+TVJJqsc70L2lC9dp21EMr22tgZLS0swNjZWBHwajUZBvpEIo2LDMcXDxmhQB6PnKysrbV/Awmh5vV5v297IZeL9gETccqYsaIYkRMK06945YqXzOHeS3CEnTSonBrEGhCLUL16lZxES7W/PmGgOY5k5lXD4QLedavYFr3FINihkV6Q0Glnm+bkOthCSJ5RPqtdKh8C0IRKOun90dBTOnz8Pb37zm+H8+fNw6tQpmJqagqGhoSKYQw88BoA20k3bqAVO8PVetEm0TZRn4O5QvM/PfMO/NT6BB2jiFyNXVlbg8uXLcOHCheLJLS1bG3ftHAmp/z3EzKOjYgm8Z05p/EmzbfwelV8LNnpsjuUAUq6gyR2yQRb30uxPKHjK53cnAaSEwwHqy9DgDoLqMYnbSvPSslEeXs+hrXWJY9M8moxa3XQN8PvSPY13cb5Py1lbWyt2+Q8PDxe7dqjfgeeAZlnW9uYB7t6kaakdQr+m0WjA5uYmXL9+HQD27Ake2oxfYaTnrFUq+Q7VsbExGB0dLV5/0YJ5Ib4q5aN2uKzuD123fJuywRZNXklPxhzwW0YOC5INsdJimVafWf2q2SdtjkhpQ31Ly4p5gFDqjB2JrHFSJZ0RwJWRRMJ5mRQhhekZeKse6X4MgS5DtEKwJh0Fjku9XofV1VVYW1uD3d1dGBgYaPucOZbBP0UOsHeQcaVSKSLZ9XodsiwryDweSobb8Hd3d+H8+fPw4osvwuLiYtu7qfh/GUNXpp8sIlimPA10wZVtj5afK/9QcFAi1dYc9pJmLg8vy9POkLGT0oYMUahMa2wSjgakQ5I1wk3/xrGn+SUyTsvQrvH8/J6W3rov3ZOCLbQ9nUILMNC/8R/u1LnnnnvgHe94Bzz44INw6tSpts+VI9FGm6KdeURfA5Z29eKOUkkmSuQpUaTnxVFHQwoqIDFHm4UPLXp6eqBer8Py8jJcuXKlbd5YxA7/tnQp19Pada0OD+HneSzbEFNOmXuabYipu0yfeGyFtRa1cfbYt27zjISbC7QVUlAHoN3O0DNGQ34EzytB4y1SOk0uOl/5MQgehNJ1wqW4fDs7O7C1tQVra2uwvr5enG2DgRx+bivXo9yHwR03g4ODMDo6WjxsbjQasLS0BK1WC1ZWVoqdn6Ojo4U/RA9gxofe+MVf/ACNdOYSRWzwPrYvtcCAJYtkzzS5pLksIdYOdBMSnw9xGklGKW1I9lg+x2Wmcmvy8TVipfPWD1AysIMVSApMIuL8b0lgTXiLONPJqf2maUOdrSlQDdqECaWNScfbxNPSsvr6+mBkZARGRkagUqkUnyPHvDTAg8GbLMsKwkwPpsT7GOEeHh4utjYi2W42mzA7Owuzs7Nw4sQJePLJJ+HixYvQaDTE/qHydkJEQ8EL3pd84WgKTSonFMX1klsvAY+Zf1K9Ur9YhMFzLSZtjIKV7oWMhLUmuFOcSPfRhHYwf8jGaFvopf+1a540lv7A/0MBRkmHePQRz1/G5mh6rqenByYmJuCBBx6A++67D44fP1483cR8GPCnehTtBgAU9obuxJHGhj4c0r5sRbfh8zZIdp8TWvp/b28vDA8Pw+zsLNx7773w7LPPwvLycvFlFAu8rhi9z+W2yo/RV2XsRKh+yynR9G43go8WaL9oNj7kAEnjFYKVPhT8STg6oIEdBNfbPOjD16q2dkNpNDuh+SbSb/4UX+K8Un4ODNJL817TdZZ+oLYB07daLdje3oaNjY3iK1a1Wq3NJ6F9jXZGetBD6+3p6YFarQbDw8MwPj4OW1tbRV0AABsbG7CzswPNZhNGRkaKwA3KiXUDQPFaFm2TBD5Gsf2twZpHHlsf4gvdlC0kj+WTla0zJh3nBVJ6un48tszia1hGjJ8TW4a3Pw4ksMNJHF2cXLgQQbHIs+c+va4pUM9iDJE3bxqNPFmLQCJdFHg2zvT0NJw9exZOnjwJg4ODANCuqKSvlOB2d3y9ant7u3gndXBwEIaGhmB0dBRGR0eLg5nxXAWA/L3ZmZmZ4lyfRqMBly9fDo6P1mYPyiqHECHTgjpW3SFZuknAJZR1KGLlLpvPcoBCZEib89S50hyRWEcp4fBAsjPS2PJ/eI/+zyHZHo1wSwTPmlMWgbCuWQfwa7JJaTz6y0KlUikC+Ui48QBi3LGpkVmUCwk0ALR9kpamQ9Tr9eIpKT3wnwd5aIBGCoJIax9gb1s4PYOnt7cXJiYm4K677oLLly/Diy++aI4tLxs/LtCpHegU3QpchxwXq088DodUhxXICtlozR7wskP1UQfUu755+VYfJRwNaLtD8RoPNtA8mIaDzgtrXqEuofXTe1Iw1TvXQvw7xJ1ibIeHJ2N78KzOjY0N2N7ehu3t7WINcj1PZeO2ho4J7ripVquFv4LHT+Ah+41GA1ZXV4sdPnggPz2QuV6vw9raWpHO4pBlbKvUL5583Rp7LV0n4HMolu9TdFOXWvVadfC5VkY2z5wJ2TfKqcqg469iUSEA2pUeJ8ZcYdKGICQSLy1uC5ITIN2j96WIq0SgaboynW7JwiERdT7Z+vv7YXR0FE6cOFGchYCkPMuy4mkrrZMSX1R+9XodNjY2ioMpJycnYWRkpFCW+A9JOP2k4NjYGFSr1eLLXPPz8/tO8LYMoNY+K7/l9OO1TiLG2thqThW9J8kljV1IARwUYYwpV1POkiLX8ofWbtmnDK+2M5Xw6oDbGYD9gXmJiOO9UIDFQ3wke6UZW21u0jK6taY54ZV0jZZHKoPqSTxP7eWXX4a77rqreF0Kt8rTM3UwH/0cLcqErwTv7u62fdGK93uWZbC1tVWclUAPuqRb5bkul8ZYGnN+Vg8+5BgeHoZTp07Ba17zGlhdXYXr168XO400Ukfr5dckGSxbQNHJ/Hg1ggqaXGXq9vAlryMlyaPlD10LcQ7JwaZpkp05utCCNnRM+Q5Sa0eHZKM46FzSdtzwsvg9qS5pDfA5LEFbS1o6iRNSG2LlbzabxeHGGxsbUKvViuBKrVYrfAp6zg7dUYN9hrtEadvxy1gjIyPFw4X19fVC77daLdjc3ISdnZ3iQQJ9qL22tgbz8/Nw/fr1tqMqaJ9gXSF9belNT997fQUqkze9JbeUhpftQcj+WfY85Bvxue7xHzyweKGX93nKDo2xlMbja1FEB3a44tMIN8D+J6/4PyftvJEW2bEIe+i6ZYT5Pe9k8eQJIZYkoWIZHByEyclJmJ2dhePHjxfvkHLST2XlzkCr1So+79doNAqFhtsWcbz6+vqgVqtBrVaDwcHBoh7cLomBHzzcjJMhvpBjJqoVZNHq4OiUmGrpLdJn1Y95pXtliaK3D2LnqZcsl4VVluUs0Wv0cFPPeCQcXmhfweJPSiUbxA0kB7clUsDGIuxSkJPnD32Jy/PbEzD1pKWySWSI98fW1hZcu3YNLl++DL29vXDs2DGYmJiAarVanLFTqVTaPlWLMlBnZWdnBzY3N6HVahUkWpKB9hk+YKjVajA2Nla8/otBJXxIYa1zrJ/OFyy72WxCluUHKh8/fhxOnz4NV65cKZ7QWv3psVchYiqVETPOEiwHw6MDJXms9WPl9eTR6uq0HzxpPMRc6k++XZ/nS1/FOrqQbAqf/5LtoX9r88rDBzV7BOB/IE79Laudku2yZLNgcTItLfoV169fh6WlJVhdXYWBgYEisIMBF5QX7Qg9QJnrd/yHsgwMDMDQ0BA0m83itWH0a2iAv9VqFef6bG9vw/r6OiwsLMClS5dga2trn32NaS9FyJZI/INe9+rFWDvhCfTxNNb84XJI81iy1dp1Ddq60dJ5yrTa5V0zvC5r7CTZeD/T9Ro75wBKvIpFv1ZCJyVXiprQWZbte0efQ2sA3Z6opQ1NOCmNNACeAfWQfw9iBgwJ7tjYGMzMzMCxY8dgdHQUhoeHiwi3dro/7Tvcnri8vAz1er0I8CwvL8PW1lax66anpwcGBweLr2zRJ6k4lvV6HVZWVmBubg7m5uYKAq21LTa6bKFMUIdek5RXJ/LQcixodWiRW54vpDSkftHWjldxaKTCY7w0xI4dndeJZN+aaLVa+7aoS/qM6rKQ08btlZQO03ASrzm7kgNg6Y+ygf9YSMRRSsNlyrKs+PIIAMD29jYsLi7C+vo6TE1NtZ1PwPuc/o338KDihYUF6Ovrg9HR0eIz5Win6G5RPHNhenoadnd3YX19Hfr6+qC/v79tJw99gss/icu30GM6JPi7u7vFl7+mp6fh1KlTxSd4+S5Tq29DulVCp+Mfq69j7ZjGi7phD6VypDVZto9iSLf0O8ZBTbh10Gq12nwRj72ha19y4rxOKgUtO2RjQq8IS7bQG0SN9ZN4HTQf7xPUr7gz5tSpU8WREZgfDzamtp37i7wv8De1FbVarThjtFKpFAcoNxoNaDQasL29XfhLm5ubsLS0BF/72tdgZWVFfQ0LZeB9STlDjP8Q4r4eeB8ilNVdkl6UyvW0I3ZdaGV7+7iMTQjZAalfrbWvBbU8a9DibSFEB3awcKpgLAG0e5IiAJCdT0mBaeWHFBPPpwUGYkmO5GzGLlorL742Va1W4dixYzA9PV081USyjIEYLhf/h1sS19bWYHt7G3Z2dmBtbQ2Wl5dhY2OjINUbGxuwvLwM29vbxXg3m83ivdhmswnr6+swNzcHTz75JDz++ONw+fJlF0GWSLE2D6Qx5eNRVnFJTplmmELlhIIysQjNSSl9qD/ofKftjVXMnVz3pNOCRdJv/J+fIZWI+NEE1VXSDlH6P80DIAf/eRpeDg2CSOfBaPpAs1PafPboKr4u6Xku0jqV2uppv5ZmYGAARkZG2r6CuL29DXNzczA2NgYTExPFGQU0wMLLRHLcarVgaWkJrl+/DhMTE3DixIniVWF8iop9Pj4+DuPj4zA8PFy8IoxPW2kdSP6xb3BHKX99i74+hmctZFn+evLQ0BCMj4/D7OwsLC0tFbbO4jTW3ELZpD6XHAG8J5E+j60JpQ0Rfi6Ttp5ibZBWRie2gELiSJ55zQO2NL+nXp6u20GvhJsDSc9Lul1Kj6BnWHrXMc5Hi8d6zvKR7oX4nIfvWRw4lhdjHszXarVgYWEBlpaWYGhoqLDz6OMAAFSrVciyrO31XwrJntJxoMEdfkB2vV6H9fX1or6NjQ14+eWXiy9pSaDyA0BxzijaIwBo2xUU0hOafxm6xsvgulwrO8RJYurleWkb+d8eHs7tRCd+U6f6ODROeC1k07S2a7ZKs7Ox3AARFdjBBRir+Hg6jRDT/NwQ86BFiOB76/fkk+7HRg2tKB8vV7rW29sLIyMjMD09DVNTU8WrT7g9HZUKz0+3K2JgZmtrC1ZXV4unpRjUaTQahWyNRgNu3LgBX/7yl2Fubg7Onj0Ld955J8zOzhYK8/r163Dp0iV48cUX4erVq8Xp81rwANtC//EtllwJa/1kzSHN+ZGUrJQnpJCk6KtE0suQRU8e3g4uuze/JIMXWl8fBLzK3qNwEw4/+OH7GuHGa/y3tta1PNRht+xaCNI85XoCANoOFKaguhDTS/m13xok4sXvUZ2M/ZBlGfT398Pw8DBsbGzA/Pw8LC8vw/j4OIyOjhZnIlCHhu7CWV1dhWvXrkG9XoeTJ08WrwvjjiAEPk3FXTnc9lMSjf96e3sBID+8H7fO49Pa/v5+6O/vL7bi077E/AMDAzA2NgbHjh2D06dPw/b2Nrzwwguwtra2L4Aj2TOp/y1bEoOYoIGly7Wgn7dsTzor0OLV2TEIrckQ90xIoKDnuQHowX/N7miBYM2Bw3she0OvWespNN8tXdRNDic55Zo9bLVacP36dZifn4fR0dF95+XgAfz9/f1tH2rBeqjvQF/ZwoAKBv5xB09fX18RsMHz39bW1opxv3r1KszPzxc7OqXD8ant5p9Kx7b39PQU8wltWoi7auMR8j00rmsF6a3yQrJp1y3fg64fKQDF81j3PPJqkGx5WUj9XtaWesoou0ZLfRUrlgCHFJlEcvl7zfyaRLo00PolJ5+S27KDFFK6lox8sdLruDV+bGwMjh8/DmNjY22fHJf6CcuiAR1UmOvr67C2tta2awcDMjTiDQDFVsbNzU2Yn5+HJ554oqgblS8qMHrYmORYUeWMpBwJPh1fVPw0UBU7uaVFHMobmkNS+VJ9vN5uIkTKPW3tVFaLTEuKPUYhSWtaIlUclnFIOHqgY67ZFu2VO07GPYFhqzyElzBJ17it0eQKzV1pnUnr2VMuElG+zpD0bm5uFvq9VqvB1NQUTE1NQb1eh83NTbh27RpUKpVi5w4GUZrNZnG+wcDAAMzMzMDY2Fhx/hp9XbhSqRRp8UB+2k+Vyt6uG/o0lxJqPPuNv/6LAR0k4hgsojYVXzE+duxYYQu3traKBxxSH0u2LZZ0hYh2TNpYUu5N26kt1MrrFsEuC1pvGZ5A00g6KuFoAXURd5a5/fDMcx7ksfhaaDeOdN3accbzaI60px5+LxTA9vA8qvMBALa2tmBubg5OnDgB/f39Be9vNpvF2Wp4Nhs9Ywdgz5dAXY7lU7+H2hAafGk2m7CxsQErKyvQ29sLa2trcPXqVajX621t4qABJQBoe2AgpUEfB3eKSgEQSQ/R315w/0mDVU839TEvV7peJr+nDKltVnxC8+NjZfWsEX7f4hGdzomufe4chdDeNfQc3uVRcNpk5IoZ7/N82mKS6i87aCElZ0U2aRp89WpychImJiaKp530U31I0KkseJ1uC9zZ2YGNjQ1YW1uDRqNREFmMUvM+psoCI+KNRqPYwkiDLmUccJwrVHb8H5UiNQYxhEsyOJKy4PPlZsBSOgA+heuZtzHrLXSPyhbKY63JUF2ajrHypyDP0UfoFV9r3ml5pHnYjXVipePk2grqSGV5dZ6mu3k6qw7Utc1mExYXF4udOXhQPgZQ8MB+PKMNX5VCnY2vceHuG2qv0GZhegwEofx4HQMx9MkrJ/aUsAMADA0NFeXRvNqXvPDrj7VarfjkOp7hI/WrFhDwQBt3iexr4ybZsoPQb7Ft43KESKqXK4TqiQ2mSWVI1ywbTGW/2bwhoTvga8n6OIyVH8AO/of4S8x85msrpFdoGzQbaCEkH+XymJ7LQYF2Zn5+Hi5dulScs0PPwanVasWDABrYR1sg7ZhBP4U+cKYPtZvNZnGeDh4xsb6+Do1GY197efvQDlFfiT585sEVnEf45S300yQdZgXIpL6kepRe5/3P6+GQytDsTUyApRtzXEJMGd653akN77RcCR4+F0L0q1j4v2QMvdekMr1k1/rtqQ/rCpERDyyHVCovREzotb6+PhgcHITx8XGYmJiAkZGR4qsklFjQLYx0xwvdqdNqtYqnkXguDt+lg/VbRoMTmpBRoe3t7e2F/v7+fa9Z8MPR6M4felA3lS/kQEnydTIWUh7rd6cKjCrUTshjKK9FRLoNidBb/RQiTJ58iXgfTXgeIFjXuA6SduPweRKyJWVg2Qct4OzRISHH0rqv6TUkhfiVkM3NTdjY2ICRkZHii1h4dgFuce/v7y/OSKBl08AL/QImtTc7OzvF+W4YTOG7cvCcH/4aFgLToP2oVqswODgofh6X2xVaJtZvPfHU5ofmREmBIZ5H01WcRMbqtIMIOmhry5tPS98N7sX7SSurmzwv2ZlbA7heNX+FryXtiACJ38TYlBi+E8NDtXtl+BSVj9cDIPeNtea2trbg+eefh7GxMZidnS38AwzC0Fep8G/6lSx+/g76Os1ms3jogDtI8WH2tWvXYHFxEW7cuAH1el30aaUgCt0lhP/6+vqgUqkU5/jQAJOm/zV/SfKlpPTS/NTyxI61Vr5kh3h6T0AqVhYpvTW3vXJq/WbJGOpL7brHj/Rej7HrpQ9P5hXGCCqll8i3RSJCDbQG3QpeSPlDRNoDbbHR63R7OR7uODw8DENDQ+JZNLxMGp3GNI1GAzY2NmBra6v4+ggSai6f1N8x/awpGfqpWlTG2N6+vr7iq1xSfTH9Ljl8IVgKyONo8XlVZhFy+a110y0SGdOnWnqq+MsYD8vIaXIk3PoIHVJL17iHUPOyYkizB93KE2PjJPuB8ASFNKIJAMXrupubm7C5uVlsicf00o4ZzYaiXsedOlh/vV4vvkzCx5AGhSixpqSZtgXrybKsLUhEy8LyqY3Er6OgM7C1tVUEibQxiCXivD94Wg+J9PIPSSZLp0ooq2elNUbnRjfsluRQeud9QoIEfiakxB8t7uPR2ZLPIaUBKMdhy5Tj8dm4T0DTeNYaTUf7iwaC1tbW4KWXXiq+7EvPyxkYGCg+S47n5ODDbf56Lup21Ouoz7e2toq3E65duwZXrlwpgjra63DURlYqlX11ouz44BlfL6b9hrau2WyK/SrNH95fFLHBvtg02jy2/GNrDsTaHaucGO4WkivEuyw/z9MW7zhZ42zl9fZn6VexAOQdFZ1OsFA6a8KHHHGPogs5E9I1Tm49ipuSWUqScafOyMgIDA4Otj2BrFT2v+qG/1PCimfU0KAOkliMUnPiJbVH6yMPUF4M6tAtlXTO7O7utgV7KAEHgLYAFHdKLKMaMqRWutCis+YPLc+j3CQi7p2DUjBKqyOG2GtGTpofoT6T5A05H6G6rDQJRx8evS9d96xLjUjFymaRMguWM++VJcbJ9+gMqlNxxw5uVd/e3i6eflJii09SpTVN7SzqcnxyilvT8cuK1BbxnTO8TB4Aogef0nN9smxvBxLmxdeScTv++vo6rK6uFjZxeXkZVlZWxI9DSH0r9aGVxirDy5lC6STbQ393QrLLzO2Qg1pWf1vtpGVrdqYsOnVSEg4fpAek+LfFIbkdCNksjyNMy/E4pzxQQsuSZNZkKwMrCBHKQ30D5P74+hX6Ohh42dnZKV7txf7BnT30NSyq49HX2d7eLo6fWFxchIsXL8Li4qJ4/AQFyoeBIx7U4T4bloMy4uvF/OF5aE7htRD31fqU69uQHxfSz1L+TnWqxknK+jxWHml+eoJRsf6SB5xn8fx0LLrh20QFdrigXkISChxojeIINVIiFZ4IXKjeUJlafovw8YGuVPIvdQwODha7dPAz5pgejRA/xBr/IXHFrYeo3Or1ekHONRm9Y8n7ToKkGFFufIJLo+0AUAR+kKBju+kWeo8CKKMIaFrqaMT2ibd8TzpatlRnSEGWMbyavFwxxhgees8KCHUTMU5ywuFDiCTTeR1aUzGkM3TNQ8q4bDHydGqHLHkoJL1Avwayu7sL6+vrxVkF9Xq9eBULCWuz2dyn36k9w3Rok/huHQzKYKAH5aKfvW21WkWwR2ovEmeq8/AJKf9EOj7swE/d3rhxA5aXl+HGjRvwyiuvwMWLF2F9fd11qKkE6cw5rFtzCr1kVoKkh7V6OkWso4B/d1MHh8h5jK3WyqBOfkxQNOHWgsShpPv8b0+Z3b6u6YFYh5PDM/95GR6nGfnkwMAATE5OwpkzZ+D48ePFR1loGVyHY360C9Krvuj34E6d1dVVWFhYKII6aHs0GbEtWD5vEz07B+vFa/jgore3ty3wxPsy5M9Y/ey5HqOnY0HHOtZOaXJa/r7XrwjxMZ6H1m+lD8HrE/O6KbTAXCcodcaO9z6fzLzjtIEOEQVNkcU6nJ503gljlR9KX6lUiq90YEAHn4byrYZUJvp0ESPVzWYT6vV6sUsHlR1uVY+ZNBqho+VIY4KKkd6nShMVMpUfiT79agrtH2sRWspRcwgtlCGOVl/RazHKKkY+zJtl2b4nC5IssURYkt1bniSDZuyksrQx1PRBwq0Bzzopo88A9CclVt2hOU5tnKZDtDkbkofLoBFvzxrQ2kYPwASAIiiDgR0MvCCBRV2O9WKgBvU5BlPwH5Jw/gUSPCcHd9zgV7Y4gcf0dDs870f66hfWjwdp4vlyKysrcP36dbh69Sp87Wtfg69+9auwuLhYnE1n9ZHWx16iK41BrN6yyKok00HL1g0iKpUXcnBCtsfiXZZtRFgOmSVfwtGBxmHwOj8iwuIpIb4fy7+0enhd0vVO0Yl+0oB+wcjICJw+fRrOnDkDo6OjbYci4wNeak/pg17c4U95Lv0iI54Pt7m5CTdu3ICFhQWYn58vPhSjHfnA5ZQOgkYbibLgBwBoH7VarbbPsANA0TZ6Fo8Fa56EfB7LbpX1YTx1W7DkstJ6fW8PT/Tei4kDeFDGz+Lj741nUJTasSMFUrwdGDLK1uSRlKw0Ccp0poQYhSYtCu8gYFAHv0CC73RyZcKVHe6AQfKKu3LwzBpKaK0oNQ+iWBNN+rqZ1Gaejr9+he3Aa0jmeTtpfivwJ8EKEMTk49djCaClzGMVBje4oXXC72uH/1kkOCSrh1h7gzihsq28vL5uOxwJrx6sea7NiTL6WiLzBzlvYnQSX5Nlg72efqHBmf7+fpiamiqePKJtQR1Ngzk8L9V5GATCtYi7cOr1etuXD/v6+oqdphjY6e3tLb5WRc9n423D9tHdRvQATnx6u7W1BRsbGwXZn5ubg5dffhmuXr1anK3jJZLaHOFjZel9buNCQQYv1/LCKkfToZoM0vUY+em60/qhrFMRA2/fetdUwtGAxU3KBkU5p+Zl8r95fmm+e9asVI42X6kNDAWlLIQCAYienh4YGRmBu+66C86ePQu1Wk1NS/0AACjsED2Dh16nQZ2VlRW4ceMGLC0tFUdRbG5uFm8sWONJfS6UGfsFbRimoWeZ0t2n6JOhn4OBHW5jpLlGIY19aHxCXMlKG0JIXg+8sQKrfGsNeHyRMnKF4OUOr1Y5pQI7UiUewys57BzS/RA5igXPVzai6FVoWppKJd+pU61WCwJLtwBSBYOgxJVudaeBHVSAeE86mBrb53UcQgaFGhC6XRFlRvJNz2VA4k+3LdInvKhIUSlKcnuCB1TO0HyxAnNWGdbc5n3M5x6FdM9KHwNr3pYtN7Teu43Q2k3BnKMPycGz0nnsilS2V+d74SVfmjxSeVodZQmDJzg0MDAAtVqtLbCDZ7NR/Q3Qfh4ODfbgPfp1RnySiUEitBX4NLNerxdf3UJbQb+KgvaEvtaF/+NTXP468tbWVrFLZ3FxES5fvgwvv/wyLCwsFNvy6S4di3vwz9Xy+/weptfmhZa328FFyUENlR/L0bz5y7SLyx/SDVJgynJsLYQcXq/eSThaKONzeNcw/0Q2z68FkqU56JVTm79aeSH7EpKD600AgGq1CidPnoQTJ05ArVZr8xXoGaE0gIL3JA6NwXvU8xsbG8UXf/EYCjxLjR9DEeLW9GuN6IehD0NfPaav4PKH7Vo9Un9pclB+w3VgKPjB51jIBoR8QVpnrI2y5ODyxOpqyb5Z9WtldIpu+Dt8zMr6NqVfxZIIdSjCZk1m/B0zqNLE9JJ7T/kcIaXnUYbYRiSuAwMDbWSWB3Ron1CiTJ9K4j+MFtOotnc3jmQ46G+PQaNfIsHrdIcIBm6kv7F+6ghkWdYWHNJIlGbwrABMNxFDYkMKiv/dDWVRdn12Cx4nIMYRjik74dYG1V+S423l4ZCIU5lypHSx5XsCMJLcITm5TqdEAvUrvr6L9gWDOkh2peCNVB6WiXYJ5cTt6lTu7e3t4hPquGMVSTTdnk935nB7iWXjF7fq9Tqsra3BjRs34OrVqzA3NwdXrlyBra2tffaE8xiLaGt9bF0rY3c0e+2BJn9M3bQcj43oRBfzekLXY+uL5YW8vWUDQwlHE55AnuRcS+vEY0cQ3sANr0f7HevbhNJ4bJ4UmBgYGICJiQmYmJgoXr2l5dHdnajneR9yv4d+EGZ7e7ttl+j6+nqxY0fajakFPrhdorZF8m/ofZSNPyig6Wg/0r/pQwBNPl43b48HWn4Oj773loVpaZ+GYgExZWtlHiQ6HQerXIk3xJbb0eHJoWvWb48Bl5SW1sBuDqqHdHuInHSfBnX6+/v3BXUQ0qnt9EtR9DUrDOpQxUK3B9K6aVl47o7UPoC9QA3NI0VrsU38c4BUodFt9OgkUIXLI/d0zKVtrZLi0RZF2WCOFRyi0IxqWcTI66kzJmgSIikHBTpOr6aCTjhaCBHnEIGQ8vDrncy/mICNFDT3BG20dRqSR6tHsjNra2uwtrYGAFAEeugrwhLh0AJGuEsHbZT0xLpS2fusLK2HfpGEE2/8TR9kINnf3NyE5eVlmJ+fh8uXL8PCwsK+V640+aVx4P0fSkPvWwEDKQ8dXyvIpHGoUDti7Yu0Jsra1E7RqW2U1oBVXojTJdxa4E67tn4wDf1f04sSrMBRDL+0OJtH11j8mZcvtVcqnwYlKpX8S79jY2MwPT0N1Wq1CMxgPtT16LvwV31pQAd1fL1eL/werG9nZwfW19fh+vXrsLy8XDyQ0F6L433B35ZAW8HtFe0H+soVyorjT4M8Ib1F83fqt9D6rPbSemN1oRSI8cxLi5uV1a90zcWWUdZn88QkyiAUQ/G2r3Rgx0Kog0P3vSSCk/huwkPsypRJySrdXs6VBX/6jAoG79NPmlPCTIM6dAs75kUl2mw2iyeXAO3bHWlAB2WmUWk+qTGoQwk5Rs7pYWKa4aD3eB300GfNUGmGlRuuEKRF5Fm4fD5784QgkXotn9fRCylUiwxIRp7nje3v2DGKKTvh1oU0vlSHlRl/i7hQSKTJcrI9ayS0tjuxc5ajT9dgb28vDA4OwuTkJNRqNWg0GrC+vg6NRqN4EEGD95rzQEk9XueHKXPnh35WlhJsengyJ/wI+trx1tZWcTjywsICLCwswNramvgUlfZnGb7imSPSdStdpzyHz01NT5eBNI8PgndZfeCpL2SPvXYUy7JkDaVJONqw9ETZ8fesxVCAx6O3NJ6nlSOtEc1WabJyu9fX1wejo6MwPT0NIyMjUKlUit2bAHtfx0XeT30FLI/6PPQMUUy3s7NTnJ+2tLRUfN1QCkBJdpn6MNTO0Afpkm+CeXlgh/5P04X+5rJa8PjI1vyR0oV0pHe+a3NXCo5Z5YXsDa3nIHwID7ycMRaajfLW0VFg56BJg1Zfp3V55Qil85IFWi7dXi5FpgH2gjsIqlTo2Tr0f0pY8VwC/EQtnj+AWx2xbiwP5aNnF3ADRgNC2E6Un5J+/EfL5BFzKYjDlTk9u8Hqey9B8yCGqHIDYRnA2CCOFSChBtdL8iXZQ+TAE6Sh7ZP+tmARF/77oMcy4XCBj7tFfmm6mLxex9uql/72zjeN3Gh1W8QhRP757xABHxoagmPHjsHJkydhbGys+OrH5uZmkY4G/an9CgVgUN/zL1VRUkxtI9bFyTbd+Umf4m5tbcHq6iosLS3BjRs3YGVlBTY3N4sHA5ysS6RfgtXnUt9SHW4RYy3wEqOzJA7C5Y4JiEht5OVKMsYEQzx1x1z3lBPipx4+oZWZbMzRhmf8vM4bnUPWa8FUV3j8CD7XaD6PD6LZJ4ur0bI1J126T/Vpb28vDA8Pw9TUFIyMjLR9EIYGd+hBxVJb8SFxvV4vvvyLen97extWV1dheXlZPEsHy6X6n+7AofYPbQv6R9Rv2traKh5S07cSENSOoQ2jx2F0wmVpv2vjQaGNtfa7Ex8qNLe4P8nnnDV/JX3L511oDlvt8K59j28jtUOTNZb30Wtee9NRYMcybmUcZC0/v9ctp00KJnkMtiSrNkFpWvpUkm75w3906x8tGwDagjr8b6o4+vr6oFqtFkEdLAN38OCBkfjVEVSa2Ha6dZC2h/7m2yXxdTLeZ/39/fvOV8D8Uh/TzwLSgBUn35phofLz8dHIOIdlRGk+i/hK5XQz0CApOX7fcvBCZfO283q1cmKMVqf5E259WCSVw7MWQmVL90Nz0qP3uTydIOSwokNhkRCaH3daIgE/duwYDA8PF1+nQrtEHx5wUowPCWhgh5N0lI8ejo8Enb5KTNtBHxDQwA6WhwEd/LwtHpzZaDTazv7BT7VjWVSnS2cqULm1s904Ae2mbvfYJf63Bo8jym1aJ0SYllcW3vzedFqaGEc3ptyEo48yY+sJEHr1MtW1Ifvl4WUSh9UQsy6k6/hlxaGhIZiYmICRkZEiWM/loG3lD3PR9tBXbNGfwN2kKysrsLq6WuzikWShDwqwTGpT0K7Qnaj0HvoxjUZD7B8K9KswnfQBGbzn4SVW0ESTpdt6yZo3ZXiOxpliORm3WZbdjJXRqpff4/O62/WXQenPnSOsaJN1L8aIWqSKXrM6OARPVI7X7x1IXNDS00wayMHABA+i0MAPBnUwH41A45k9uHuGk0AsHwM7VOHh16lQwWH5VFb87CwqRgAoAlX0NyWKqOSQ+OPfNLiDyhfv0+2ZfFxpm6TX1Xj/S2PlmSM8jaVIpfKt+zwNb5dWlxas8cK73iRlawWIDkpBcYIjQdM13XS2Eg4HuO3g/4fgJbRlApReR1TLy/UBb59XFms90HSoc6vVKoyMjMD4+DhMTU3B8PAw9Pf3t8mBOh2JM+bnZ99IAR2A9vPcpB2a+D+mo69WbWxsQL1e3/eUFdPjGXPUjtIgEAZ16AMQ+tSVEn7JRvBz6/gYxYwLtWX8vgdSUIfaQGnseZv4gxtP3db843ZA60etXGn9SjZdc3BuFmg7k525tWBxDo9vE+J/lmPeyRxH3abl1zibhwtLdUnp0K4MDQ3B6OhoYU9oe/na4Q9wqb+DdgB36mCAB8+Ao58xx7w0MENtFL3O9TG1Cfxs0p6eHqhWq4U9oMEaCupT0Tch+vr6CvvF8/JxwIcevJ+l/uHj49XT+DtkLziseauVbd2j9WvzydMmOpYhP4y2JZTGc99Ky3WIZnNjeKxXnuivYlkOVIhM0v9vlpEuE/jRJh39X6sL/0flwcvEBS8dKEmJMFWA/DwdDKDwMxA0x4ASa1Q8qETpWEqBlp6enkLZ0rbh35Q40/nSaDTa0mI9qAwRNGrPn9hKDgHtG/7KVydzypM3lKZM/R7FWUYBSIEZrY9ilDZf+5qxiCEHGkLKuIxjnnD4oc1Rz1zxkhGAMPH16Hrrfoj4x1zncklpJKKDurm/vx8GBweLoM7o6CgMDQ0VO3UoMUWdTA+q5Lt06CtSVBa6HZ3aF2q/uPOO5+Rsbm7C9vb2vleE6YMA1P20vWjT+AMCgPYHD7RvuENE+x7bSoNTfGw8Okcib9LcjNHvfHy1YIOk67X57mmDBImod2ojvWs3Blr/an3gdVQSjj4OYiy74etw+6HxrjK+Tbd4E77OVK1WYWhoCIaHh6FarYq7Nylnp69JYdswoI6B+3q9XuzO3NjYgM3NzWKXDg2EAOwFZri/JfmgPBBE89DdoX19fVCr1Yqvb2H59DxT6XUvtIvUl0EZETzQhOXSciRoHCWkn6V66W8rCBQ7v6yYgFZHKG030C297RkbDRI3tWx/jMzRO3b4AHsHTmuEFyHj6s3vIU2eNnjrpZFgmocGKfCwZMlpxn+UBKMiw//pGTd8EVLSTz9/jsqJlk2VKlXGFFRh0pPteZCFEmtUdph+d3e3eFUMFRl9tQz7jZaL7eAOBB1TGvgqQzJ5v0uBKG9+7bp3wZe5F1On5hBw8D7W1n/ImFhOhSQvlzuk9D2OTMLRQDfHrRtBPs151+a0tDZi7Y4WNODr1lseDYjgNvmRkZHiX61Wa9t5Se0O/+IiDbAgiabkmNbPD0zmZdNP13LSLr2Ki0EpeiZCT09P264eansAoNhpJG2Dx7ZYwRbaZuwP7kxIkAJIXq5SBlxH8/LwOu0HKT+/x8v02ESaRnNAOoHXllqyxdRlldENHZNwc6Dp5hhnmt7z8iIpj1Uvv4f6yFpPlgxcL2n5Qv2AnBz1cn9/P9RqNahWq8WREHTXDMD+nS4AUAQzqM9DAzr4pUPcoYMfjeFtoB+M4e2kNor6UfweykhtHH14gQ8bAPbeWMC89CEDLZvLYfUltbX8gbVnvCVocyCUhrfBC8nf1myI5KtJ9Vp+TBm+r/E1LqtXjpi1rJXdLXTlq1gxhi00iFaZdNeIpYglghyaADwPv0br9zj8nDBKW6ZxUmNggzvO9B/A/k+IVyqVfSSXK2X8h09OpTZSAk3Lpn1KT4in75FiwIbKgNepTL29vcXnBwcGBtqcCB6IQeVG+1LaQknbSw+Epq+r8YXG+4fXI/2vQXL0LOPeCWGn8ltGohuQ1pZEBCyFjde1tRciy1Ka0Jr3krOEowOPno1JK80T6cke1QHS/LbsDep0LVDD83E9z+Gd25K+wby4M3JgYABqtRqMjIzA8PAwDA4Otr2uxA/i5//oK0nUDvP+oIf8U5JM9TMeSonEnZ6NQ89BQNuineFD7Qi3LZJsaF+wfN6HfOwwP/3UO22LBg9Z8zhX9JqXP3l+a3VK5WvrwSOzVQeiLCk/CHQiV8LRg2cuhRzqGPtE/+bXPM6htIuDcy1aBg9oS5yY5uc2UAPdGYNBHbQv+KAA66UPr7keowEW1KnNZhO2t7eLf9RG4NlsfPc+/SgN9ZlQVtoetCv0wQX1M/A6fb0KYM8GNJvN4mxRuisU7ZY2PtwH4X4NtsV66E3H1+LU3E+ybAlPH4I057X8Eh+J4ToeWHraW2asT6X5ed7yNN3A85bpk9KBHa0xFiHh1+iuDKl8Piml3/i/9LRQUpA0OEPfw8Q8/J16HjUNOQ80DZeHkkj+FJCmoxOfbvvmW9cxOk1fZeL9Rwm7dq4BD4LQ83m0tnCDQNtE5ebn6lCSztuF9fCxpoqaK03qRGFaGj2nO5E4PGNIf4dIntZXEiwlKPW1JZtHJu235VCG8kn3PMrMqxCt+q0+SGT81oE2F/h1bcsy1yP0mmS7qJ2gOloiw7wsTooxH32lld+jhwlT/a71gySzlh7rwaemSLoHBwdhcHAQqtXqvieb/ABK1M+0D9GmUHl5wAZ3tWAf0q9h4dNWfKWX2jR0FuhuHCThVFdJzgB/JQzlQlvACTUGtCgp533L+xj7FG1upVIp2qONmcUZQmTYKk+DxLdCZYfKsmAFm8qgW+XEQGpDsjEJAPq6k+YH1/F0LfIHw5IN4aB2Swre8CAMt3NUX6N+pwfVa23T+B3+xoAH6uqBgQEYGBgodupg8Jye3Yn9wzk5ypVlWRG0ocGcer1e2BT6URUEf6jMdZ/29gG1F6i/syzb97ouvmkgBYdov1MbQ/uK+j0A7WeMan1PdzDR174kjtCpvuxWWdb6kOYZnfeS78Rl0+qMDcho8lo+jdcPs9ayB9Z6jGlf9Bk7FDGEhJPm0KDy15f4LhLpb0tR0gWLgQvMQ7dtIxmkW8jxs6+U/GmDzdvEr9OAB5ZBd7bQNNRZ4ASbHlqMi14aE1SaeMAYV6ZcyUtPMLFMrIP2H5eTBnJoX+KJ8kiIUQ6qpPjCooqXE29prGnbsW+oQZOAfS4pIV4+z8PJYMyijlmksYua5itTn0eWkAK2HBOUx5PHc4/LFpMn4ejAWoMcVLdrxl/a9UHnkEUI6f+cpOI9SvK5TNTeoH6kQR6uq7nsUp9wW4r6E4P/tVoNhoaGoFarFcEegL0gCQZHaF20XzixRBuJT1Ep8UZC32q1is/U0jIA9l7r5YcwU3uCfcaDbNRWolNAn57SengfYVn8gQp3urRXeumYos2jNliC5rRp6bgtiSW8XsSWr7XDWouS/Tpo3azZZg0xayvh1oG2vkNpKSSnn//Ngy0SaBq+84PaDW4bqO6k1+h1bB/aGv66j6Z3ePsrlcq+HZR4SD3dwQLQvmsf9S4tF3U0tSONRqOwFygr2kbpy4n0jQXsF24/ue9J20Ploa9RYX/RnaPUvtG+5g8EuN6g9XKZuJ/LOQ6Vva+vb9+rzWX0tHYf+6Asv5dkoPPXa9t43lAd/G9efsjGSfetaxokn4bn09JYeSTZQ+joVayQgJQAU9JEiRlXelIDUJlw4ocycMUqKV6ahu8AkQJN9F+W7UVNsyxreyLJ+0JyCrjTLykUqd1a0AODOviP7obh8qByxLagUqLkl8rDFQ0HTUcDXpQsS0EyGrWuVCptEXJtMWB+Kg+WT2XjabC/sX/wN4/0l0WIAHgDPNKasMorA02ZSWuFrkupnJCMXIF5ZfKUl5AAoK8tqseluc1tCydNUln8lR48MF57FYjKRYkvl5fml/Q71cH8FVoP6K6Xnp6etp06+DSVvwpL/+f2Eu+hI4A2EEk4nm9DP2OO92iAn/YvPRNOGhdO0DVbhGVbDwEQ1m4orovxOn+gRO0b3z2L8lMZQjuwJFh216MXY9KWtTlefV/GdoWcEg/4nPLW67XpndjkhMMNzzzjTjle47+loALnWfQBLb/P7Yxks5DremwNfvEQvyRI66U6XLJpWBbdRYnBFX7WDOr7RqPRdp4m1dn4P7cZeGAy7uikQR3aLv62AvaNtCOG2nPJd+RnwFFk2d6DYXxAjQElajtp+zAf1iG9RkX/tvwTLJfaIupTc/taljdL+q9TDu6xfaFgkxdldfKrqcsPoj8ldHzGDp8MnBAipNdpuLOoKRP6ZA/v8X9UQWmBIvquJCdzmlJGOahywvNiNNKmOQy833havuCpAsS09GBIbCfuKuIBJNwKyYMntFx6j3/iz2oD5sEvatGnsHxnDTVsWkBLUoZ8rLA83k5JNmmc6dkKeI/uwLIItdUHobQWKdWUfLcUQKheXpdHzhCsscHrNI3V7xbZ7lTOhMMPyZGygjdSXm4XtLSo87iORX3Z39/f9kSLy0HL5K8FcXksm0nJeH9/f9tTVkzP+wX/pwF/DOpUq9XiaSrqw1arVdTL9TJvHyXgu7u7xVNUussISTg9K4cfJInl8R06AO2vHNPx4k9oMQ21A1IwhtsM2v9SHuw7uuUd7SrKJ+0A4uPFx5fuWOWvHEuQOBBFrH6LCUR4dG2sbQrZRClA5HUGYgM2ks0rS+o9NjPh6IPrdHpN8xn4PY3j8wA81bUYbMD80kML1FVosxCaLsd7XL9TfYU7LPnuQyon3QlKAyba60XUP+A7hXAXDO7Q4faEpsdy+eHIXJfwMeO7Z3mACHcW0Yf1tJ+ltc4DK9g2zIM2yPKjeLBL83856Lk/0kMgfADF/T4OyXfXEOL0Utk0ryefxyeQ+shjS3n5Xln4tW76aN76Q+MooaPADifKWkfy9JKyBGgfOJy0XOnx+qQADS4siYDTvBqJ4kqPLjJKLjGazNtEFxx3UKVBkpxwKeJMZaJKnT75xPL558tpWbSf6VZDKietS5KN7mDCf1Qm2l84HqikUQau2LSgjtSvKIcUxJG2PdKgHjWK6OTwL7dY0BSKZFy0RcnT0DbScdLqt5SwNubStVDaGAWmKUNJNm4gQ/Jq9SVSfWuDrgeut7X5Rtcg1TUWuK3hNofrHvqb1sdtnFavpCdovVRfoa5Cwia1nRJsGhTCf3RHCdbdbDbbnmJqO54oucYnqvjVKul1LP4wgjsP/Otb3HZSRwEfTNBXmDEf/t3f31885aWvNWOddOeMZPMpMad6kdZFiTrtc36+HQ3+oDOEX4qhZwxJZyVoc4T/HUKIIEtlheSgdj2U3gttHWsEnPcHXUOx9kKzSxwSL+T3LVuccHQgzS/Jdwj9Ta/xucx1IN9FQtPQ4IFm+6jNktanJKNUBtWbGLyn+eguT2rn6IMP5NJYP/VT8Bp99YoGb+hrTvwrjDRggq989fT0FHl522l90hjS4D3ta2w7/c3HslarFX4fls9tk2Qr+LjQ9NQOYUCPl0nbwf0uvNbX1wfVarWtb61Xtjx6y/JR+HXuv/PfWj+E5KJ97EFZf8IjT6e6XvPFALprS6ICO3SB8ElrNd4yqBIouZaCQSH5UBFJ1zXlxycor5NudcToLt2dwgMffGcIJUd8oYUIE13Q/f39RX6qjJHA0sAOrVv6G9Pz92KpHFRm2j6q2LE/qAKmgRNUWFgnP0hNG0Pab1rAhys5BB0rKj9Ni87TwMBA4ejQ8yG8yoDPF68ikZyakFLyEljtmteRsOrzlOWRkRomrSyL9GuypWDPrQGqBwDkIAnXbZKtkWwVJ33c1mi7WKS6aR2U0HJ9ReuVApx4nQZppPJp3SgrDeqgncCt6jQv/Uwr1b+U5HN9DQBtW+VR1yMZp6Sc62r6AIA7JhKf4G3GPuG2BKB9xyd94krr5H0szRuajh74TJ0WKgvtczq2WC51cvgXVXBMeJAnRu979a9GpnmQRkrL83gJp0VOO9HN3EHg4+bJy/+OqdeyTzFOR8LhA+f59FrI/vC0/Jq0rvnDA67b+W4QyfagHtR8G8vWcL3LfRtJ13HfSqqXPuTmdeFvaiuQa6POpUF8+iAYy0GbRmWXHsZSfYtvWtBAjcYb+/r62vQxz4fAnf+tVmtfGmr/pEAHtbf8zQbqM3E+gONEA1mYFvuPPtDp7e3dF+SRHvTz+ULnVxm9KfkPZf0RTxkx9sSyZd5+0e5J9omn1cqISeNtb/SOHUnJdJKHKwCJEGuEXiLyXBFz55GTS82R5QNFiT/uWKGLkcoFAMVZNjQPlYfWRfPx31gHPRiS766hihDrogoBr9FyUTFxomSNLb1HAzSUBOM/6ZBpasRQBuksBCo37StKovhkR4OD9/guJm6A8B/Whc4Qnu5PHRYp+GT9pnMoFEixyuTBixiSLRkXqU5voCjkZPDrkpza2rJkj5Er4dYA1xNWcJ8HaGg6aR7xNSE9mZOCAniPv15F03A7x+uR8khkiuokGljgwSZKyinpptvksVwasOeElP6j5A/T4hNcum2ek2/+ZJCSUW4DqPwhkoVkFgCKOlB+rh9pe+mTY0p6uR2iZdOAByXifH6gc0F33XDOgnJJ9o32Ee42kg7g1PRbyE5rfekhth5yacFK1ykJj2k3lUdz5Cz+JaXXZEw4uqBck4I75Rq0+cnnLw8AcJvF83Ib6K1Xk5frSgS1IZId4+excZk5N5Z8L/xHbQb+o1+5Ql1K/8c66UMKSQ+gT4YyoM9k8VOq36n9pAET7bwhbCO1ObSPeZk0Lw9GYTq8TtPzr2lxW0r9Imw39x3w64+9vb2iraFyYL0hfajpVCmd5otI+SydKuWnelzif1KZvBxua+nfmjwxdijkL4ZQxs6U3rHDr3NBYgwyJVtWJ2iGmE5y3gk8CEL/5opHmiC4aHggQ3IorDZh2dp79tyQ8F1LWAZXJJxgUqNAFzzvIxoJ5++cSuNJ20XbQtspLQb+njAtg6ZHxUOVE19gXGnSdmD9/AA3umWS5qOGh74ehm3HLfY9PXun4fMx4vJzhBYkJ91lyKVVbkhJesv1KBZPmm6R8jIEP+HoQCKpnvG21iHX/dzeSPVI5Iv+zXdaaERdI8LU7mh5kaDiV6UQPKBDbYV0ZgPVb1TnUbl522kAnD71o0ETfkAwlYWficf7lNoz3h+0LDykkge2EJTU0/7j9pDe40EcWg59csrbRHcLSbZFejLM24/txvxSfXROaTpQuqalp+V6ibvEq8roXW9eKx2fPzHOQMz1Mki26NaF5Ozhb7wf8lHofbobkOfT/KbQGkQdz30NrE/j0No1qs8kP4u2g9szgL2H2lw+vsNE+odpqVzSg15tRz3Na9kdmp7vKNX8Hy4T7QepL7l9o/2Ivonkp1F/iNpr7Xw/au+pzHQu0E0BWt/ROajpWcu+SP3ruWfpdimNpW9jbY30m7dTqpPfk/QE5yBem9MNexId2OG/OTH1kBCu8PguHZqOL2irXA94J1Onng4gH2hKyjmRAwCRmNEy+RZPXpZULn1iSxe6pbx4xFZqBwYptKAXl507Bbz/NeVPZeCEl/YXN0jUMNA+kbYh0jT0yQKPtlPjQMuU+lBShpSIxyxSCq64pb7vJkmMcQo8ZWl5LfIs5dOUpNR2rV7N8JRpW8LhBV8zfI3EGHBJb1MdJwUZaF4qg1SuJLems7hsXNfu7Oy0HXYs2Qb8mxI7/oQV9T3dnSiRXb6O6E4c3CaPAR1qf2ib+BkMdKwk+bUn0tRJ4fLRcaDOAED7Qxzeb9KY0rJpv/Cn0NyxwHoxH20TlZGWrz3Zpnml17o1SLqd9xG/bpXLxz9UtzcdX68SR8Lf1lr22MWydrksvP2QcLQQw8EszqbZGkn3UdvC7RD/W1srEkfiup77OVabuM7meagdCNkXmo7bDrpjB9PiPbr7VOsL6l9QXwBlRDuqtZkGd/hYcb7Pgyu0DGrreR+hrBLv4K8ZcxtK/TW09xqHxr/pg27Ocbit0TiNxlVCoHljdGRZ/W+tv5uhm8vIQ+9pHDemLVGBHc1IcwGtPDQdJSK0PLpw6NNGqQ7tOl+UPEBEyZ8mrzSxKbGjihqgfXcKBQ3iUCJI00rKmiq3SqWy7ykhXZxSIIgHeegOFqr4eN2032n7qfLh/SIpB6rsJCVPFRkFVwzYXuncCTpXaDul/uYkn8tP+5Jv0eR1UFl5P3kWIlW23VY+IaMtpQnJ0C0ZNV1g1ekhWpoeSDj64OSKG0GEZ25ZtkarV1rfmlPN8/M8VH+E1r/URhoUoXaE55PKpIcyauQbYE9v08AO3xUq6VkkkbzNkpPA66Z9SMuWQMvgMtH81HbSvJRMU4eBk25+oCgfO5qHz0kuCy2Xy8Jtt8c2SH3H+5ym00ijVi4vh9736tdYmyHpew/vs66Vta9aPsn5uRnOQ8LBQXOsJGjrRNJ1mq2RdKZUr+Ur8LIsncP/xp2KVFfx8zu5P0HLkXbvYN3SP+nBNF1HWI4UxNB8JOqz8J24vD+l/qdtonmofeW2U8pP00v+BoL7PdSeY3n4IIXKEdK9ku2kcw9tDd/JJdkbbr/pdVq2BG3uevKU1acSP7RkkvJJMobWvzdNKB2XSZLHm7/jz53TymKMvpaXO9E8iBAyuLw8KUCB/3MCRicwEjssg57JIhEwqtio3FxmSU78zduLaWiUG+vi28CpIqCkF+ugr4BJdUh9yUk/V7y0bqkP+A4XOiZc2XDlygkTl5PvAML66PhRB4iXyQ2KtaipjPzAMw46hyhh53Xj/x6F0AlxjF2PPG+obq9ssXLwuUfLsOTS5k/C0YVGhCVIOkP6n+tuuhYlUqyRBkk2TZdoZAP1Cz5ZpPoR8+FTRQB5hyvXs5Tk0jZhWskBoNe0YA7/R3cM8X7ifS29KiDlkfqL2xZJp1L5JYIqjY32YAPLwXql3bq8LEkmyenhNirLsrava/F2Ss4J/Vt6+q/NO8oztHHQ8tA6y+rWTuwRl08rS+JboXRaXdq65+UkHE3EOnuar0N/Sz6B5NvQvFZ9/LVRSWchpFejuGy4/ik3xXT8TEnuY0j+VIhf83v8lSt+HifKKe1Moe2Wgjq03dLrW/Q3l1saI84LJA4vPUSQxpfXwfsX6+D+EW23x5eRbB3lGXzXjqbbLL4i9YmWxwtPXmnsvPyQX5fWoafOsrBsiTTPLZlC6DiwEyK2msAS+dWUlQSucHg5HHTniKRspLJpFJUGdrA8BN2xIx225SFe2BYesEFIC5o7Ilwh8bZSWWn92pZ4TiolJS4ReEkpYR7tSQKf9JxYcpmx3bQM6YsGmE5awFwJSkqCkm9umHg6qjzxlQh8EiIdMCrVL7VTuh5SUhKs9SHll8Y9BqE8HrLciaFIuDWhzUfPPOW2Rlr3lKxxHSzpJYD2nY/SOpL0NpWZnkdTr9f3vXPPZeYEi5dJdRVtoxWo0QInXO9RW8KDOmjvOIm11rNHb2k2FHcU8SfONBBG6+B9wPuO9xe2kwZCtLmCf/P8VC58WkpBbQaVQ9L7dLzp63f09Q5qa2hf8fnEy+Z/e+xOJ/CUK3EEfr2b8OgQSyckHC2EOFHM+GrzgjrUtF6NS/O/pXpQ59E0fM1qvhceKlypVKBer7edk6bl4+VKaS19odkbTefwB7KcX/MAiGQjpL7lbdB+c/l5WZJ9lNrBx1Gy09Jc0fgNlVHbfUvLlV6J1uwM7x/pH74ahzLTt0C0eSiVbfUZ7ycNHpthpSuzrsuA9qcli+UD0nQeRAd2pIVvKUdNUXAHnpNUOnEkQi0tPr5ArAXMF7ymRCTlIz0RpAqHygSwn2RyuaXf2j2JNHrLlPKEFIj2Spam3KmM0g4hWiZX8N6JzecJrZOmowRaC8bQoBgde56OH85J66eKGEk2nmZPA4H4riw3CFbUW1OW0j+vAopNK0HSAZoBjS2b5g3JaemjhKMLTafz+whOqqVrmt7jBBshBRNoWVm2RyY1PUr/lmwdlsEdfklPULuk9RHXe/S+REhpIIS3n9ZBd61gmdpuSADY97RV0g38b2tMtTbx31L7NB0KsN+B4O2j+ST9K8nL+QZtp/WKGd9Ji33OnRpOtPGfFNjhNobaPKkNUvsk23mQCHGf2PydpJN0CNdHyd7cughxZYkr0rx0rXKOC2CvLUm/0DI5d8U8ll7iNsSCpq/57hhrHUg2MGRruHxcZrqblOpFLg+VVzu3SPod4qyog3k7NLugtYvXJclNy+XlWXqIzzWJ2/T39xc7tKQ3ULjNwTz0AwMY2NF2M0l9I/mTGt+R9K3Uf1YaDdJc6Tas8bau8XuxNqbUjh3L0Fr3OFHjioqTTyyPTgjLiQstUImgYTq6UOlp5JzQ0t98IfT29u57bQrLoO3j8kmDpjkKlGxR2WPIjNSXVj/yvPwMGr74PIqej6+WR0on1cGJrGQYNFlo+ZYMOMbUceROJCXZeA2NCj+DQprj1PjRciVZaTpJ+Wvjy39b80dTOtY67xakeUH7O0QkDlppJ7y60AxxyDBKxpXrEPq31+DjHNSesGF5Ur14HfUFrZu2if7mr6xK7eCBeEkOWleIjEr36Suu1B6hjNLTVkkG2k7+ugGtW1rzVP9xO6TJrulSqe+pveavDtD+5YE9i7fQttL287op/6CHYfN6K5W9T6/zhwu8TdT2UJuhOZa0HfRMBs1GxkKbC5adstJadsi7nrEcT17LIUu4dcB1DgDsCxLw9U3TSnoQQdee5ANx0HuSc6zJjzqM6mbqzPMd6VJ9FiR9Kt23OCv+Tc/VsWwclZ3qVYmXSv3KbUvIrtL/eR56n/N2620Bbu94mXxMUCbptWdeB38owccDy+rr62s7XkKzNfxsP7xO0/B6aNv5TmEut9ZuPtepvZR4ndYnUroYjsf7Lhax9lKSP8bX6soZO7xy/rek9Hg6yaBKE5vmlxoulcGvSXkx8kgJq0TmOBmibeRkl9YlEW6pT0LESZpolsKXjI1Ut1Q27ze+CPl9Wq6mBKVyaR9KT6353/ypJ/Yvf5oZcgioPNITc619/f394nUk5dLuLJwfklKSlBp3VLjixN98l5j1RJj3Reh+rFG35reWz0oTIs8hBRurTBMODzSjrREiK79kJ6T7mp72EiXpvkQWub6i65wGSLT6OKz6eTr6t0YcqB7hO1A5uaNpUG7+urLUnzSv1GeYT7KJvM/4bwq6a5SWxZ86W/aFpqc2RrL3Uj/TtlD5eZ/wudLf36+eS8Rfv0JQ0k3bJK0fnINZlrW9ukXL0ZwiPj/KQrMZkg2S1pUkszSvuwVLryQcbXBeRq9Jc88qB0AOAHHdpzn3FHwNSvLw9BTch8Hd4+jQS4Fg+lvrEy4f/5uXg3VLMkt6kv5G34DqKl6ntoOJ6wVuNyRZJY7AgxO8v/juSl4fnw/cFlH/h/cH5QS0vZw7AMg7P3k/84cL+IYBtRP0TD/pYQ21hdobEZL90fxn2ice287rsmDxCAo+t611FoOQb63JX7b+UoEdTyd67kmCllGkWK6ng/ji40qBEmq+RY2WoxG2vr4+aDabogKjaSVZvW2kC4+Ww/uWLx7+W+sjjSDx9vMFzmUE2H+QMyeYluLlv612UZKrORKSUqFtlEg0nwP4hJRvXaTbFaX+xXt4BhPtH8lY8PeIqbz4P6bh21Alw8ONpSSfBUsxlYVXT8SW1W05E15dSEYfIY1zaK5wXS2RBLpeJD0dskE8IMQDB1g/ElNK1ChhlUiY1k4qLwcndDwPrwP/lp6yYXmUyPH8nIBLfcfbY/3N28BJIp8b1IZLstHfUp3cxgC0P4Wk+p3Wx8ecl6XpJU7+eRvwdV5aLrVv1pkd3ObS+xJxl8abQ3KWpL7jsmjw2hOLg7wasMYP/0/25uhCWocc3nnKuS2vR1s/2vldmrxcJj4v6dpGDknPRUE9w/WXZhet9tI0XCaLj0p5uB/BbQqVndoAjdPzfuY+mWRPpLZL96RXjxBSn0r9QdPTtzqwL+j/Hh+J14u/aeCOBuRpXfTLy7zv6S4eSc/zcZIeSkm2PPRQANcF3TEbAueKks4ui051PueU+LeUhtcTW2d0YEfrHE4aNIWpNcRqrASrHAmcaNNBogcw4n0k2hgdplsYNViOPT9UWSKqnLByJcWjrPR/qW8kx0KCpBTo/yFwRcvL1AitZlhoW6VyeF3062XS4uOKlfcNvce39tO66LulAO2BIEq2uULjCpD3N62Dtp+2S3v6TeXhRowrfs1J0iCNf8watdCpkkV4nIiEow3PXKNOrUSiJPImzR2LKHnWDCdomJ7qPE688X9qh7jTLu0k4rJR3SIRaIlYSvY5RLq5TpYIOLZbkotf08guJ5EauGMklSX1BZ8XlOhyO8z1c8heSjqWt5vqdVoGBnUo3+CvWkn8gNs3+gqVxCukucr7jufl87C3t3dfMNBjU6T1eJSQ7M6tAUn/SXpOg+bshWwN/SIRTUNtA88r6RdJfupYa28hoK2Rdo1q7db0Hv1b0iWSTeH/oz6QdC/mR5lD+tjqH6ktli2wbINUJm87v2/5ofi/9fCA96fmT+D/0gN1y9bw/uftldoucS7u7wDs2Qr8n/cZhWRj+CvB1thiGRq/4+tJqlfjexYXsfJJdWjrLJQvhKjAjkaYQsJYDdQWkhTE4PVYg0DT8WAMnbj8S1ZU+fEnWPSeRow5yaXgCtoiUNJODi47b4+0uDgsxWUpdN4HmJc/TaSfLsQ0UjvxuqQoOVmV2o+ghom/EsDLkeTnCh6B7UDFSp948DktKUDep3hPOq9AapemICUiIZF8Pn+w7pBS0iDNc09Z2pw6SCTCfbRh2Qw6tzFtLCQ9SZ9U0XSSLpXmvURyaXvwukRM6T3eJmpzQv2i2SStHklm/J/WZ+3IpLqn1Wq1EVNaNreHkn2w7CGvi6eRdC0nqlJ/8P7jepXfl+aEZF94el6eJhMl2rQ99MktbaNFUC0Sy8eJ2wZqM3j/YH7+CkGWZcVZPty+ee2OZF95GaF7kj2n1zy2S+szqc6EWxcaR5NsgqQ7JH4p6R6ax9L1vAyuC+kDA/45a2pLuK2h16V7Un9obZB0YSg/1Wtcx6FM1EZzfUTr1mwKbZPUd5xva/klXYh9zXdBclugvWIt8QzuA3NOz8dVaye32fThkrYrlI4J9VmobJwXcPsuvUlg2SW6Q0drg8ZDpL7k9Uhj7/VjaDs6hWavNVjzWUNXvoqlpeNGWpt8GsmiaQBshaeVJ01G+rvVagGA/Blw/kSN/6N18EloEXBNRks5cjLHy6RES2o77xur7zkkAksXsrRY6dNASYlpcvK+oOVobeDv3GI+q1xLIXDlzXfh0HdRtT6S5Jf6WSqDlyetIWrgLEJBx0lSbl5FweX26oBOEapPajvm60b9Ca8+KAnSxlbKI+kkrjf4OuUkQKpfW+uSPHRd81c7UU/hzlD+gID+469nUdun6e5Qf/LfUn5uQ6Q6tV1Hkg3ldomPizaW0m/6KhglgDyt5BxotlXaOi7lp+lpv1h6XSNj0rxEOTAwQl/Xo3VJQTNaBu1n6QmnFKSj7ZHKDtlfqT+k9LQs3ifeuRCCll6Tx1uOtf4Tvj5AdRbXC5JeC+kemlf6GyHxPFo3pqGQ3kKgepM74dQW7ezstH0FNlSXZFv43zwdBT/DheoiursIoT2ot2xKSAYup6QjpTwoq3QMhGUL+M4d3haqt+mufArum0p+I+al85PaGt4Oesg+bT+Vi163+grv0SMjqJ3ibcNypB241JeR/DTtgTkfB2kMNUjrUsor6QLtvlS+JEunNiYqsEOdXC80Aql1mjQokjKV6pFIg7Y1GMnT7u4u9Pf3i5NSUkz0mlQuXRw8uOCFtGDwf4lwYp7YOrT+1MZAS8P73ruQvAuH/81fU8D/6VhrToZlJKlMqGy4gbPO8rEQmr9cBkmx0WvW2PH1RJU7lRvXQBl45lunyslLYrz3E44WNNKrpUHwtRKqQ9N3ku3ga4vWY72Ggp8VpV/V43ZK06NIxCWdxiGROyqv1Q+8HH6mDt3FWqnI7+NjWdYa1eSz5KTt4k8yub3RCCavm74Gp80ZPr781Si+M5TaGM0O0jQ02MfP9OHn6Gig8wX5B78utUeSi9saayy0MlB+Xldo/nVbb/PxjJ3//LeWvwzHSzg6CNkA+r8FyTnHvF7dKf3P/QP6IEDaiUf9Eu0cE4kvcjkk+TR7Y3F5/qVZKqf0uioNQmh95FnzMek1fc45gNZWLS/Nx9PRv7WdPgC6rqV+Ch1b/sCJ2hmvHuabJEJBCkkuSWY6h6V+pffxnvSwhfeTpb85pLTefqFpYurUwOv12siOvooVIs+eQAz+LW1h08rgA4bgkUmtLvxfGyzpPT7pyR7WLyn+bpMUieBxwsqDEpKy5NDuaX0speETmG+Z1NKGFBptI5VTais3Flg+r0ObB5Li5gpTItpaH1Nlinmltnqg9ZekRKT/aZ/QPgPYC1yVDfB4DCKXPaZszYEIkfREto82JGPO73Fo+txLlHmAwsrDy+XzjZYlEW2JHPKnkpTcUh0lEW6LOEprQSPaqA+4zpWe8vJ+kPqfX9MIkyajZZ+0YJe0s1cj2FQ3a/NH0yV8HDRbgPJIu3+l9PQT57zcEMGUCC2/H5q3Ur/T3WtSIIzPARwfnl+bd5JsvG9CtobPI6ufpDkXslGSbMnO3Jqg85bC0g98HeC1kG6y0luy4d+0LHouKP96K7UjVCfR9So9jOY2x+Jikl1DcBvOd+rQPsqy9o8J0Po5n5b6wbInkvya7qH2ggczNG5L69F0Hu8XWhbfecLtgBQY4WVL/g3lIJSfaD4slU2zv9JYaG3l48PnvOS3SH3Fy5J8HtqPGix74vFXyvg0GjQ+ZV2zUOpVLArL2dTy8IlpRSNDipRH63hUnE4u6qjjoOM7hhLx4wtS2/rN202VVsyuHWlCWwuHyqv99tTpTScpKFQS2itHvA6PAtbK5woTy6FzgL8ewBUFDwSFlDx9Mqs5mHTRWcqVysgDKZby4v3KDa1WDgWfR3w8tbMRQng1iK1mkCVwJZ9w9KARJnpfuicZP5o2hjB76rd0CCfLuDNUS6+RPxpQoduZOeHS2qiVK7VVaq8UVOIEKsQBvKRNgvR6MbXzUvu4HKGxojJq7aJpqU1CSDaAt4OXxc9loLyBl6sRbUnPUeeR2yHeB1Ruzqe0tvDt/RT0mhTM0XiaB7Hr15OWz8lYu9FNcp9w8yDZHM33iBlzy/6Eytd4jMWZpdd9eV10TfJghVQPzav5VyHZKGhAR9KxGNCRyqJ5Qn3LuXzIN+V6SuPyFh/X7AxPJ8lA/RzJDll6nJYl8QluE+gYhHbeSPViGZ72h8aIQnuzQOMYKIfUbvrmjARrHWn9EQOtfI278jkmlee1Ta7AjneySsSAC87TAOjKolKptJ3qzmXghx5L+fmiwfuo0LRgDX1iykkbfQKL11GhUljkSAJPq21Z4+2l+UPKS1LwloGxCCRA+04PqR4+3pxIae2Qnm5q5XMDxH/zcwqktLQOTItPTrX5pxk1LivONVSi0o4wBA9ySul4f0rySPNEqo87JzFzNtTvvB5NSfJ7Upu0ecLzZFkGs7OzcO3aNdjd3YVGo+Fefwk3FzEk0Zpr2ryU0kjlWPpJc/Y10IC0RlbpE0pO5PjTO82htgi81a+cPOL/aM+o7uJEy+pfqR5Nj3O9y9NwW2TZJKmcEDGm/a+Bt1nSeajfNZ1Mr3Ed3tfXVxyaLPVhaA7jP+RL+M9rP6V0Vt38euzfXmdF4x0h51eqQ2tDiFdpOHXqFFy/fh1arZbI/xIOL7Tx9nIfqQx0JEO6CtPQ9clfm6Hw6FmuN6mO4TJwH42e44ZpUR46r6m/ZtlBa51zHcl1GN8ZSuWUAiq8DqmvtDcYaL28Psnvo9d5Hu3sM54ff/OPzHC5+G/Jn+b8X7Od3Eb19vZCX1+f+RaB1M98fuG8lfwamo/LSfPzXcq8bZKN4+D18LQW9wpBy+PxozuxB3wN3HbbbbC4uAg7Ozsun8YV2FlbWwMAgGazWVLMhDIo+3pMQsJRQzdJ8dzcXNvvtbU1GB8f71r5CQeDZGcSEhKOCi5dutT2O9mZo4NkaxISEo4KLl682PY7ZGsqmcOj2t3dhVdeeQVGR0fVp+4JCQkJhwlZlsHa2hqcOnXKdQhpws1FsjMJCQlHDcnOHD0kW5OQkHDU4LU1rsBOQkJCQkJCQkJCQkJCQkJCQsLhQ3q8kJCQkJCQkJCQkJCQkJCQkHBEkQI7CQkJCQkJCQkJCQkJCQkJCUcUKbCTkJCQkJCQkJCQkJCQkJCQcESRAjsJCQkJCQkJCQkJCQkJCQkJRxQpsAMAf/EvArz3vXu/H30U4H/8H199OR57DKBSAVhe7qycX/xFgImJzuX5ekejAfCa1wD8wR/cbEnKgc/rVxvXrgHMzACwr48nJCSUxFG3VZ/6VK5Te3tzuZOtynHUbM2P/RjAiRP5HPjUpzq3NclWJCQcfRx1+/T1gLe/HeBXfuVmS9E5vuEbAH7912+2FIcThzaw8xf/Yr4wKxWAgYGc9PydvwPQah183Z/8JMDf/bu+tEmB+HDlCsB3fifAPfcA9PToyv7Xfg3g3nsBajWABx8E+I//sf1+lgH8L/8LwOwswOAgwJ/6UwAXLuzdr9cB/of/AWBsLK/r//6/2/P/5E8C/I2/4ZP5X/0rgDvuAPjGb8wdEJyP2r+XXnJ2xtcJpqcB3v9+gI9+9GZLkpBwcEi2yo+/9tcA/vv/HuDSpVzuP/tnAb76VV9ebxAo2ZqDxbPPAnzsYwD/+l/nff1n/gzAz/xMLrcHUhAo2YqEhINBsk8Hg+3tvG8ffBCgr08PbD/2GMDrXw9QreZ9L+nJ//V/BTh3LrdFb3kLwB/9Ufv9j3wEYGoK4MwZgF/+5fZ7v/ZrAN/6rT6Zf/M3AebnAf7cn9vrb+vfY4/5yr0Z+J/+J4Af/VGA3d2bLcnhw6EN7AAA/Df/TU4cLlwA+MEfzJ8S/eRPymkbje7VOzUFMDravfISchJ8/Hi+GB9+WE7zB38A8Of/PMBf/ssAX/pSrijf+16Ap57aS/OP/hHAP/tnORF+/HGA4WGAd787V7IAAD/7swB//McAX/gCwF/9qznBz7L83osvAvybfwPwEz8RljfLAP75P89lAcgdkCtX9v699a0A3/M97dfOnNnL3835eJTxgQ/khmhp6WZLkpBwcEi2Koz1dYCFhVxfnzqVyz04mO/U6CaSrTlYvPBC/v+3fRvAyZO5wzI+3vnOq2QrEhIOBsk+dR87O7n9+tCH8qC/hBdfBPiWbwF45zsBnngif8jwV/4KwO/8zl6af//v88DNRz8K8MUv5jbr3e/ObSUAwH/4D/kOm//0n3Kb9Ff+Sr7DEQBgZQXgb//tPDDkwT/7Z7me7enJHyJQm/K+9+3NE/z3jd+4l/ew+TR/5s8ArK0B/PZv32xJDiGyQ4rv/u4s+7Zva7/2p/90ln3DN7Tf//Efz7LZ2Sw7dy6/fvFiln3Hd2TZ+HiWTU5m2X/732bZiy/uldFqZdkP/EB+f2oqy37oh7Ls/e9vr+sd78iyD3947/f2dpb98A9n2enTWTYwkGV33ZVln/hEXm5Oy/b+ffd353l2drLs7/29XK5aLcseeijLfu3X2tvz6U9n2d135/cffTTLfuEX8jJu3Ijrq1/4hSw7cybLBgez7L3vzbKf+qm8fRT/4l9k2Z13Zll/f5bdc0+W/dt/u3fvB38wy77lW/Z+//RP53L89m/vXbvrriz7N/8m/xv7/id/MstOnsz78YMfzLJGwycv71/E+97XLkeWZdlb3pJlf+2v5X/v7ub1/eRP7t1fXs6yajXL/t2/y39/3/dl2Y/8SP735mbejoWF/Pe7351ln/ykT8b//J+zrKcny1ZXfW3Q5iNAlv3Gb7TnHR/PxwwRmrMeeOb19naW/Y2/kWXHj+d99ra3Zdkf/dHe/Te8ob1vv+3bsqyvL8vW1vLfly7l7blwIf99++1Z9hM/kWUf+ECWjYzkc/Bf/+v9st1xR75eEhJuRSRbFcZnPrO//s98Ji+H2qonnsjLHxnJstHRLHv963NdLOX/6EfD9SZb011b89GP7h8HKhPi134tyx54IJ8vU1NZ9s3fnGXr63L+z3xmL1+yFQkJ3UWyT358/vO5zIODWTYxkWXveleWLS2F80l9nGV5W1/72vZrf/bP5vYB8eY3Z9lf/+t7v3d2suzUqSz7+38///0P/2GeBzEzs8fb/+pfzbJ/8k8cDcty21SpZNlTT/na8NGPZtnDD+d+37lzed4sy3n/T/90e96HH263xzduZNlf/stZNj2d2/F3vjO37bH4zd/Msje+Mbe7x47l/i3FBz6QZX/hL8SXe6vjUO/Y4RgcbI8a/t7vAXzlKwC/+7sAv/VbAM1mHukcHQX43OcAfv/3AUZG8igk5vvH/zjfCvfzPw/w+c/nT4d+4zfset//foB/9+/yaOezz+ZbkEdG8qdm+I7fV76SRzh/5mfy33//7wP823+bP+17+mmAH/gBgL/wFwA++9n8/qVLAN/+7fkWuieeyKOwP/qj++uuVOwtzo8/nj/p+/7vz8t55zsBfvzH29P8xm8AfPjDeaT+qafy7fAf+ADAZz6T33/HO/K+2NnJf3/2s/nWaNyGd/ly/pTu0Uf3yvzMZ/Jrn/kMwC/9Ui6jdyu2hi98YX/k+93vzq8D5NHvq1fb04yP51sXMc3DD+dt2drKo+Kzs3lbfvmX822O/91/55Plc5/Lt9fHPG3g89EDz5zFLZPW9nvPvP7hH87n6y/9Uv5k4DWvyevGJ6TveMfemGdZLs/ERF4eQD4vbrstz0frfeMb86feH/wgwPd9X94HFG9+c15WQsLXC5Ktasc3fuOeXvj1X9//NBDxXd8FcPo0wH/+z/lumB/9UYD+/jztP/2n+WtP+DTxb/5Nuy8sJFtTztb8zb8J8Au/kP+N48Bx5Uq+G+ov/aV8Dj72WD5/sizPz58M03mQbEVCwsEj2af9eOIJgG/+ZoD77891/Oc/n5eJflEZhOxMo5HbOZqmpyf/Te3Mf/kvADdu5Gm3tnIO/vnP5zz+Qx/yyfL5zwMMDQHcd59f/uefz8flk5/M+8eL7/iOfMfRb/92LvPrX5/3LfoaL70UftXr05/Obeh73pP7F7/3e7l9oEj2QkbfzRbAgyzLB/V3fqf9nfXhYYBPfCJ/bxQA4H//3/P37T7xiXzSAOQkZGIin0DveldODv/W38oVAUCuLOi2OI6vfhXgV381V3i4+O68c+/+1FT+/8zM3lbkeh3g7/29/J37t751L8/nP58rsne8A+Bf/kuAu+7KlSMAwPnzAF/+MsA//Ift9Z8/nxNKDT/zM7my/eEfzn/fc0++zfz/+r/20vzUT+Xvgn7wg/nvj3wE4A//ML/+zncC/Mk/mW9p+9KXAN7wBoD/9/8F+KEfyg9FBMj7jjv0k5P59vHe3vycgm/5lnyMvud7dFlDuHo1P5CR4sSJ/Drex2tamr/0lwCefDJXztPT+djduJGflfDYY/n2/P/j/8j7/ud/Pm+XhJdfzl8XiAGfjx78+38fnrNDQ/k86O/XywnN642NfM794i/mWxgB8lcFfvd3AX7u5/LxfvTR/O+dnTwAODCQvxbw2GP5HHvssXzuUrznPXvz6kd+BOCnfzoP9p0/v5fm1Kl8biUk3OpItkqWbWBg75Wrqan8FR4JFy/muujee/Pfd9+9d298PO8rLW8Mkq3Jr8XampGRvbmjjcOVK/n5Hd/+7QC3355fe/DBvfuDg/m8k/InW5GQcHBI9kmX7x/9o/wh5b/4F3vXXvtaPb0Hmp1ZXc0DNDdu5HxbSvPcc/nf7353Hsh605ty3flLv5SP1/d9X87n/+W/BPj4x3Mb9LM/q8v88st5uT0R2zkajTyodvy4P8/nP5+fEbSwkL+mC5D7mp/6FMD/+X/mry339+fjMTSkl/MTP5GfBfSxj+1d469WnzqVB/Z2d+PadavjUAd2fuu3ciLRbOYD953fmb8binjwwXZi81//ax5h5E++trfz3SUrKznpeMtb9u719eWLGd+N53jiiTx4wR1aC88/D7C5CfCn/3T79UYD4JFH8r+ffbZdDoA9xUWBi1vDs8/ufzL41re2B3aefTZfTBRve9teRHxiIl8wjz2W9+fAQJ7+ox/Nz0X47Gf3t/+1r837BTE7myvTm43+/v3vm37gA3lU+0tfypXLf/2vuRL/0If0U9W3tvKnrjHg89GD0JwFyKPS1jzwzOsXXsjX0dvetpemvz8v+9ln8980wPcHf5CP+aOPAvyDf5Df/+xnc6eL4qGH9v5GpwvfDUYMDubrISHhVkWyVWFb5cFHPpI/cf3f/rec/H/Hd+Sk/TDi69HWePDww/nT2QcfzJ2Sd70rPzB7cjKcN9mKhITuI9mnsF574onc3hxG/NiPtY/Xxz6W28f+/vwNjS9/OR/j978/3yEjoYyduf32uKAOQD531tcBjh3bXz/amdtu841HaKPA4GA+n+v1/O+EHIc6sPPOd+bRyIGBPDLXx6QdHm7/vb6e7zjhp4YDxE9ORJnJsr6e///pT+9/SocRzMOGRx/NAzvVaq54p6byLXuf/3zu0P/gD7an50/0KpXOTyc/eTI/sZ1ifn7vyR7+Pz+fB5Jomte9Ti7zM5/Jt29+4hN5UOI978nnzfvel+840jA9HR+o4vMRIO8Xbuiazb2/D2LOlgUN8H3hC7kxffvb975cc+HCfqPsmQdLS69+WxISXk0kW9Ud/NiP5U7Hpz+db+P+6EfzXS/e15q8SLamHd3Uz729+VP5P/iD/MDPj388P+Dz8cfzL39ZSLYiIaH7SPYpjIMIDGh2Zmwsr6+3N/9n2SKO557Ld1R96Uv5TtC3vz0fk/e9L99FurYmv9Y7PZ3vEIqBZGd6esJ2ZnZWfs0q5oB9z3gsLeUypqBOOw715qXh4fz1n7Nn9ysiCa9/fe58zszk+ei/8fH83+xsTjAQrZYe4QTII9m7u3vvc3JglJu+h3n//bnSuXhxvxz4NYv77tv/Sbs//MNwGznuu6+9PVI5992XvyNL8fu/n8uJwHN2fu/39s7SefTR/H3Yr361/Xydg8Jb35rXT/G7v7sXfb/jjlzZ0TSrq3n7pQj99jbAX//r+ZbN3t58jFABNZv2u7OPPJIrUO3pgxfHj7efQ3DhQvsTydCc9cAzr++6K5+rdB40m/lZFnwefOYz+et4jz66F+D7iZ/I67jnnqjmA0D+Whc+XUlIuBWRbFX3cM89+TkK/+k/5dv88UyXgYHOzjugSLamnK3xolLJd4d+7GO5AzIwsHf+hjWOyVYkJHQfyT6F8dBD+21CpwjZmYGBPIBG0+zu5r8lO5Nl+Rmp/+Sf5DuwuJ0B0HXrI4/kr4bFBnc4uJ1ZXc3PpEO8/vV5PX19+8dsetpfj2c8kr2QcagDO7H4ru/KJ863fVt+oNKLL+ZRww99CGBuLk/z4Q/nr5Z86lM5mfrgBwGWl/Uyz50D+O7vziOhn/rUXpm/+qv5/dtvz0nMb/0WwOJiHq0cHc0PCfyBH8jfh3zhhfyQq49/PP8NAPC935srzh/6ofywsF/5Fflgr3vvtQ8k+9CH8teufuqn8vL++T9vfw0LIK8D38W8cCFXCp/8ZPvhk29/ex7p/a3fag/s/PIvl3foOZ54Iv+3vp731RNPADzzzN79D384l/0f/+N8bH7sx/JDw77/+/P7lUr+ucAf/3GA3/zN/Cnn+9+fP4F473v31/d3/27+1BQX/tvelrf7ySfzfqKvJXG88525nE8/3Vmbv+mb8rq+9KW8Ld/7ve27XDxz9o/+KJ8Hly/r9YTmNb6T+0M/lPfxM8/k2xw3N/c+swuQj/nv/E6ulPGcC5wHMVtoEZububF/17vi8yYk3Kr4erRVIWxt5br+scfy8wB+//fzwDMe9njuXC7z7/1e/rlX65WdZGsOztaE8Pjj+bkY/+W/5A7ZJz+ZjwEdxyefzOfStWt7DkmyFQkJhwNfj/bpb/2t3N588IO5fnruudxnwk+LS3jmmdy2LC3lr6eh3UF87/cCfO1r+Rmozz2Xn9/zq7+atwfxkY/k513+0i/lr5V93/flZ2J+4AP76/vEJ/LAyrd+a/77bW8D+H/+nzyQ9dM/nQfCtF0xjzySjyl/yB+Lb/qm/FXpz30ut4vf/d3tx3L8qT+VB6Xe+9784cxLL+W7N//2385tAkBuX+69d39AjuKjH803Fnz0o3m/SOcmfe5zyV6IuNmf5dKgfT4udP/KlfyTe9PT+SfS7rwzy77ne7JsZSW/32zmn98bG8s/Z/eRj4Q/0be1lX/Wb3Y2/0Tfa16TZT//83v3/87fyT+NWqnsfaJvdzfL/uk/zbLz5/NPjB8/nn/i7rOf3cv3H/5DXla1mmV/8k/mZfJP9AG0f65Uws/9XP75wMHBLPvWb43/3Dni4YfzdiCuX8/b9Of+XHs6qe8//OG83yzwzxkC5J/Oo/jVX83lGxjIPxP46U+339/dzbL/+X/OshMn8n775m/Osq98ZX9dX/5y3rfr63vXdnbyT9SOjWXZm96099luDe97X5b96I/K97RP0HJcvpx/MnF4OP8c43/8j/s/QRuas/ipX+uztJ55vbWVf+4c6+GfO8+yvTGnn1f8jd/I6/9X/6o9reezh7/yK/kaSEi4VZFsVY6QrbpxY//nrennzuv13NacOZPLfupUln3/9+dtQnzv9+afPQ197jzZmoOzNWgPKKhMzzyTz5/jx/M67rknyz7+8b20Cwv555ZHRtrnQ7IVCQndR7JPOTy+1GOPZdk3fmNezsREXo/1yfTbb5dtDcVnPpNlr3td3t4775Rl+PjHs+zs2TzNm9+cZX/4h/vTXL2a13f5cvv1j30s/9z8vfdm2eOP2+374R/e788htM+dc6ys5P7B2Fhuq3/xF/fz/tXV3Nc4dSofszNnsuy7vivLLl7M7+Pn7SkXkPDrv77Xd9PTWfbt3753b24uL/vSJbuMr0dUsqzTDcAJCbcmnnwyP2fmhRfybY8J8fiGb8if8nznd95sSRISEhIOJ5KtSbYiISEh4SBx9Wr+4ZsvfnHvi4VHFT/yI/lrZT/7szdbksOHW+pVrISEbuKhh/Ktf/T90QQ/rl3Lz8j483/+ZkuSkJCQcHjx9W5rkq1ISEhIOFicPAnwcz+XvyJ71DEzk78CnbAfacdOQkJCQkJCQkJCQkJCQkJCwhFF2rGTkJCQkJCQkJCQkJCQkJCQcESRAjsJCQkJCQkJCQkJCQkJCQkJRxQpsJOQkJCQkJCQkJCQkJCQkJBwRJECOwkJCQkJCQkJCQkJCQkJCQlHFCmwk5CQkJCQkJCQkJCQkJCQkHBEkQI7CQkJCQkJCQkJCQkJCQkJCUcUKbCTkJCQkJCQkJCQkJCQkJCQcESRAjsJCQkJCQkJCQkJCQkJCQkJRxQpsJOQkJCQkJCQkJCQkJCQkJBwRPH/Ac0OXVawseG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 txBox="1">
            <a:spLocks/>
          </p:cNvSpPr>
          <p:nvPr/>
        </p:nvSpPr>
        <p:spPr>
          <a:xfrm>
            <a:off x="596432" y="5455920"/>
            <a:ext cx="11168848" cy="3764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model's predictions were highly accurate, with a test accuracy of 99.94%, demonstrating its effectiveness in hand gesture recognition.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2" y="1051560"/>
            <a:ext cx="11029615" cy="94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Predictions:</a:t>
            </a:r>
            <a:br>
              <a:rPr lang="en-US" sz="2400" b="1" dirty="0" smtClean="0"/>
            </a:br>
            <a:endParaRPr lang="en-IN" sz="2400" b="1" dirty="0"/>
          </a:p>
        </p:txBody>
      </p:sp>
      <p:sp>
        <p:nvSpPr>
          <p:cNvPr id="1029" name="AutoShape 5" descr="data:image/png;base64,iVBORw0KGgoAAAANSUhEUgAABHYAAAGoCAYAAAAjPWJ4AAAAOXRFWHRTb2Z0d2FyZQBNYXRwbG90bGliIHZlcnNpb24zLjcuMSwgaHR0cHM6Ly9tYXRwbG90bGliLm9yZy/bCgiHAAAACXBIWXMAAA9hAAAPYQGoP6dpAAEAAElEQVR4nOy9eZhk2VEfGllVWVmVmbVX7+tMz9IzGo02JCSB0WIbYfh4AvsTIGwDYt/Fjv3xnsX6jMEYsLHBmEVggxc9Aw8QGGOsHbQMmkHSzGjW3qb36tqrcqmqvO+P++JWZFREnDg3s7q7eu7v++qrvPeeEyfOFts995xSkiQJFChQoECBAgUKFChQoECBAgUKFNhzGLjVDBQoUKBAgQIFChQoUKBAgQIFChTIhyKwU6BAgQIFChQoUKBAgQIFChQosEdRBHYKFChQoECBAgUKFChQoECBAgX2KIrAToECBQoUKFCgQIECBQoUKFCgwB5FEdgpUKBAgQIFChQoUKBAgQIFChTYoygCOwUKFChQoECBAgUKFChQoECBAnsURWCnQIECBQoUKFCgQIECBQoUKFBgj2LIk6jT6cClS5dgbGwMSqXSbvNUoECBAj0jSRJYWVmBw4cPw8BAEcO+3VHomQIFCuw1FHpm76HQNQUKFNhr8OoaV2Dn0qVLcOzYsb4xV6BAgQI3CxcuXICjR4/eajYKBFDomQIFCuxVFHpm76DQNQUKFNirCOkaV2BnbGwMAAAGBwd7im6XSiVIkqTrOpReo7FbUXbkj9KnfNP79B6tF02HvHrrzelIz711D9GywOvsoWXxxuvvpRfiTaNXKpVgYGAABgYGup4nSQKdTidLg/cGBgbEPsbn+EfpS3xZvFMePOMi1NdS3rx97u2TXqC1byg9z8PpWP3W6XQy+VXg9gb2E87ZWEj9bz0PAeefJd974Y/rCFquxo9FOzR/e5URIT68OkOrK5/HGr+heljPQ7o6xLuGWL1s1Y3qCX7PKwe1ZxyaDuq3LtgtukhTanupnT36NI+cSJKk0DN7CJZPw+eYZ+xKMtxjp0plhmD5JvS3Jjc8tC3ZqckbTa4jL9TuluYsbzOPjKT5Qr8pL3ivX7rQK388tDjyyE70f/A30uh0OmLbYdqQLRLyV6TrXuSqdd0rdlvP95MenRsen8YV2KGGVqzzyWl470vPucEnpfV0lDVwJUPeU670W7tn1TlkZFpKJ0TXO4hDddBoecvngibUn7xutD+QJhVM9BnSp38IyZEIKYIQJCGGCk0rk9eZ/9b61js28swLL3odVx7aUhtp/WP1b4HbG5aeiaERkgm0LA8/WnqNhkcnUj1j1VczdKV5J+kui08vQjJL41uTRxQ0oK6VR2lyuUbT03TS85h8vN29QTPtWYxD59EJlK7UL5bMpM813eqtS5IkXUvC+z32PPDOtV7pWOi3wV9gd+Ed81Y6y8mVxlwe+yeWLy4LNJmt2e+azeUtS5PdlpzxyjfL1pXuW8GKGF2mIYaO9FwKjFHbJcZWsfwOKcDDy97a2oJSqdT1Uo3ypPUL59vjF2o2jZbPCiD2il7sTAuWbKBpLFtD83M85bsCOxakDg+lQUhOO96n9Dx0Pfe1KK+VTruOEdp5HM4YY9JjNFqRWE5HG3D4zOoTi39N2Gv1sPJbfY880jKocMPfNHpNA0x8lQ8vU6q3pIC8AQ8J2vjUhCwtz2NU5AnGeIQV5yn0PGYMS3zEPCtwZ0AbM15lG5IdoXKRljYfvMYC10chfkIGlHY/JkCh0fLWyTLiQmVYZVm6TNOtnv7meTx8WO3iGZOWgRo7pkJGo8W7l64V2PPaQZ5xp+kafKbNBYueRdOLUqnU9XKmn45FgVuL2L60nFwpDZfZsXYYt7W5zJKCqtI8lcAdeM6P5WRqtKRrjXdeviafpHJp3ph9rWL727JPPQ47TRtascRpxtgpli7hL7d5fegY63Q6O9pTszsofSofLd7581iZfDNlrzXupLSaX8bp4fOYNoitd8+BHQD9DSJ9DmBHoHYLscadlcZ7P1R2jIHtMcrztGNIiFrGq6c+sQ5EKFBgPQsZgUmSRqRRYHHBJQV3kA4dH5JQw7JQKGr1ksaCV6lzGppjIwV4NH45PM6R5Vh6nE6JZi/GduheEeTZm7AUZC/OLkKTyx7H0RtQCc1zKzgRKouXQ2WTZKxTepYTQsv0OgcSz5yeV871A7Q9tP71BiNoHi2f5hRpNPh1yD65HeBpH6mt84wd7zOrrT16INYG43ZAjB4vcGdCk9khGazZLpJN2Q9oDiW9x3mg+WLmsWTvajqcBjvoM48/IMkDbzBBurbkvJTHYytw/iw+tbbXyteeafXQxpPUjugr0bqib8R9JM0PsIIYoXgBpRs7DvoNz9j39pWXX80ujJEJfQnscKZ6bWzNIKX0uSDk5UvPcYDRwalN0DxCO1QP7zMrXUhpxJSnBUW8CBm0MflDNCzng9/XQAM4UrmSgyQ98wQwvLzkyUvThIzuvMGO3QqSeJQXf87HvNdxL7D3YRlcHtmV13H20PbIPymI6Q0+cPqWMdlL3a2ARy9BF+98DcEKgFmGstRGIQPbQiiY0Ivt02+Z1Y+50GvQqZ8Bu36XqwV7+P57Em7nIFyBOEhjRZvHWr9r8gl/S5+bevOG4AlIxNpymo/h4Unzofhn0fS39EziNaRvY3QBzxM7pz0BB8t389yj/Fl1w3RawMTSS1o9MJjDeaDXHmhtQPkK+aGaT+9px1h/R7K/+H3rnrccfq/f+r8vgR1tIGpp8FoTnnzyxxi4IXj4CiHUOdIgk4JMHkNRg0dw7MaA4fQ5YgULwLbiCzlIofYIAWnwtwQSr9K4C5XtMQbzBHx66U/N6bDGoaTMewlU9RO3ylkocHOhGYhSml6dMMvAQEg6JySnJZkfw5dliEr0aHrJmdDkgNXWvRi8Xnlo1YPniQm4SaCf5Hpklib/Qno81G6akSrlyyNb+6H7JbsuT95e+LGcUs94iBlLPL9Fn8/Dm6X/CvQX3vkWksUWeh0bmmPNdRB3Sr2OJx/zHr2q2ZUSTUyvlR0j06VAh4d2bGAjNp1nLFi+bIg/3p9asNB7z+LRuvb6AxLdXvwXXqbky8TCYzvwfvXELHrhxbIJYsrxf5wYyRw3eD0Gs3RNKyUZtNbEoIJHc2o5PZ5X4yVUDykdLm+T6uQph15LnxNxwe5BHsOd05fuxdDSrjU+pXxW2hh+KJIk2bGLPH8eGr8xkOofEvheAcfHhjSftHFtza3Y9o0Zl6F+9tAosPcgyTFrHHrp5X2el57Ev1YPfp//5sFmD09cz1hlh+rmMXBioLWF1UZauZpckWSjRTsWFh2ujyk8BmUIHidCyhNTTkxb8fEtjV8PuNy39Gu/A1cxurzQLS8e9BoU6GfZ3EHW9ItnzxMtMOPxyTwyLNQ+XhpeGzDkK3r5QlCZkMfW75f80HSkxlc/YNko1njQxqVGM1SWlc+i4wnGWD6GVr7VF1YdvOk1xPZz3z/FooxIk8s7+UNGrGSsaicseYxhPjA1gUp/S8auJHT5b0tR5DVcJAGtPZMmIX/eS9mhPtAEZGy5Gi/0f4gvLz3ruSWAtHGsCcLQM0o3xI9UHlfmMYGWvH0TCtbF9L+HX80pKHBnwTOGrUCGZ55Z8MyjkBKPDZaEypMCOLGyXCszJOcsGlpaK6/WTyF6nFaIX7zOY2xrstYyCnk5Wl/FjmstTR69x3mK0UGhfJ5yQzqjV0jOSYECEmJswF7oS/LOmnd5/BotnUUzJK9idZ8Gy3aX0lKeQwGfPLLI8lVD8kMaE17bVRsPVj/0C7ytJHuCppWuYwMxHv3O+fGWqeXT0lllS+k8gUZ+D9sz5KNa5YaQK7ATCiJY1x7aXljCigd/KH0P/9zZ9AQrpMkQcrQtxE4UiXerP7hw1II7IYGSV4Bb1zx4lndi9hPaJI8xQrXJLAULQ84bz2uVYdVDg9c5tMaHJoglmrQNegk0FtjbCMmxkEwOOcd5dJQkDz0GrhaosHSCt24SLCPIa0hZdcBry8DyGvuWYRNqT0n3WvXRjGxpjOXV1xJ/HrmZp18kfvoZrAjljamXlsaS8XltCkkvSu2SV58UuqhAv6CNJa9vEoLkC1l0Jb5CjrTXxpXKKpVK4ilMGi8WLU8Qm8v6kL8j+Y14X7MhQraHhVC7WXKsn3IpxLdHt2v6W+oD7uOFfCCPXxTi31MHK38vbS3V2wMtwCahbyt2PBOeImTYesqSaPHJzhvPY/zxQRaqB03vdRKsZ3mMGikw4M2r8SU5UxaNGL49AilkjIfGmvS81wmpgZflMbz5fa9hG9vHmvGgtYvknIXK9CqjGMdPo1vgxYE8ypcbs5yeNv68Rq+VxjMvLfkQKtMb8JEcWk1WamlD7eE1tj3trMkJmp7uKeANYHDdLD3rF6yyLD5j7SDL9vHS6Dc0ByNGF8YGtyRbQDKS++34WMGoAnc+boc+z2P7JUnSddJRXj/FcsJpPssno9ehoI50nWcOegIEsYEiqxwrCMPTWnt+emnE5ouBxx7R6htTtlY3SkMaVzwQJAWHQv6NxYPHvorFbsuRXIGdPIOL5o0ZjJoCjwEXbpZT24uxpwVJtE4MGeqWYewNAuTlIUTLy0NoAIeEtGXIxiqnUGDFcnosg1Hjz8tjr4gJIlGEji60yvAYzFLfWml7aau8irjA7YmQPOl1PNJ73HAI6QYrSKAFHzReY557DQGLT56G39fmKKcZy3sMz7FGVF4DyWofK4+mJzgNqsNj9EJsXa354IUWWLHmBs0r1bNfhqtWZ8896dlu8lXgzoAWrJSg2bBaoEDTEVo5MbxYQHuP+yYh+SQ50Bo0H0i6F6PPpDaOCVJ50asdivDKQq3d8+hRK6B2sxHqW69tIqXl/rE1pqz21YI4Hv77gTw2kpevvmyejI3Uq3OlTYSQUMUO8RhLlNcQz1JQRQu0aPclHqw0ofItXiSeQgPfC03hhHgIQaIRaqc8gT3LUdRoxigOy9HRhJCWnysXqf6x/RiaHxY/0jXCwwc3TLxzTSvD6s8Cdwa88jyWJv0fa8SFApNeGpQHT1pEHkNA++NptGuNF2/5eUB58AbMeN3yGml5dLKVxyPXNLvCq1v75Yj0C73QKuR6gdsBeYPrWpCcB1Akuh7d0uv8wHLoUdaaM8yfSTYqv2cdNsJpWPDK4by2YB6b3luWx9/wlp2372nwI+Q/96MNNV8pZPdbNDW+Ym0tibYXvfg9uwFvHfq6x47Vqfy+t8GszpHSaoYTv4f/6VLAfgkdng75ovxZEXhvJF/jRRMGHodaQ55gAs8bqofUJtI9VEraWIh11kJjUeozSfCGHImYPudlxygybz/1I+Dnwe0Y/S6wNxDSKaVSaYc8CDnaMcF8q+wY8DlvyZ28Y5nKTCtQIMlWCukoVX5NV/tZ7S7pQLxPf9M+5E4Q5UG6rwU6LP0v8ablt2DJdG2secapl4bESww9TW/y30mSqJ9NSE5ejC1Iy7DaxkODXvN7oTYLyQaJXyttgb0HzYfgaQDCcsaSI7EOe177W+INZTf9BIh+psXL9fJp2bUhmdqLfxFCyPeQ0vcTlj8Tai+JH5o3RldxSH0Tks+UB6ncXtsuNn+M36cdrmSV7emfEA2PfrBkSJ42jQ7sxBjDeQ1gANtI1eiHgj5WOs2o4A51TIdq5VqBF60MydjmCBkxEg+aMRQ7YT3jwhNk4mlinS8sh+bthxFM+YnpB15+KDCD/RxyvrQ6heZEqO20+mnO1G4ZJYXR/OJFjMz3jGmaVqPp0TdS+RINb9lSsKNfsIw+ybj0yBee33s/lJb/9rZLL85ALwYxgrcx1d9JkogvICwanLe8yCObPW3NEdN2fKx5dJVVbmzfazo5ZN9p6aU0Be58cFnVT9+n33SsOcLvb21tweDg4A4b1+PMa/zinLL20dH40exNqywvnzH6Pc/c5u0u6WL8PzAwIAYcPLaEJNNi7CGvrR/ix0PfM280X9RbfiyPeYJ9uxGAjLUbPYgO7FCn2RoAsQJPMjBCAqQfg5IbGyiEYo3t2HprhqtX6PDJoRlnsU4KNWC8g8qjQEIBMd4eoeiqlMcLK6gllUHL8igc7ZlUTmgcxJQn0cwDKX+orUNKtp8ogj0F+gmvDMkT7PCW3Q/EznspuKLVkQecJTqa7uDywCN/Q/qEO+K8TM1GsYJdMQax9Jvz6JXV3jReHi0bzeoX/N/rmNTqz3WoZMPElkFpW2XH0PKkLXTQnQmvDuCyJw99zR60nln2oFemcYcb02AgemBgIPdJVRxIx5NHkuGcx5D8knSN1E+xAZyQ/2Ll0exhqsMk307zOWL4w2eeIFfIR/X4KVowx8urlS52bmj0YoJFEi+xPnWeMrT7Xp77diqWF9rg8A48bdDQSUz/Wzzwe6VSCba2trJJxQWDBcvAo7/5JKZle+5pabRJ6OWXChFLYcUGzkKwhImWVnMUPIjlNY8Q8AjDkFLizzy8aGml/pScMf7Mom85DJ77eaEZJVKZ/S67wM2Dx+gNGVuSsRRCjOzs9/jyBERjAhChdgjpC03faganFPyx5qLXaOV63eKZ0w4FeDTetDK8170GfDRoui9kK3j1ZB792Ms8COWNad+YMizdEXO/wIsTsWPBCrBYzyQ7jd/jNEKyTfMj8OjxTqeTvVgdHBx010dLY/FO+bHs+lAARZMLXqdY0+mhekq2PNc7nqCQ5R+GeNX6no8Py3+U6GvXnHfPfaSj8SD5r5zvmECR5iveTvDYXzz9rgR2aGNpzqsUIOAV4YjZI0GD1IHeSS2lwd+h78ppmR5BFHL6LcQ4FL0aXBo8Bk6eulH6dLLTMqmg9DrvmlDzODMe+qGyNTpeJ5Wn1+hb+T3ORkzZux0wscbu7SyoC9wcxBpbnjwA/nEdCihIZXodcp4+dl5LhmYon2ZghgwPCkkma0EVKV9IRkn3rSPQtfppPPDyKP/8nlUPTqMfsPorT3m9yFCpbbw0YvpB4jHkJOW1+yxa1v3dsrEK3F7IY8ta8sCSN1J6vPboAk9aiU9Njm5ubmb772hj38ObVOeQnpZkr6RH+zUHpTaM9XcsepiWp9GCOSH/JKTf+q2P8raDh6bGa6zfHnvvZkMbTx47LUb+5N5jRxtUHmOKG3z886cYJ5ymt8qOUfaUHj0i0NMh2sSVEFruyK89xqWUx2onb0BBM3a9ws+iKd3ngZxe+JWeW3zkQd5glsSPxF9ewzU0ViwDWjMuQga4lzeNrxiHUqNRYO9Ccqjpb0//WmlCY78f4HNEo+8N8GAaS17Q+9ocps8lmSIFZ3geDZoBz3nn89vjRGPZXDd44C1Deo58SuDOTV5ZrJXL81jOntemyaOjOA1L/kt96+knK53XvvCOhxj9KeWJyVdg78OyhTg8dhrPq/kV1P+QEDN2LTtNk8N4D3lAf4Xv9+nRQ6GyQ3SQH5onxunX/DetLO1aox9KG9KLlvzj7eiV3SHZG7Nvq3ZfC8KEfDwpz4sBoXnfi36m6PlTLGvAWhGnmKicFvDJM9E5bzHlonCTghv43KLjCUrQQJK3Htzh1oSNJbRCDrpGWxNKoQkcMuIsIzJkTErIY1THwKoPLd/Do2U0aHl4ulB+bczSNtbaPmSE0zKkceHto16F/otNadyJCMlqPr88TqBEbzcCOhJdLZDigdeI9DznaaV25OXSU1Qk3rx9pfGJ+aVyLN3vgTQuJIdBus/vcZ0v2R7eYIQEHjAKIXbs9mo0xiCkD/LQoeBOD+0LaWxJ+TX60hzopQ4Fbk945qrXzvLY4FxeaLJMkqmSvS2NyRj/Siub84Cfamn5tACVBq8M1+azlAafhdpUgtZ3kh9oPc8Lr2/A74VoIkI+mEe2hXx6zSeVytR81jzwBMZuJvoRoOkl767usaM5szGdaQ1Mq4wYuhZ9/pxHr7lhIZXjNW64gcIFlCY4Q+3paZtQUIqno/WOnTSefBY/3uAAf9vhHXehQFXeYIXUdrROnrJC5XH6fPzEOl55FEleY74XZ4jy1w+hWuD2gWY8ez7hleZSaIxa17GGyG4FYLzpQ7JMuyelCR2DTo05rd15Xt53pVK6r4MVRKL0Q4YjzxcKLkm8SWWH2tSrI7R8IX2cRxZ781n0Qs96cfQ8Y4Y+47+l9CF+LB40u1V7XmDvQQue8DT8fq/zyLK1uF1Ir2PtsX4iSRLY2tqCJEmyF9xcp0r60eNrafZwnvml6XlLx3t1JO0DTdZY/p1EUyrD0hcWD1ZZFvL60RoNDw95/QSa11PWzZTRMT6Md5zn4T98Dp0BSdB4HGmeT4JkHFqD2ONY9wKkj8Ed+ofla3xIxm4eXvs1QEOKjKe1noeOdLWcLqq4vAa3h0fL6LccE+ke5U/r3zxCtJdxyRUS54uOVZ5Oam+pXlKfaArFqo/W3v1QSJKMKAztFwe40aul4XPBMjI9Y7IfYyzv3I/lI8bADNHxyoJQWZKskviRTmahepQ7PJ6yNV5jAxD0Odf9VM5KvEj/Ld2i1YXn8ThPu4leytL0l/Qshg/LcbPyhMaTZbMU2FsI+RS99LGknzS7O49vI9HU+Mh7Tytva2sLtra2Mvvfq2c1+cj5kOxRiRZ9rvkA0l9eO1PSO9q1xjtNy/UAf67xg4E1jX6o/JjnPG1s+lja/fLZQz6pN18efjy2qfSbp8krf3pasWMJLS2tNmG9gQatfMvI805k7iRaoAENTWh4hDpPG6pHLO+UrnZfo9VLsMUD5EmaBLxvQ8qAQmr/vBMkT9BGymfx4unXWEXE+1oK9lhl8fb2BGi0NJ7yegENvPVzfBa4NchjOHAn12M8Iujc2A1dwRGjo6x6aDK9F0jzWpLFMXQ02WPJG16e1N6cFymd14Di15oxHtKXNI3Fp1QXqRwtn0VzNxDSB/ReaBxaY9Zjc+S1BziPnmDPzW7nAjcfoTmt2abaPI0tU7PFvQ6md75ZulLixRNQomn4CVox9eFtYM3xGL1uBVU0WiHZ5pU9nnETuudBjMzUrq20eREaS73wQH1Gb/1j6ccir/0V0qt5bM2+7LFjOaoxwskzYaTO1AzPmIFjGckWX9wpoH8eQ5Bfe9vLUxeNrrccrS29joZGx8prKRrkXeLZY6Tx8vC/tOooNOl5v2t182xQxmmG+M/TF9qYs2jQ8kPz09te+JteexVJSOFpcqDA3kKSJF2rNWKMAs2YyKsLYg04a85ZCI1pqQxPQCJWXnrrG5LH/Friy5KbNB8dC1wOeQ13SbdIZVkyTmtbyxbR8vaCPE4FgB1E6lVWchpe56efzoU2L3ox0kM2YqFj7mx45pHXGbN8gZsBPidD8plDs2Xpqh0M7oRkulUOTdfr/NLkm8UfHvkeI79DJzRaCOmwfsE71jwBj37oC4unEH2pbyz9o/m8efvKCv7F0tLu9SIboo87543lVeA0D9KidD1lW9faM0/nhcqXgg6SIcODOzjZLeM8hqfYunAnJzQZtDprNCSeLKM4NNG0tKE0UhArZpJ5FK7VTlZfWUEZq+zdMhhjhYWnbzX6MbLB43TFlF3gzoGmuHkaj8yIfRYT4MF0oTnv4VEr10NLktsx/Fp88CCvpVv4NdeflvNDeeIOBf9EiwcCJT64DrYMs34Zrx54jLvYMQjgD25o4ySkpyy+PTaKNb5DPIfoxtiGnF9POxV4cSA0lvIEHj32UR6fSrKFKY/SnLMcYUkv8HIkbG1tAUC6ekeaM6F6eQK9MbqU+6iURh45r6XVXibQaw7rVGTKP/0t+Z2x6EWv5Q22e57H9IdHV/cafNHyc98zFjfDrogK7IQGqjYId1MZ9mqEacGBUHrrN+anK0GsIA+noU1igO5osiVkrLpYxo31TIvYW0ojT/9LhrtUXogXXg8NFo9aIC9voEGbQzHCWkorjb8YaHQsQ5crWstxs8rx8udxHnk5BfYeQsZuP/SJJ+CB5eahrZUXkjMhw1GTQRJtrb00+RiiQZ9TXRAjC7V2D83nkLNuBSVCfGn6UhsDecvqFbH6h6bV6qAFWXqpUx7dGGsnhBxuj97CtAUK9NtP0WScR16EZKWWnpbNaXgCnpqN5Z0v9Nnm5ma2DwzdD0azp7U6SX5kzJy1dINFB/VbyO6M0TMxeXjwQOs/y3+jPpKVVys/1D9W4ETT31bbe8afBO98CiHUR5buiLFBdjMeguh5jx2pMlrneZzaWHiCG5aAihEY0uTSJpxUlhah5caV1KahiSENOqv+Fg9SPbyKwQstAOPpT69y8cCajF7+LGUVGzDSeOvF8Ag5Uh4hpqUN9Vc/DWdPv98MoVng1kAbU5IRyJ9JsOSuJ38sQrwAxBu+9LrXwJfXGbbyaTIzND9j5m8/5rpVV6kcrf7W6V15efLIzF7kaz+d2H47xLuNkFMnORcex6rAnYfd7luutzjyzO2YMeoNNoT0a0g2Jsn2KVqxdbb8BA//nvYIBT+wLCtogmn43qsa8LlEQ6Ov8aHxzvngaXn5Ul6aT1pUwHnRAjr0OtavkniR0kgI6VTNv5ZgBXXo/xjslv6MDux4HELtucewxXwxRk6IXmw6a8LxNFY5lAaensUFnMSHZ3Jo/EqGiVVX6z4+0xygmDp4yg0pF85LnkCV1/HT7mt7f+Sd3DEKNYZPb7lWm3odulA7h+hYyk2iJeWzyi+wN8HHaAh8Dnr6nwceLLohet6AQ56xac1/TwA2VjZbtPi9PE5vKD13IkI6MKZsCs1BiHV6Qum8vOwGtCCQxzmKDaLlDbp50uflJaYMmnc3DO4CtydCfZ1nPEjpvS8PPPaTR4/shh0k2dBWoJT7PmhDa7ZeSCdb+obLOskvkn5b7Svpf49s0WSuh4bmp2j3pf7w6F8P31K7aX1kjQ0pMCXVXQLN6w0MYb5QWRY/lv1h2She29MqsxdEB3Y05W8JsbxKO2+DabQRMYMjZsBY5dNBQIMU0gTL6yB4FY8lyDjfnrbi1yHBQ59ZEWCaz6IT4wBaglbiL9Zp0ni2hG2/xrkEjSYVzBpPseNJGwOxbeh1oCUe6PPCMH9xQBtLMePXouedC97giyU78wRgbvU4DxlKVA6GgkBeZ8UDj7z1GL8eWaYZnV7eYmSWxwAMBW24rIzll/MS4rcf+izGxswb1NHm6q2eYwVuDrzOlTQfLDs2FnwMenRL3vK99p+km7wBBAzw0C0pQk6xx0+JaSfpN0Wszcvzhnjz8MN1U0z9eRrejrzMGN8nNqDC+ZSuPflCurffCAV0pLQUsTxKfovGSwx6PhXLgtfQjc2flxc6uEMCQHLK+X2NjjUZ0bilAg4j2BZvmhD0GsKSAMTAipWPl0fb0CPUYwNgPJ9nksca1ZzHmGvpXkgIhAx4HhiJHfdavphrrZ0t4dKrERGaJ/RaMyo0ngrsfdB5oRnR1ljoVSbEylXMEzMfYo0liU+NZq9tk8ew6EVnW3O9F3re+/wZ1ZN4HUtPQshY9/CWJ22e+WA5F556xNoqHljBtRA/0v08QaCQ81lgbyLkgMfYeiHEzi0tjSQvY4ImGg8eZz7kL9F0AwMDXfvtcN60OuYJCPD6ef09K43XZ5UCIrw/tDbg23XQF9+SvWPZ8Pw0SV4HunJK6jfN5uL1ktqA8tELYmwxnk7rC2+5Urt4dYw1nrzBuF5w0wM7PLAhPce83mgsLcsyNmIUtlQHPgFjo6kxgsoaLNYAtQaHFJDIO4BCk96bX2vfkOLR+NCehYxyrzMkPYtRPFKdPIIhj1LJg9DY0QS7pNil9pKUm+S8h9o0pNh4uQX2LqiRGWNQa+lDBpKVl6flMiaUJzQmNTkUMuhCBlmoHH5fQy8GR4wBFNJxCK9ukOyKkLyk+b176XidMg+vVvo85fIjfL0IjadY/vqhpzzlIUJzXOPfa8z3aoQXuD2Qx/HD3wivDWw5nbs5T0J88/vSPYt3LS8P6sTYzFYdYmhIdmmMDsjDp/QMZU6pVILBwUEYGRmB0dFRqFQq0Ol0YH19HRqNBmxubkbzxMv0+IqafSXZHtKhCbE6WAL3JaS5YMHLU7/8XalsL31Lf1rjKGbM5w7sWB3WS8CA0+ylg/IKAAlaIIcjZJShkKMTSttUOUZJ8OvYoJNGy1Ou1zmSxgUVKJJC0wxyD++W4I5tUww+eGA5S9okjTEEQu3e69yThLyWzkJIkCMND795HPACex9Wf3vHTcz80AxWLZ8WqLTocniCGFq9LfkW43iEDHNNx4eCWVb7STRpPivY69XFoTI90PJ4ZHiMYavR0GDpUq28fspLbVxw3rQ0IVpWeosnb7m9tMNuON0Fbj6oUyvJfnrP+q2NJW8A3dIZMQ60FXCxePba1BKsuqB/o9l5ku2v0Q3dx8C1xw+xaHlkpKWfLD0wMDAAg4ODMDw8DBMTE3D8+HG4++67YWZmBkZHR2FrawtWVlbg7Nmz8Pjjj8Pc3BxsbW2ZW1aEdGTIvtDSecvgYy820MHT0Q2orXJC4zeGj92gSdEvfeEtMyqwo03OXoIB0vOQUUfBG9ojBPNC4ylWOPCgjkQnjzFpGUzSpAgNUilvrGHI+9NyCHg53oAITesRRt76a7xZ+b1Ga16j0nLq+iU4KF3ert52Ct3Lw5dktPTLSSlweyOPc+fJI80n73yNCS7EygBtbIeCKJZ+ChnXXmgyjpcl3bfgMeo9+UPBjZgyeg02xNajVxnei4OG6SSHko+vkLOA+bzYzSBJrK73pCuCOncGvH6GF7vlf1iBHy29Zl9riJXVoXSob6if4wlOIbSgmCd/bHtJaaxgk2Qfa74o/h4aGoLZ2Vm455574Pjx43DkyBE4duwY7N+/H2q1GgwODsLW1hasra3B888/D9VqFT7ykY/A8vJyV/mUn8HBQahUKjAyMgLDw8MZjfX1dWg2m7C5uQmdTifbwFpqY3q0O29PWi++uEHzxei1llbLYz0P9V/seLHoxOhRjy/SL9/MSycqsOM1AEMBjVAZ/LdUodDE5QaI1ighnkIOveUIaPzgf/yNm4rxtBo0w1Uyyuh9beBbwQKt3Fhok1wSKAgqSKz2x/tSIIrTkXjK4zTS37Rcqa1jFIomJLzCTaKrOV0Sj14HUSuD82g5xFrb9GJ4xwi/Arc3rHEnjVktvxfSvAut1KTzPRSIiR3X3JEO0fUYI5re0PJJb0H74QhJ8hrh0TOWjSGlpffx2FZKx+OkeA3LXqDJ/by0NL0htb3lyEi80TTWGNwtZxdpWzpOQh4HoF9OQ4HbE9L4scatZodKNHuBpls8vozkp2j85Ql8ch45bekULM22lHi0/BZLluSxkTHAYdHjn7JK7andGx4ehpMnT8KrX/1qOH36NBw9ehRmZmZgbGwMRkdHYXR0FAYHB2FjYwPW1tZgaGgIzp07B6Ojo7C2tgaVSgVqtVoWAOp0OjA6Ogqzs7Nw4MABmJ2dhcnJSZicnIROpwNXrlyBc+fOweOPPw4XLlyAdrudBXhovSQ/lepmqZ4ckr0SmhvWM6kNrfGu+TVaOb3Oy9Bcuh3Q86dY1HDwDgBqWHkRQ98KYvB00iAOBUAso1Qrh96jwi7G6OF8hYxNT10oT9ISuJABztNbwTWA7g27PPDWkQskrxKTnnv443XTnCeP0PE87wckIR7jHIfmn0bbohkDT74iqLP34Z3L3PCjz7hsx/vWPiPSmJWMHy09LTNPnSXjmNLVYAWVPPKf0uA8SN/Uh+oh3Qv1oZRfshNChpxVjsWn1v7SeJBoePJyeNOEEBqjPA2dX5R3y1aSypSe91v+xgZtKDzjQ0orlRMjMwrsHcTaXVznxOaX8vXDKZQCuKGxHvNM0nX4XyqTf36F9eSrQzS6Gi+hdo6Zux46WpmanpdsgKGhIdi/fz889NBDcN9998HJkydh3759UK/Xs6DOyMgIDAwMwMbGBpRKJZicnITh4WEYHx+HWq0GMzMz2e/R0VGo1WowMTEBBw4cgCNHjsD09DRUKhUol8uwsbEBy8vLcPnyZTh+/Dh88IMfhCeffBI2NzdVm0m6z/WvZp9Yz/olG0P+hFeP8nki2Qe9zkdLX/XaHt78UYEdLaIJ4FOYCMsQ6Rcsg4yvkOHgE1MLAEkDXwts0P88qMPLpvyGBpzHYNXyaHxJkAYnbxMu1CRH3zJALeeGCp7QxNOMeW2ieR0WS7BJwPbk38dy8PaUeM07XzzjgZaXB5xHrf21MvMaVwXuXORRrnz8UWjzyTM/QoFlmsaSJyHHVJo3oaCFtw40vVW2VQ5/7mkXq08sOWzJkFB9PYEfTZ/Re5rzIdG2HBQpH//fD9nH7RPKCy1Pe9aL4ezhn5bDy9V495TpNcqtZ9oYCQXLYvgtcPtCs1vxGcIjP2OCtV5bth+QZKxkr2myib6UxU97JF75Sh2rHpKPgL9j/CPLhua0QzR5HkuHcVDfDtugXq/DsWPHYHZ2Fmq1GlSrVRgeHoZyuQzDw8MwNDQEpVKp63OpSqUCL3nJS+DixYuwtbUFExMTsH//fjh06BAcOHAAxsfHoVqtQr1eh7GxMRgeHgYAgK2tLWi1WtlmzNevX4darQZjY2PZZ1kbGxuwsbEBW1tbO+rMA294TV+Iae2qBS1jbHVLF3llOx9H1hjLA2n+anaYNqZ4Xv7cI4ssRK/Y8RhaiH45al5jOcbxp4OO07AMRy448HdoBVKplO6Aznnl9D0nV8Q+twa3Rg/ryQcZn8Q07cDAAIyMjEClUoGBgQHY2tqCjY0N2NzchK2trWwTMOubz9D4spwWy1jmQkaa+B6lIn0eliQ7T3mLFW6aYZBHOGqwDGHPKXUe9GKISHk1R6XAnYsY58ySBwD6WPEGYkLjWdIfvRoO0vwPpUNYxrEkS7xOKpet2jMaxA7pHYkGTeeRfZaRJJWhBV9i+4qXY40nqkulsiwnRQqCSPWy6mHpFo1nmkZ6HhPICd33jC0rX14+YvIWQZw7HyHZbdlHoTyaber1a6y0Hj61dJrPQyHNfU3XUV/Aw5slC7SAgQUtjfQ1Qgi0fN5G1u+BgQEYHh6GqakpOHr0KBw+fBgmJiagWq1CqVSCra2trvRJksDGxgZ0Oh3Y3NzMgi5bW1swNTUFw8PDsG/fPjhy5AgcOnQo+3wLfa1KpdLVH4ODgxkfg4OD8OCDD8IrXvEKqFQqkCQJLCwswJkzZ+CZZ56BGzduwMbGRha8oW29tbW1Y3zwAE/s+NcCLjx9v+DRcRQhe0Oro+Zzh3SadJ/P+TxtEr15slQwf+512KXnMZVAIUKDKpoQkvgKGUlSWZw2fW4NHi7YtfqGjLQYWMJHe4ZCaXx8HKampqBarWYBqU6nA61WC5aXl2F+fh4ajQaUSiUol8tw7NgxeMlLXgInT56E0dHRTFihkGq1WnDt2jV47rnn4OzZs7C2tpYFerDdqEDi7YPBIBSKHmEvOQsckmDifRnqqxgBJW1AJo1JSbH1CqpsNceEYzcNWWuu5BHEeZyPArcnpOCANB/53JGc6NA40OZvnrHvccBjxjY3oqx28ZalpbdkgFSmVNcQLxRaO1AjnBqPHqfL6veQPLVkYshuQGiHIYT4lq5jHZoYh066Z+XX7L29IGN7DcpoYyqPzVpg70Gaxx6bzzOXvWNHsxFjaYV8IC7reRl0zzUeLMH7khNv8SPVUXou8dOrHcvndqgPtbphEGV8fByOHTsGp0+fhoceeggOHz4M5XIZFhYWYHFxMXvhjS+72+12tnKm0+lAu92G9fV1OHfuHHz2s5+F4eFhmJychKmpKZiYmIBKpQJDQ0MwNDSU2fPoE+GL9GazCY1GA5rNJhw5ciTzyXBVT6PRgMuXL8MjjzwCH/rQh+CFF16AjY0NANi5QMGjV7U25fes4Ee/Zag1jr3jUaPJaXj0uvRco9GPtsi9YickHLS8oYkcA2rIa3xy/kIBKQD9kyTJwUiSNEJKhQKlRw09CR7nNlQ/7X4oHy9jaGgIpqam4KGHHoJ77rkHxsbGoFwuZ0ILgxLNZhOuXr0KTzzxBJw/fx5OnToFb3zjG+H48eMwPDzcJQwGBgaypYbNZhMuX74Mn/zkJ+EjH/kIXLt2DQDS9p6YmIC77roLjh49CmNjYzA0NNS14qfdbsP8/DycP38erl27Bu12O6sHCkUO3u9aIE7qV0sRSOPYG4ThjkrISfXQ1BA77jwOozbXtbaV8vB0oWcxjlLM8wK3J7iOsQITmjyz6Hrmk6YfJMMu1jDxOuohfqgxKhm8lDcr0MPrw2nwMmnZId5CdY1xRmLazeprzTgPOSRSP/PPDbgc9MhAT528xnSozT1zICZNyNGy8lu2YKzD6+E1lpbGX6FX7ixocgDBbcWQfRQKIkh5LTklzf+QPPc4rx4bkJaPf3xlB0AqB/mLQ86jVmfLp7TqpwUQ6HPvXJV8RP6b+0ulUinzb+r1Otxzzz3wute9Dl760pfCkSNHoF6vw8jICJRKJVhdXYVLly5lK2Q2Njag1WplbYmfSC0vL8P58+fhueeeg42NDRgeHs78LvSFcFVPkiSwubkJAJCt9mm1WhndarWaHaNeKpWyMhqNBnQ6HZiens729qFtrY1F66uUkH4LBcx4G2vXMYjZWsSrN/PIfs020573Q7/05bhzjSFLIAHIUUCPUPTcj4E16Dh/NA3ew8mpCTCPUKNppd/aPcuJQWGLQRleNg2IlEolGBsbg/vuuw8eeOCBrs24yuVyFiHG8g4ePAgHDx6E8+fPw/Hjx+HYsWNQq9V2BIKo0MCocblcBgCAD3zgA7C6ugonTpyA173udXD8+PHsGeUtSRLY2tqCZrMJ9957L3zqU5+CZ555BtbW1jKBox3FR/+HDDXpcypNeVgCJ+Q88XL7NbZ7FQgxjlMokMWVoNX2ofmnzUeNfoG9D0lPSJDmoqVzPHSlMR6Su9yJp8utYyHJhVjHNzQnOG26Hxjei9X3UruHDGyJR77BPsply+jktCTbgl+HHDgpv/XSR8qTV4Z7xryWP9TefKxq6Sg/Vlmhe1Z+iYdYec7ra80bKa/0W0OsE13g9gafD9a8sq6l+5bdE4I1PzX9RO9LcyIU7OF08ZpunWDll8rwyEGehteD0g3Jeum/JcuoLSnxKbUp/uFR4wcOHIBXvepV8OpXvxpOnTqVnXaFgZ1OpwPlchlarRYsLi7C3NwcbG1tQb1eh6GhIUiSJPsSYnV1FVZXV6FWq2V74rRaLVhaWsp4xcAODfg0Gg3Y2tqC4eFhqFarMDY21rW6B792wJfla2trsLS0BOvr61177Ui2lPZMuyeB9ok2prUxJOnsGD9N60+85naONWctP16aQxIs3zDUxl4ZknvzZKkgq5M1hjktr+Hmoc/zh2jQNJZQTJKdK0QoXfodoldRWDxIg5puAC2VNTQ0BGNjY3Do0CE4fPgw1Ov1bLNnzN9sNmF1dRVu3LgB6+vrcPjwYTh9+jRMTU1BpVLJNvbif6VSKdtHZ2ZmBiYmJrKgDQ0AYWAH+wavDxw4AC95yUvgypUr0Gq14PWvfz0cOXIk++QLlyoiv8jz4OAgTExMwIMPPgidTgeef/757HMw+omWNskpsP08ykAa61I5Wjqvcazl1/KF0oTgGee8LC9dTjOmTbBMSxYUuHMhKVNLfwBAJl/wt+ac5xnTobI5pH24LNoSXyGdKO2JZckEyfiV5qn1louXIzku3PjFfuF7x1mGGqcXqqMkY/JAM+hC9kde+WvBY/PE8iDZFJYs1gzQfrQ1Lwf54WMlxp70PMvDk+UQFtjbiB3L/Rj3km6y5qAkKzW+JZmu8a3Jbvpfs6cletQn8ugRjU9+2IhX5vQqKy25w9sR9xO9++674TWveQ08+OCDcOzYsS5fSNpndHNzE9bX16HZbGb+Em5VkSQJjI+Pw4kTJ2BoaCgL2Kyvr8P6+jrMz8/D6uoqjI6OQrlczlbgdDodqFQqMD09nR2bjgEgXNGDtBYXF+H8+fPwyCOPwMc+9jG4fPlyloa2M12sYLVfjM8itWfonlZGSP5aabU5EuLDU06Ihsevscr3jvFcn2JRI1pjDpmgb9usSnkM7pBwkuh5aEjg/EiT3hKcknPB+ZUcEy093a2cPqPBncHBQRgeHoZarQb79u2DkydPwsGDB6FWq2UrZQYHB7PgCxpRa2trsLi4CLOzs3DkyBEYGRnJgiy4+obmS5IE2u02DA0NQbVazYI8lG/sbywHg0lJkkClUoHJyUl46KGHYGJiAu69995sySLdrR3bb3NzExqNBqyurmaR7tOnT0Or1YILFy5Ao9Fw9SXyJS0ZpYpMy8vvaY6NR1ho44DDY+DHCDyLJw8/oTSaM+2d11K7eAwLy4ApsLfA+9KjG1Be8XzWpzI8PeaxlCw1MKW5j/AEd0LlWPxpcinGALYCJ1y/e3V0qA6SPrPkFQ8U8Xsa/x756pWVMfKUyv9eHf8YG8YTfAgZj5oe4fetfqVpPH3Dn0nH22ugtqVVFwvWuA7RKHRNgRCkMa/9jqFBEZLL3GeQ9Cq31UKb5HK5TNNIn2pRu1trE8q/dpgHr3PMM01nUt49dvbAwABUKpUsqHPffffBgQMHoF6vQ7lcztoDAzbNZjNbGXPw4EHY3NyEZrMJrVYr+ywL9zbFYE+1Wu1abYNBmYWFBVhbW8vaGD8FGxoayl7U40vxJElXAq2trcH8/DxcvHgRnn76aXj66afh6tWrXat18E/73IqmsXRbaDyHfAEPvVifP3a+SbR5/pg60Pki0dN0pWdMasj1KZZlcEvGgcfx1Jxkia7HWPE40paBK+Xzls3LwAmjGc0SD9qqH/yNGw0jveHhYZienoZTp07B6dOn4dChQ1CtVkUByT+RGhsbg1OnTsH+/fu7NkumRjiWhVFnPKoPI8S0rpQvusQfo8sAANVqFV772tfC/v37d+zqTtuOLh2cn5/Pgjzlchn2798Ply9fFvtH6k+6goj3D59gKDS50pKUkTZupcAGd760cW3d8xic1lzS0vbDUPXQiC2nMLBfXOB6BmCn3OUb7PL8PKjDn+FvqVx6jWXzz4Ms3vl/aizFGqSWsxkKHnj0NP2Pf5VKJTt1Az+tLZVKXUu2pQMLaHvTt66o/3A5OBq0+BbTqr/nBRJti7zOTy8IOV7WcyswkdewyxNYChmX9J6Xh1gjPoY+lkH/S85rv8vMk77AnYfYgCL1hTwn39I8IdpWHos/KxBE/2t0abCG+hn0Nz0chdu++GIZf+MzGgDSZLpH5koOfah/pDKQP7w3NDQEBw8ezA6LmZqayvaqQV2HAZt2uw1ra2vZS+nR0VEAABgZGYFms5l9YoUrfEqlUrZ6B1+kb21twfr6OqyursLQ0BDs378/C9rQ07SWlpZgeXkZkiTJ9iS9dOkSXLx4ES5dupQdeIOfeFHfh7czld/W4UShfuDtj7/7IXOtvpTu9dsGkOh4bMtQ3AQhrXT2oq977EjgTi3SodeUvnYdEnCaMUOFiTXRQw62dZ/zTP94UACDFZJB7aHHgwIYPT569Ci85jWvgVe96lVw5MgRqFarXdFjWjYu0Wu1WtBut2FgYAAOHjwI9Xq9a7MuLnQBINt1HQNCdHd2Kgx4e+Ku6xsbG1CpVODYsWNZUAeDVDTST78HbbVaMDQ0BO12GwYHB7OINAauOOjePPx+qVTqCkQNDg52fcaFvFtLESk0pUPHFx+7mtEeUrSxxjrNr+XldbTmd0z5eYVoqPxeaBfYG0C5Zhlb3PgD0Mey19Cl9KwAihRU0pxwS8dZzjTng89hqgNCuo/zwungH90E8r777stWe+Lnt1S+07aWTjPEQA4akRjIWV5ehmvXrsHly5fh2rVrsLS0BGtrazs2w9f4pXWXDFGpnXcb3MbgZXvHH69vrLyXyvca0Xn0ilS2RauXMiz95UG/dEahc14c0MZbXhsM8wLsDFZbc9Tjl3DZrPlRlr7Rnmt0uI/D0/G6UvlM7XNNzvEXA962kJ5b8kjSNVadh4aGYGZmBh544AG4++67s5ODR0dHYWgodafb7Ta0Wi3Y3NyEtbU1WFlZgVarBeVyuWuz462trewY9HK5nAVk2u12tqoH/Z92uw3Dw8MwNjaWfSVRKpW6NkxeW1uDhYUFuH79Oly4cAE++9nPwuXLl7tequBJxKFPreifZYfFwvLdtfSUD6tszQby8mzZi5bdJdG3xqqn7bS6emVPruPOpQJ5wZIQ0yroESzWszwCrxcBjWVKjS+VIwlW7oxgcIGm14IkmBfbdnR0FB5++GF405veBMeOHYN6vZ5tfIxGN+ZDYxsFRrPZhMHBwWxfHRROmBbLx7I2NjYyurhaB+nzQBDew/1scCOw2dlZmJ2dhdHR0S4HjQa8UAjhJ18oiDY2NqBUKkG1Ws2ec0HFhTptPxRsfHNnTLu5uakKB2yLPLvDxxignuCGlkere6+GO6XhMZL7bQB7ZE+BOwP0802AncFQ6Zr+B7ADrpw2n3OeveQouPFjOeWSPpAc8RhjQDLmOT2pPvRvYGAA6vU6PPzww/C6170OTpw4AZOTkzAyMpIF3/HP2tuNlsONSZTX6+vrsLS0BJcvX4azZ8/CmTNn4OLFi9kyc5TBKGs1Q0uyH3i7ePrPqkPoGX1uGXohh0kLCFljgY9hqQzL/qJ5Ld44TxIfuy2fuXFv8ejtXylNvwJABfYmQj6JpnM89pWWVrof49D1w7bzguoMgO4AjCcfgrcptf2l9FIeTMfTWHKXylRNZkpjoFRKXwhPT0/DS1/6UnjooYfgwIEDUKvVYGRkBAAge2GO9Wm329BoNCBJkmyrCfRVOp0ODA8Pw9TUFIyNjWWnCaO+xM2U8eTgycnJrn1M0e+iPsnm5ibMzc3Bpz71KXjyySdhYWEBACBb9YPbamif2fH2iB3bMXokBjG+ujXGvHNW08eWvSOVj7A+K5R0KO+DPPM71+bJlrHIGaNp6ITSaFmTMjQ48ip0KY+nTlIZVCBpRqUWFKLAvHQpI+eLBmtwNUu1WoVqtQojIyNdy/soXRQsuKEWAEC9Xs8Md5qWC3K6iTI9Ah2FC68XCpwkSVfHlMtlmJmZycqj9aG0cGVOkiRZ8GZxcRHW19ehWq1mRwPiUkQpAm0J9c3NzYwfKuzo8lA+2WImmDVJQ3Qkgz40jkOOjhXk4XXMM8886W+mAULLLbC3QAMHIeeRzic+ziT5xcug0PQHnY9UDlsBBf5fcggs41V6JskPzhunE6ojllMul+HQoUPZ8vJDhw5lewbgHz9dkZajyTWUtShTMcBz5MgRuO++++BVr3oVXL9+Hc6cOQPPPPMMnDlzBubm5mB1dRUajUa23FyS6/0wgCw7JpTPY59oDqKUhl5LNoPGg9YOuy3/pL73tgun4eXV0mO3CoWe2dsIBQKktJKO4emtwISnDI1Xr2wPlcPvSXYnp0/tdE5Hslm9OpLSoX6NlE7TmzHt7bHDqY4eHByE8fFxOH36NLzqVa+Cu+++OwvIDA8PQ6lUgmazmX0RsbW1BSMjI9kLcwDIgj1ra2uwtbUFtVqt66UJtisGiLDMUqmUBXWQfzz8ptVqwerqKly/fh2effZZeOyxx7JDZfCFCtZlYGAgO+FY8pl2S56GdLNX3+YpVwKfszG0tFhFHpshZNtaeULItWJHMnaldNo9zUC38lhGXEgQcljGhEbLY7x7G91j/HDHhQeDcHIDAKyvr8PTTz8Nn/nMZ+DgwYMwNjaWvfXm++kAbG80ilFfFCK45J7WpVTaDtigcODRYuSHfz5B6WxubkK73YalpSWYmpoSBTVXDkgPN3heWVnJAkT4xheNfsvwldoY6eKpWij0cLmktlTRElAWD3nHhkfYWmPHm8+qZ6xQjVGynB+PI6TljSmrwO0LLlut/qSBWK4oLRmrKVWeTrqW7qH847LaCujwMcsNDstwoHKFP9NWFEoyt1RKgzrT09Nw+vRpuOuuu2D//v0wPj6e7bFDT0NEo5XLRnraIqWNLxDa7TaUSuleArjJ/8DAAIyNjcGBAwfg1KlT8Dmf8zlw+fJleOGFF+DSpUtw9epVmJubg7m5Obh+/Xq22SO2F+1jyR4JOSq8/3ZDhmhjJ1YearRCz3YzyBNyMC29l0fOe+ZlDLx6MlRmoW/uPGj6o59ygcrKXmlZiLHlQkEdzT4NzQueTpMNmi/A5bxUHytY47GFpf4uldKgTq1Wg3vuuQcefvhhOH78OMzOzmafKeOKGAzqrK2tZUEZutUE6seNjY0skIOrc+iKJTzefGtrKwsMlctlANje4xQ/11pZWYHr16/DZz/7WfjkJz8J58+fz17W09WudLNl6ttggCfUNp42lNpT0mExPg3tU888scYVPrfS8fTWcy9fVpnW3PQEHzXkPhWLM6MZRpqByzss1OGxg8saUFZHhKJ51ICntEPGuGaYa/xQPrS8ODHb7TZcvHgRPv7xj8PRo0e79r6RTotB4HPc6Ev7PInn4zQlAcz5LZXSiPb58+dhbGwsi0RjHuk0DEp7ZWUli0K32224cOECzM/Pq0v1eVtqbUCFG91cGYUuHaeSw8Z5jrmvwRo31tyTnBtavjfg0m9D1eMAaM9jgmJeugVuf2grOrW0NB1ee1bleMaKNa+le9L85bqO6gsq6+nnrFp5Wh2QBl9FKdUPZd3w8DDMzMzAQw89BK94xSvg5MmTMDk5CdVqNTtJkcphDIY3m83MuKR14n9Jkq64XF5ehrW1NZiYmICxsbEsaIRvK+v1OlSrVdi3bx/ce++9sLS0BPPz83Dt2jU4f/48PPHEE/DYY49lJ4JgnWjf0M8CYo7bzYvQ2IkJXtDxaxmmobTafLF4yeOweuZDyNmz0km8WbLAUwcrL/+dp00K7D1o80p6buX1PtP8JS+fecZkrP2Uh3YMX157mtK3aIR4sfrVE/QaHh6Go0ePwgMPPACHDh3q2neO/pXLZVhZWYHV1VUYGxsDAMj2CcUvF3AD5Fqt1nVkOe69g7qy0+lkK3pwtU6pVMr8H4DUD2s2m/DCCy/AE088AS+88EK2/yn1DxEYfLLaT9ITsWOO6yaPX8TTSDqqV3B/2yvjvXrDE7+IuR+rKymiAzsScW5o0Migp/JaQ0sT39OAIUcxpm68bCmddqR7KJBkCXnJcJMmDOZvNBrwzDPPwIc//GEYHx+H+++/P9sMmX42RenhpEdhwU/a0oJzNEhgGYp8GeDIyAh0Oh24dOlSJiApXQoUhBidXltby5bmr6yswPnz56HZbO4okyJGOKADQutuRUwtheQdozyImHfchhy+EL8WzTzw5o1RwJoijjXGCtz+oHPCkzYknwG6ZRa9x9N6DD1Jbud1Kvkzfjy7Jz8+p/Id+eGrNbEd8LPd/fv3wwMPPACvetWr4P7774d9+/ZlBiXdGB8Asu/0UT42Gg1YXV3NNnzETe5HRkayvEmSQLPZhIWFha6NITEN/uFKniRJoFwuw+TkJFQqlWxlz8bGBiwsLMCFCxeyE0asoHRsEKAf8o7bKCGnRKOh9TvXF1KZEo0QvyGEbK9e2i7Ea8jwj6mLVhbtr5gAboE7AyG7Ee9Ze2XEzqXQ81hHcDeDkFKQ3OLT8yx0zzMXqR1N6UjzXOu/kJzEzZJPnToFMzMz2WEr+CIc09GVN+Pj413BH1yNUy6XuzZbBtjelwcDPAsLC7C5uQnj4+M7ttKg9cMA0IULF+DTn/40nDt3LgvqhKD5NTH2TCw8dL2BFk85HN5xF6LlteMk+pqtKvGl6Spv+0R/iiUZipLxAQA7BqVltEhMa0EhzRCX+PXck6AZ+NTR9DoVEm2aX3PAPbwinU6nAwsLC/DII49AuVyGdrsNp06dyr4DpZspI8/4DWaSJLC6upptbEyPuJXaGoVQqVTKvh+l/FDBQdurUqnA5OQkXL9+HRYXF7PlhfhWGGnj5s50E7HFxcVsvwVcok83OvaMA/rZhsWztgooNKlpn0lzImS0Uzpaed4xofHH0/TbQLUEuBac0dKFygCQjQ4PjQK3L6RVg5IxwmWoJAskhy0kK7icoHNFCixKz2g+CWhoSmlpnfg85bLVCgpRfvhnsuVyGWZnZ+GlL30pvPKVr4R7770X9u3bB/V6PdufDfPR7/ExoIL7k5VKpezY1qWlJahWqzA9PQ3VajUzanEvt8XFxWyFD24GOTAw0LXpJO7Bg/dKpRJMTU3Bgw8+CJOTk/Dkk0/CE088AVeuXOnae8cyVGN1Ku8PjX4oj+dZrKPBr1H303v9DFqFeIg1xL36S9MfHjsrRnfz+aXZepwvr5Fe4PaHN4gSIz8wvUbfE7iIgTYvPfPVCnjG+DUWLY03r/zgtqNmZ3O+rWAwli99zo12QK1WgxMnTsCBAweyw2JoYIceEJAkCUxPT2f6E1fZ4NcASJPuZUpX9JRKafBndHQURkZGusqih8esrKzAtWvX4JlnnoHHHnsMnnvuOVhdXe3SA9TfpjoiFDAIjUnJ35fSSbS5z2zl0cqn90IBwZAv4pl/ln8itWWM7xLiJTYNRe7ADp8ICG0i8d3TuTMtlaXRkgaGNWCtSLuUXhIMlvCPEdLapMBnlmDEZ3wlFNLZ2NiAK1euwAc/+EGYn5+Hz//8z4eHH344O1KvWq1mp16h8UzLXltbg5GRkezoPqwbDebRY8jxxKqJiYmu6DUFPWoPAGBqairbLR73XRgYGMj4wrTNZhM6nQ6sr6/D3NwcrKysZCuKMMgTCupI4423sad/eTtrgio0+azx4Mkba0RT+ppSywNLYPI0/XyGz73CN2/9Ctxa0KAyn6v82prjPNCax5D0KHaNJ4k/KY1Gl8IK9HBIm07S/4ODgzA2NgZ33XUXvPSlL82COrhSB1fPUPr4yW+z2cw2bUSDE4PvzWYTRkZGslWWuBJ0cXERlpaWsjSLi4swMjICMzMz2aki9MjXUil9CVCr1TLd3el04OTJk3D06FGYnZ2Fxx57DM6cOZN9nsv7ip/QSNtRa2Pe3rRfPDLP87wXaEa1JQ89slYKftL7vcpriVeprJi6hPSYRkdzKqTyQ/abxykpcHvDa+t7nNZY3RKi1ws0HdQLPQ1emWjNHU0+aPJas/09fSfpberj4IulWq0Gd911Fxw+fLhrhSkAdAVjBgcHs0+m6CmS1I7hNgz6XkmSZCdiDQwMwIEDB3aMKfS3cP8ePGzg0UcfhSeffDLbj0f67FrysSW/2otexiWXvZIs9oxVSbZ7aPMx5PH5JL9R89MtG0Ebl1Z9JdsttB8SIiqwwzfNpaCV11ZF8HT0vpROykfTSQ3CBYGUTnIGNDoajx7nUoIkaGMNMcofpYWrXebn5+GJJ56Aer0OExMTcPLkyUxwjIyMdJ06g0d/43eclUoFkiTJAielUil7M4sCCT+B6nQ6MD8/D61WC+r1+o6TspIkyQJAuAqnWq3C0aNHYWJiIqsL3TiMrtjBzZZXV1cz+vT4XOlNpdW2njaWQIVjrIK3DE/J+bR46AVaO4QMbit/njQ8bWieS/mkeS214c3YZ6NA/1EqlXasMEFwo4QbTHxeUVlE6Ycg7aOmGQacB4tfyaiUxj43XPmYl55T3ct1FN1DrFKpwMGDB+H++++HEydOwNTUVCb/qY7HfJubm9BqtaDRaMDa2hosLi7C4uIiLC8vw+rqKty4cQMWFhYgSZIskIP58QVCp9PJAjd4eki73YaNjQ1YX1/PjGRc1XnixAk4dOgQjI+PZys7q9Uq1Go1qFarMD4+DgcOHIBnnnkGLl++DO12O9j+vC+tzUvzGrBSPk2mevSElCfmRZUFywCm1x4aGk+W8SzpP68thJDK5J+R5+FL0ieSca+tAi6wdyHJ89C89jjPIUeOluOVBx6EbDyP3enVnxbfUltq7Rays71t47HX+X/cLPklL3lJ9tUD6iD0TQYGBmB0dDTTR0NDQ9l4oS+skS5fgYxAfwmDRqOjoxkdfMmNL8LX19fh+vXrcPHiRXjyySfhqaeeylbB0tOTNX9W8tlvF8TonBib0NInkk1H02ljhOZFHRAqI1Q3zrPWj3R/WwvRgR38lEczoihTUhp6tDR3xqUGtRpFUrRU4VK+pLxaWVp5vK5SPi2/lV7qTG2w4W9qBKEQoekwiIPR462tLVhdXYUkSboiyhgoqVQq2dtaDMigwNja2uraWBkDLHTZYLlczox4+ikFDdSUSiWo1+swOjoK9Xo92zsB0wFs7/ezuroK6+vr0G63Yf/+/TAzMwM3btyA+fn5bNmjFhCJ7UsJdAxL7a8pR+wX6a25pVB5fbiQ1tL2KrC9Qi2UlxvpnrKs8vG3ZPhb/d5Pg6jArQF+Ww7QbVxzBS45VDygg6Djho9VOtYxABKS6ZpRL8kezRCR5jy/r8kgbkzwgI40H5Mk/YRqZmYGHnjgAbj33nthdna2ayNjrDsGz3H1zfr6OqyursL8/DzcuHEDlpeXYWVlBVqtFpTLZajX6zA3Nwfz8/NQKqXHs6JBjDqDng6C+gh1zPLyMjzzzDNw/fp1GBoaggMHDsDLX/5yePWrXw0nT57MeBwbG4N7770XJiYm4ODBg3Ds2DF46qmn4IknnoDFxUVxrNCl8Fp/hhw3DkmmWw6UpjNiHBVNj1h1sGDZPjF2kWYgI7TV3fQenZ+xddHa2/Mb8/BgkJRH0j88bYG9C0s+ePKFbDaA7tWUFjRaIb/Dw7+mx0J5pTkRsvksPrzPEXmCS5atLuXD03EPHDgAJ0+ehAMHDsDk5CSMjY3B2NhY5r/gCboY0EE9RrdxQCecHsrCy8PPtUqlUtcqH6qDMR++NDlz5gx89rOfhevXr2f7+vA20nRNyI/x6iHLR9fa2wrA0HSxZUvjWfMNaNkh2e19bpXlqRe363hMxLJJNUQFdujKDTqArGhhSOnSe5JxwdNakzQkyKyG4cEmiScJUr2wM/IqBusZH5T8DyB1jA4fPgz33nsvHDp0CCYnJ7OlhEgLV8ngXgm4kgcDdxgMwjehlAc8SavT6cDY2FjXknkM7tA2xGh3qVTKlt4jr7hHD+6pg8v9BwYGYGpqCgYHB7MliK1WK+ML66vtLyCNJzp2PcrN02f8t3VP4it0X4MmGDUalsDzCHdJeMcatFqQzEojGf5JsvPUG56+WK2zd4HBAIDt/a6ozgHY3sjXcpbxGmCnnNZ0Fd2DjNOwQA13fj/k9FJ+0LjkZdN2wPpL+ornRUNxeHgYxsfH4dixY3DffffBgw8+CEeOHNlxQhWngUYrHnOOJ1ghvVarBc1mMzN2r127BnNzc9But6FcLmeb9wNAtkIH+anValAqbR+hXiqVYGVlBdrtNszNzcHZs2fhsccegy/4gi+AV77ylTA7O5sF/aanp+Gee+7JeMZTt1qtltgvmgNP09G2ps8lu0ST4bxcDVSPe9JLZeXRW165HSvbKf1ekEev9AI+fyR9g9cU/MCMAnsXIceUp0NI/e4N9EpprPR5j0a3nGZPfSx/hNPR5q7l+2k2uyRnef0luayVTfm2/CzUTQcOHIB6vQ6VSqVrpSjqSlyph6tP6adZALDDv+IvNtCGxX3i6MEE9EhyXC2LBxCcP38eHn/8cbh06RK0Wq2uQBL3wbX2kNLE6JPQuLH6iN/Tgj1W2dJcCfEiyXLJD5TSh+iFAlNW20p80f/U14kJ7kQFdnDfFRyIANAVTZImJTeoLMPIAlWivCGlo7JDhpeUVgvSWLzyzqB1swxIbshrg5Wm4/fpNV1NMzY2BseOHYNjx47B+Pg4jIyMZIEduvKGOsF8AzEUQhhY4RHpUqmU7e5OBdbQ0FC25B5X/aCBT4/PpX2Gx+52Oh0YHh6GarWalbWxsZEdrQvQvYs8b3epTyVl6J2AUt+Hll5bfe8dU5yWxKf03BJ6Wp1j5on3mvMnzRGvgSIJO8nx5QZ5HhlT4PYAnqjEdQsNbkgn19HxRVdp4DUFnSseGSGVZRmhGi1tbvBjSZGnkKzQZADSxk+vjh07BqdPn4bZ2Vk4cuQIHDt2LAv4o1ymxqdWdzR8cRVms9mEtbU1AIDsNI/l5eVM9g8ODsLQ0FAW1Nna2uo6OYu+BKD9hekff/zx7OSPV77yldkmlgAAq6urcOXKFTh37hxcv369a1xI7abpT8sQ5vmk+yHDzkOTjkUOS7fh85B8t+hzuh5eOW3Op5U/b5o8NDz1pWOB6hdup2lGfz94L3D7Q5IXnr63Ag5a+tCc8yI0rzVZScv0IMSXpFMs+qGAQyh4oZUr6Xqep1wuw/j4+I4VrBhkwWAMDcjgyY4AkG36T+UH6j5+H2ng51101Q76P+vr67CwsAAvvPACPP7443D27Nns82VJ/+eF1y+h6a0yY/SBR6bmGfueZ5pcR6AtKvngnrJ4uZrNSdP0Oidz7bGDb+6oUKB7nmiRLxyI9G0sf66BLs2PEXo0Lc3LJ7/mEGvOcmgwaB3DP5miHUwdVuu7Pek5CoWhoaEswox7JqDBjv/pd3rUQeKGIv7RHd7p8kDuBHCDCPNxetwxwzz4mR7+p59p4aqda9euwdLSkroZN7+n7dVhtS1CyrPb39PHCFev4PLm0dJp80bLIwkuSdlKjomliPmYlwxySqvY+2BvAl8gUKOKB2IA7DHOA9VUfyC4LvEEA6VxTQ0sPn/5tVcOcV5Ceoe+1UEeBwcHYXh4GE6fPg0PPvggjI+Pw9jYGBw8eDA7ThwDOjTYz+cbGq0YrME/ymu73YaVlRVYWVnJAjrlcjkLAGHeUqmUvWzA/qH7+PA3kK1WC+bm5uCDH/wgfPSjH4VKpZKtLt3a2oJGowGtVisL9ksGEw8cYZm8bWkAy9IbmlzTnCRvYI7zrX3CpJVv0bOMb+pkxOgU6doa+yF6oTKstvLQttJZ84t/RmHptgJ7C17bhsJrC8XIg9jgj1Ye5S+WX6l8SX9JddLmcigIJulGntY7l6Xy6W+6EoY/p3yMjo5mW1PQLxdKpVKm21C/VSqVrhfjeGgAAGRbVqANg/qJnlKMbYSBo1KplOljPBUY99Z5/PHH4emnn4aVlZUdn31p7Sq1e4wcteDp0xA8OkDyJ/iY9ugmT3lanSQdINHgAUdJb1i6xOKN0g0h+lQs6oCjUcsNbg6t8flbV49TqxniUudITr+GkGCVFD/vRG4kcb65I4pt4BFi3NhGQcV3Xh8ZGYH9+/fDyZMnYWZmpmulDj3pRBL2fAJJvGBEmeahTpQVAKPtlCRJNo7oPRxT9I3w6uoqLC8vw6VLl+D555/P9gqShFeMUU3L1RSYh4aEPGMtj5DVBAj9TfvUU46ltKV5xWEJz5Bg9daD/pf+Cuxd4HfrANufXJVKpa4VO1ymU/mI6ah8QdB5QP/wWUh+I/C5dVAApgsZDjE6z3pG2wJ1A67eHBsbg2q1Cvv27YOZmZns0ylpBSdvC6RXLpezkxBRNuMGysvLy3DlyhW4du1ato8Pnq6I9OhJVfjSoVwuZ/u4YYCGAw1fPJFrcXFR3UOJr9TiclzS2962pvxYek0y+rQ+tgxCKZ+klyw95bGpKA0Lkj3ksfukPHnhcQS8+XFc03FJ79N0fG6h3QNQvEC4UyHJDgptPEuygT7zjP9e5kg/5pclI0PBBKQTssU1J9hjO3uDE7wvuFzlsrxUKmVBF7yHLzbwjwZ26H6iSZJ0vShJkqRrpSrdJJm/BKf2DX6ajHvbXbt2DR555BF49NFHsz1GtTbW6s/vWX4zb2uazuNfaTTywtIvHh+BP5d4k/LQ8RLrM3EafEEHgHxAB/63AkQeRAd26B4nfHKgIU0VJTWSufPv7XRuxFvOrDRRKQ2pXJouZIAhuDHH72ug/PFVSNq+IEiTGuEUdMlguVyG2dnZ7BtRarzzAUrb1RLgNA8P5El7nWhOF58kdNMvWiaOIdxvp9FowMrKCly/fh3m5+d3vC3WDFzLaLb6KUYZS85FKL+WxlOexScXdKE+12jGzIUQr9oc5ZDGviW0+T06p6hALrD3gH1H99HhOgUgPP5peo+MluQG/vZ8fqnVJeQQe8epNXc1o7XVasGNGzdg//79MDY2BtPT09kpHvybf/qdvySzMSCD9NvtNiwvL0Oj0cg+l8XVvLhClKbHT6+Wl5dhYGAAqtUqAKR9hJst07ectG58dS/XHbTe2v52aDRLxp1XTnllnSe9lFcbL1oeS4/0K6AjwTP3QnlieeFtxOeSNLeka0lG8PHOjXrLBir0zJ0DzXbkv0M0epnHkl1ujWevXRvil9Liv0My02tPa36U1T6WbJHuS/6fxo/0THphjs/4/p7c3qQvpdBPofT4Zsubm5tZsAf9HgzqtNttuHz5Mnz4wx+GT3ziE3Djxg1T74VAbRn+ct5C7Ljn+fKOyxAsf4De03j06Bva99I41HSOxJfFJ+eR26z8C5UQogM7fAmztFqDL3uX8lnOL294S4Fqwk+6tsq3DKRQXs89bCtOnxvkHgGG7Ulp4idM4+PjcPToUZidnTWX2dOyKX0+6Xl9NBrU4aKGtaWgqFOB9+knBbjfzsbGRrZ8kUa7abtS+lZ5yJPlxPH8IWeK3+N0LTqe4IkmILXxTvtI6y9NKVO+eUSZtlvoU0FN4Ek8SaDPpc9opH4NzaECewNoPAFsf75LoQUxMD1e83ucBpVN9LdkWNN8CGsptJQ+z7iUZJZUJvJK5TcGds6ePQuHDx+Gu+66C6rVatdGydRY5cYerT++baTGZ6VSyY5JHxgYgFqtBmtra9lzupcOAECj0YDl5WXY3NyERqORBYLwhMWTJ0/C2toaXL58GZrN5o4No6U2pP1nPddkA5Ud2r5tkj6g7aRBeuaVT5qzJdVLw24Z1LwMqcxYORyjD/g1N8CtvJaustLxQI+kkwrsPYTmD0BcH3uCOpq/IF1b41Wi57UvNb6lcvIGi6xytCAAL9vij8NqM0pDay+UW3jSFOpT1FH0hTOtA+o3Xhe6XQkvA3UbP10LMTw8DBcuXIAPfehD8PGPfxxu3LjR9flVbL9y/87jl1htro03K63FnwVNj3EfR/MJpC1fpLFC66yNfd5uVjtYekWja9kWMf0eFdiROoEbt5LhQxuBCz7633JyQ0JAc6hpHstB18rlz/MqcpzMdILRcqTv6fE3GhFU2KBxgfcwEHL48GE4efIkTExMZN9w0qXpmvCT+gx/I33NWdcGJe23GGMZgUJ1cHAQxsbGYGpqCsbHx7M9OChN+rkGpamNB20ZHL0OTSRL8VmKLZSGPpMEj1a2Zph6hKfHAdUElUU/xrjXaPK5wceLtN/SzXBqCuwesO8kuajtC4b/tXmryRhOn5Zt0dfkS2g+xBg6krywjC26wqlUKmUrZC5fvgynT5/uMgzRUKSbA1J5j2XRvc9wCToGYwYG0pM9Wq0WNBqNbLN8upS9UqlkdADSAE+plH42nCRJFuwZHx+Hhx9+GGZmZuDZZ5+FxcVF8ShXKh94X0v9BaCfhkXToF6RPgfzGGe7BW95eQ1k73MpHZ8DmoGN0Ax0j4HM6Uj2SCitZp9y3uhcovMB00in0hXYm8hjo0iw/JJQmVJa6cWa5utY+kbytzzz0uK1F3jmi2WPcjtP8m1CZVjyBlfTYEAnSbpP+8X9TOnqT7pfDi2D+mpUBwKkgR882IbKl83NTVhcXIT3v//9Oz6/4nXQfC+pHaS0tB21z9ZDMjnke0t5NV/G4xdKvFPQtuzF39LAV2lJdonmn3G/WuLB0k9eXRMV2KGF8cmFA5gODs3I1vYloB2uDRKcJLwMy5GVaCAfVln0nmY8Wka2RAP5p5NeElTIH21b+psa46VSeqR4tVqFY8eOwaFDh7I3pXyZMW8jqf7SYKVl4T2ueLyQDD/KC+7ngEKu0WhAp9OB8fFxOHLkCFy4cKFrd3o6JvjnbQi6soyXrRmpFv8hhwKRR5F60+V9xp/zengEtebo9MtIkviSnmtKXuO7wO0PHEd8JShPQ/tZ0jUhA4c+o2NXC8BTaMYulyV8noTmljV/rGe0zShtfMN48eJFuHTpEhw5cgRqtdqOlY90XyKuc1C+okGLxm6r1co2TG61WtmJiHQVabvdhuHh4Wy/HVz5g8eSDw8Pw8zMDGxsbGRpcYn6c889B8vLyzuCTpKckYw7mpZucKk5VdxZj5FlkhGq3ZP6LZSGI49s4/MhZCdZdLix6XX+rPt550Kon0IOn6ZnuByQ7CiP81Hg9kXIhuI2hQU+PjQZIt0P2ZKa00fzSM4ywrLVPXWT/AVP+lAaD3g9+RcFIfuV88P1Mk/baDRgbW0t2+tmY2Oj6yCAJEmy1aiYF1984G/UvZRn6qOgz4arZwG2X2Svr6/DJz/5Sfibv/kbmJubywJNml2rjQlar5AfEhqT1j3PMwmWDcTtu1A+OjalgxEkXiXdx+duaO5zOtK44uVY7Rp65m3j6BU7/FrqAMnIRuAglwxzbWDlMbRoPnotOYBSPqm+EkJ88YGCBiTPzwWSNGCokU2X3JdK6XLAmZkZOHLkCIyPjwc3xuT1o2XS/5YQ0fYysNqK1tnaPKpUKmW70uOS/6GhIVhfX4elpSX49Kc/DYuLi11vV0POGI20Ul40pWeNEc0Y1JSJdU9CjOMnlcEVWUg4Su1CN2kLGccabxY8AltKL80NrHPMt8MFbl9w5xH/o8FE/2t6iNICkMeuls9SsJJeoc/4PJKMK834pLDK0fhC0P2JNjc3YW5uDp5++umuwA4AZKt2cCk4/tGXAlwm0FOuBgYGYGpqCsrlMqysrEC5XIYbN27A8vJydrIIbrg8MjIC1WoVhoeHodVqQbvdBgDIVgHhZ134yVe73YazZ8/C6urqjrrTdpXe0HEnC/WE1vaavpNgjacQ8gYCYvPttuzLY4+FEONEY/o8aTX7RwLXi9LzQs/sfWiOHv/tpaXRjeUD4XWCNR6onyGlodeW8+9J20+5wO1Yiza3e6U+pToD/SaaFyDViXNzczA+Pg4AkG1ijLoJ/9rtdnbyJD15GHnFdPQ+ftKF9/kL506nA2tra3DmzBm4ceMGbGxs7Pj8SutvyfbQ2smDkOyz0lvjwqLnsW+0sY1ppDFC02lzW7K1eJ00G5Lms+ph5dfy5plTUYEd6U0mN6zR4OYM0kpJKyf4YJUEmDbItACOJny0lRseaAPXEwTQhI7WkZrxj0Ed/EwJgyCHDh2CI0eOQL1e7xI2WuAhJsCggTs01saVktDRHB/8j4ITg1W1Wg2mp6dh37598JnPfAauX7+eRdfppwVcENL6cAHP+5O3N/8DAPHEHd4mEjwBEi88fZMkyY43HB4BElLY1lgO8eUNTnnmFO83vmKwwN4D3WOHzmH+GZFm6HgNGjqGLONVAjUgLKegF0iyEsuWyuJzhs6FZrMJZ8+ehWeffRampqay/cswH75xpEEefpIilX2jo6PZJ7IrKyuwsLAA169fzz7TWl5ehuXl5UwPoUE7MjICo6OjUK1Wod1uZ/sZ8KXu4+PjcOjQIWg2m3D+/HnY2NhQgzshw0qS/5yGpy+47PaMFUmXeMqJkcV5oMlgbYxJutmqQyhNLG9IN+88C/UVbXfJ0OZtsxvzvcCtAXfi6D3+O5auVI41L7RnUl6PnYnprGsOaa5reTxyzwtJ/tC5ptmtHl+M00C/ol6vAwBAq9XKfJcjR47A/v37s5MYaYAmSdKTrugKV1x5g3vloG7Fz7Ww7ehLdnq6MPeNG41GtirW24798CeQlxBtyw+n//uFGP3MfR6rPt75bfk3/Ble0zmj2ame+ubV9VGBHfoWEN/mc4dX26iS/uf3AfxvMS0FzRuY5/Ma8Bq/EjRho9Hm+aR0mhDnA5ZOpHq9DocPH4YDBw6on2FpmzdbfHn5pTx5hExIOFB66FyMjIzA9PQ0vPzlL4ejR4/CM888A8888wycPXsWrly5AktLS9mmnBjooXRplB4FOw18oeClUXxcfrm5uZn9xs8G8HMw7ftXq569COFQu3nSS/1H71vGtXTNhZekbC1+LNoWNIOsMLb3LnAlCED3Hm4YuMXfHCGZro0LbcxqtOk9bxDTY5RLstirg2gbSZvfJ0kCKysrcObMGTh8+HB2MhYGQ3EZON+gkfKN+7jhsnRckTM8PAwjIyNdx8QmSQLNZjM7xZDKSVyZUy6XYXh4GJrNZtdR51jO1NQUrK6uwrVr1zIDWWqvmMAHtwOkdteQ18iislFzjmLua2li6qGB04oNekn0epXFXj0glS2lofct3Sfp8EK/3FngfRmyb6wx5Rk/Xp6kcrjNFivHPAEQXqZ0rflqUjrPffrckoO8rloAhz7TysSVp1tbWzA2NgZjY2MAAFCpVODUqVMwMzPTtTpna2sLWq1WRhf9AHwhgrqvUqlArVbLfIdOp5Md/EKPSgfY/vSKrubBT72OHDkCs7OzsLq6usOX0frc62tY7ZzHTvH0t0ePWXXgCI07vo2J9FWGNoYoLYmnUJtL+sEzXzzXXjkSHdhBpqW9dDgzltPHn0ngFZLyWNFkTkeaHKFO1YS1l3/Ol/attlY+rx9/BpBGn2dmZuDYsWPmZ1hU2Ek0cQJqGxBL7UChOTG8DC+QF8yL0fFarQaDg4NQr9fh1KlTsLS0BPPz8zA3Nwfz8/OwuroKzWYTNjY2AACyvSEwmIOCtlKpdDmQ0ioAFL4YzGk0GrC6ugpLS0uwuLgIy8vLsLq6mh35y7+H1Vb1SG3D26cXY4ALSktghowXaezTcRLqb2xLz3fenkBpaDx65maB2xe4YgfnH5VZ0riy+l5yxDQdpOkYpMPL8OoxCo+hpPFpyU5qPOFc43Oj3W7DlStX4OLFizA7O5ttXoz6At9IcnoY/EadgnzRPup0OjAxMdF1gsiNGzeyPdJwg+V2uw3j4+MwMjKSGbqVSiUzhIeGhrLrTqcD9XodRkZGYHV11dW+vO2wLpZs0/QrT0Np87x5jVE6Pi39qdGJcRpDdLU8vEz+TFsRStN4ytZsuVid4OGdp+E8SOXyto4NqBXYm7DmvievJiPy2nqYPmZc8/u9jNle5Y00L1FnecqkusnjQ/FrLAtX1kxMTEC9XodyuQxjY2Owb98+GB8fz057RP1H/zAYs7a2lvkEuGUEBn1wQ2UsB19oULmJbYSrZQcGBmBkZAROnDgBDz/8MDQaDbh06RK0Wq1MJ2q2tjROQ+2pBSasfJp85nS9NHm6PHJbe4b1oy/frXkn6dbQQTtIxxOUtOhYfliMPwmQY48daRMnzTC2nnsqw9N5o2OUHs1LI3gSbZ7P4kN7hnXgBg01WrT80oQJGXulUvoZ1v79++HgwYPZkeBohJdK+tGcHgfFa/jy09F4fagg5ptU8sHOBy+f7Gj8l0qlTBgfPHgQNjc3sze/GI2nbU7rgBt04gZp6FjQP7yPeTDA02q1oNlsZpusLS0tZX+Li4tZwIeuauPgDpQlXLnxz8eE18CQfofS0z6UAqOh8cnL9czzED/aONPkUoG9BZxrOF7oH0C3jKDGDk/H82rBIK4TQmPQSifNM6/OstpDgiQHJHmC7bWxsZGdkHX06FGoVqtd+7TRT1ipjKY6hNLE+3SPnImJiUx+AkD2xrFUKsHa2hq02+0suDM6OpoZv2jc4ttR1F90Q2Z+2ABtG0nXaG0ZklP9yEOh9ZPHgJXKscZnbODGQ5eC6yKvIe7hi9MK6U1pvHvLkXiLmZPUliz0zN5GqP+0QKX03AMpYCg9i/WFYsZiSI5ym5//Ds117v9IaWg6Sb9Y/oQGqTwurwYHB2FiYgLuuusuOHLkCFSrVUiS1IGv1WowPj4OtVqtSzfR+idJugfd6OhoptdWVlZgbW0NhoeHoVarwfr6evZpFg/2VCqV7DQs9GfwJfzw8DBMTk52tfOjjz4KFy5cgEajsaN9JHsG+fQgZgxpfSqN4zy6qFf9pdGkCM0RPtYBdp5gHetL0XSeucHz5NEv0YEdqTDJUNYMXDrJtDKkMjVj2BrQGo9SPSwj3OrMkFMe4stj1GkBHryPn2FNTEx0nXaSJN2nWVn8UUiOAZ+83ECV+lUzYHmdLd64YOVBKnr0YJIkUK1WszfIfOUM8sg/PeBjDANDzWYz+54WALpW7uCKn9HRURgbG4P9+/dnp8Rcu3YNzp8/D1euXMlWDWkGsDTJtTlAn0nKlY8NDaH+l4xnnk+6F1LE0hyWnINenJ4Cex/aijc6B/gLBmnPNwpN5nsUNX+uBRKlexo9qWwJIb3jcUppG66vr8O1a9dgfn4epqamuk6r4kEcOhf5Xm2cFxrcGR8fz5apDw0NwdraWiZrNzc3YWlpCTY3N6Fer2cvImif4n477XY7WwUZO8898iOkx630Uj6tTGt8aPyGnms8eeR1XgPca4hKfPI0IcfNWjWszW8trVS2xrdnXnKdVeigFw+soIyVnsMal9YcscacFkDxwLLJY+hJz71tJeXx0NHmqyQnBgcHYXx8HE6ePAknT57MVu3jp8QYcOHbNABAl99A/zA402w24caNG9BsNqFWq0G9Xofx8XEYGxuDWq2WvcioVCpQrVahWq3C2NgYJEmSvaguldIX9dPT09knztPT0/CpT30KnnvuOVhYWOjaT5R/csT9MI9s8uoAj82v0fdC4yXPGPKWYdWL6hRLb1q+kVV/TQdqebz1z715smbASkY3hVdQaRXTjKRQ4MJSxKGyrEGVR6lLA0QaaBpofYeGhmD//v1Z5JlHlrE/tM9gaPla34bqjc6ANEipoYTPLV54fkyPwgvT4HeqSBuf0brQPJQXenQv5qVthhuh4T26WRqWiY4M3fhzaGgIqtUqTE9Pw/LyMly7dk3qPhExgriXvDGCpFfhYhnJ0rgIlSs940GgWKVT4PYD1zNSn0qfTfJ0HrnuydOr3vCUm9e55nLY0n0oyxYWFuDKlSswMzOTvXXkwXB6ShbdlJ6WyWUirrDBlTtIB08zpKsgcYNINKiRB3yz2Wq1YHV1FW7cuAFra2t9c2i4ntXoegI93jL7AY9D5eWXjqEYnjX5GrK9NB4svmKeSbxZZWl8c7vEa1cW2LuQbJQYJzd0jz6z7CHkhdKxZF1obErP8sonrUyL51AdpDmpyWYOS+dpNiXqp3q9DidOnIBjx45lWzrgaY34koG/HAeAroAO3WeTbviPBxTMzc1lBwzU63WYnJyE6elpGB8fh/HxcahWq1Cv12FsbCzbE5QeeIO8VqvVzK+bnZ2FY8eOwXPPPQcvvPACLC4uQqvVynikq215f0ljO3TPgjX2LZ3qoSv5nqGxYoH7nNo81/wGLItvoWKdCG35TXShhWdbFpo3pj2j99jBbwG1huArIChj+Jx3oOWQ0edWJCxkoNNBbw1qq4GlAEkeYamVzwM8En1+XS6XYWpqCiYmJjLesA+0KC7ngV57BTWnpU1EbWJqbWFNaLzPA1H4Hz99ok4K3RAUAzi0nehnA0nSfZxvq9XK/ujmyfgmudlswtraWvaHyzEXFxezyLrUNrECj49b/pu2TYiORltDqE9Cxri1r46WJ2RM8+eaYiqM7r0JHtiRVu3Qe9JnoBSWnsD/nnEu/dZ4zkuH8hMCLYfrSIkvlIcrKyvwwgsvwP79+2F0dBSSZPsz1EqlskN+4v479IQs/E//MOCNy9GpETM4OJitvsEAT7vdzv5jIB1la6PRgBs3bsCVK1eg2Wxm9UGDiNZbaxMKLR197umbPMFjaRyE9GkeaLq+Fz49eXgZlg0QKiPPfAnR8jrD1qd+nE6BOweaXYTwBlBiywilDdll1v1QnSzdw+lL/piUT7PLtDIseWFBCx5YsmVwcBBqtRqcOHECTpw4ARMTE1kgBTc+xs388YUv+gP44pb/YR3RZ7hx4wZcvXoVGo0GdDodWFxchFIp3WNndHQURkZGoFarQa1Wg6mpKThy5AgcOnQIpqamYHx8HOr1OtRqtYyfgYEBKJfLMD09nZ1AefDgQTh37hycO3cOLl68CIuLi9mLZ+qfop6UZNxuQbPVNd9SQqx+8JSv3ePjGl/4a/ENKXZh+R9aoJL7gL3obA3RK3awQE0JSkxTY0xqDN7x9LkU4eLfvNG8nI5kKGjl07xaI2vGQN4AjyUkqcHOwYUoCh/8jhOXEdIgBueT3qNppPrzdggZOdTR4IYdLyck2JE3Or6o44GBGOqg8bSYBvfeQYeCnmyFAhsj8diejUYDVlZWssANBnFwk2ZMT8vQPh/wBL6kPJ57GjzleY16GqjR5gSl5YlsewxmzdCw+C4M8L0JaWN+LqepPqFpOUKOOB2nPL3lGEpjX9obTKIrwRrDUiA3VCet3p1Oepzq5cuX4cKFCzA+Pr7jbRbdJJkHeDS+sUxcCVmpVHYEtgcHB6HdbmfyEeVvo9HI9oXDzZbn5+fh/PnzsLi4uOPUQa5b+DPeDlqbxupsrSyPnMkTNOkVWkCDI/TcQ9+CZptRGh5IeSSjWJsP/LdEk15LvymKQM+dB894pPKHwjOPvLZXTHDjZkGzQ0N2m9QuUj5Jb4Xockh+xMDAAIyOjsKxY8fg+PHj2QEzdP+2zc3NHUeQ05Oz6KEAVKdjmlKpBPv27YOxsbHsRQSmazQa0Gg0dujHp59+Gvbt2weHDx+GQ4cOwezsLExMTMDk5GR2aMDw8DCUSiWoVqtw4MABqNVqsG/fPjhx4kR2EMKFCxfg2rVr2SpY1JeWTNT6yBNgyKMvPD52iD/6W7LFeD2k8jU9oPna0njyzjuLZymdNk8A5JcOFnKdioUFccbwN2eUBmQwIiYte+X5uNEsdQqPrkn3pQ63Ot7TCdbgtzqADyaNPq03T0//dzqd7LhYNJo3Nja6dnJPku1TUnhbWM4HPVmFO+j4bSnlEwWXVI+QkSk5Iihc8T9diUQdg1ar1SXMMC0Gb3CT4+Xl5Swgs7q6mgVrcPUN0qIBGrp6hweAuKCX+jGkyLVJHVJyVvtq5fGxZwkUrZzQfe1ZKL0llEPwzMkCewfUkadjlMplKrdoWilwyulYoHpI44HTofclOeaZxyHHVHvG5SpPSzcdBoAsyL2wsABnz57NjnXFOtCTFOneNwMDA12b0QN0b3hJ+wf5KpfLMDIykslJzEPnOgZytra2YHh4GADSDZcvXboEc3NzWcCe112TVx4HgupPqb9pe0r3pd88X8iQ1vLnhTVmpOt+8CDRtOaP1J5W4J/z6uWFOwL8OR9PIYNe06mxxnaB2x9eWyJmTIbS8jngGVMeG0vTg1rdQv6OR6Z5EZpf0n1eB0nf8fTlchnGx8fh8OHDcPjw4a6gDt1DB3XR1tbWjo2cNb2/ubkJzWYz4wePTb9+/bpYF/oiut1uw9raGly/fh3OnDkD9XodDhw4kK0ompqayuhVKpWMV9zuYf/+/VCv1+HQoUNwzz33wNzcHFy6dCnTm41Gw7QtaFuG2t+j0ywammy28mm0PXKZj1nNtqLPsH/y6HRND3rqEiNnrL7iyHUqFi3EMmoBYEd6+rlMyPjg93n5WhrrGb9vDbRQh0kGgpaW5pFWPfD8HPRtKT/KFpeu08AD3bQXl9F7HF8UmHRScEOY5sdrdAjoNa8v3aeB8yH98c006aZhKFQxoIW80qDP6uoqLC4uwtWrV+HixYtw8eJFuH79OqysrHS1l/bZFhfoMQImj7HnEaChvKE0FFagU8ufl7eYNLwdLOeMByVjDYwCtx/ocecIbS7ib208hHSM5tRpc8Oa95ae4ZBksRTYlWjEOBVUntK9yjY2NuDatWtw9uxZGB0dzWQebUfphEUEynvkhxtGaIRiwAY3gqRL27Gc9fV1aDabUKlUAABgbm4OLl68mB3xaukp/I38UL6QJzTYKa+0jS1dvRtBmH7Q63d+bVz3U56GeA4ZtXnp8Pt566SNh36PjQI3F9rLAC2dZmdIQWVv+RT9HE+h4PTNsJesMuic9Abr+TPeXrhCZ2pqCmZnZ2FmZgbGx8dhZGRE1GeS38FX5dCXykmSZP7F+vo6jIyMQLlchmazCaurq120NJ+Q+hztdhtWVlZgbm4Ozpw5A4cPH4b7778fjh49CtPT01Cv17Pj1dGXwk+zxsbG4MCBA3DXXXdl20BcvnwZnn/+eThz5gwsLS11+czSXjOh9rT6LU8664VKnnKsuRjjE4V0oneu8ECtZctp/Gh2h/dTuujAjvSfPvcYDHSAaeArVSznWWo07hRawtMazKHIJn/OJ7IGmtbzxoobFZRnPOa70WhAvV7v+hQLhRGPRNP2pxMfjWQezeagb2C50c/bnu+HgffR2EZHjq4Io8KUfyLV6XSg3W7D+vp6FqCh93DTzfPnz2enUy0vL3d9BkD54m1rKW9p7PNJ6JnIXgEa61ho6fNEyiXaXmEcYzBITnSs8c7nhIdGgdsT0lgI6Rbp+2f+X5Jn2osCusrUo5S9hop3Pltlag6w5bhy3bG5uQnLy8tw7tw5mJiYgMHBwa7TqOhScNQnVM6jnqAvArR64KbKeJw5fUmxubmZyXFcvXP+/HlYXl7u0gca6Ooiuukl1hX1HgZ3+EpTzXiLMT6ldqaIMew4HY88yxt88gQ6uC7X0lvzwkJMkFLiKXQ/po4aTcu2yTNGCtw+8MzXUPpeyrbGjifgHKIfe88KTknOqiQXYuaDNVe9c5bSGhkZgcOHD2efRY2NjWUBHdQT9EU39UWoP4S6n97Da1zBv7W1BeVyGTY2NuDy5ctw5swZmJub66LF5YOkV/AafZi1tTW4fPky3H333XD//ffD7OwsDA0NQa1W69rkGfUp6uckSQNOd999Nzz00ENw8eJFePzxx+Gpp56CxcVF83RJjw/M+9rygaT7nvHhSa/dp7zl1YmcFi3PCy29xYvnWQwf0Z9ioeFkrZwJOcU0HUXIMdOeUVrWANWEpAWNR4+Dz+9Tmlx4aYYcLY8a0Xg9MDCQHVuLy+7RQE+S9FQSvlJGWmpIl8tTA5ymRWGH44CeTEWFGV7TeiFt+h/z4D18i0tXztCgDq7OwQj38vIyLC0twcrKCly9ehWuXr0Kc3NzsLS0BAsLC9lJLFyg8T0brHHlgVfw4D3JYbQMDEkxWHxoBq8XGh0pWhziJyTkQsZLSEbwgFw/hHqBWwuUL5a+sH5rc4bL7ND44DrOY8BKBolkEEvQ8obGc8j5pGmwHTDYMTc3B+fOnYNarQYAkK32bLVaMDo6mm3kiMYw6hSU/9RQprYBPUEE5TmtB64awv3LGo0GLCwsZPIbdQGvJ8DO1UL4G8vBYA99OYDp+KoirQwvLFqWc+ixUWJ48aTVjGVvXgA9iNhvh7eX5xK89Q3ZiP2sZ4FbD6+vEJLlIZ/HY5NoNlEev0Ur0/JRLN3koc2vLRtPazctTygwjpsj33vvvTA+Pt61YTHuU0PpUL0KAJm+onYk9VW4j4mfKS8uLsJTTz0Fly5dgmazucO34OC88xdSqLdarRasra3BxYsX4f7778/24EG/qFKpwOjoKAwPD0O1Ws3quLGxAfV6HaampmDfvn1w/PhxOH36NDzyyCPw7LPPwvr6uvhyQ/LHY+Skx9YP2fI8jfaZrqds/tLeax9Z/Ft8e2DxqdUzr+7J9SmWZnBLQi9GQFlC1jvItIFyM5y8kHAH2CnQuBCxDCWet1Ta/oa0Uqlk7bS5ubkjCMMFGhr3SI9uuoW7saMBj04WPkcDnzsKmlDDdHSJo/bpEw1M0f1t1tfXYWlpCZaWlmB+fh6uXr0K586dg8uXL2dH4tK3sliGt997Mfxi01njxJq83oltla3NSU7bGxzqxTAKPeN8hgRqEdC5M4BygF57nU8pLZetljIPGfA0DUfI2OUGhkZfem6V562LZNC02204d+5c9lZzbGwsC8i0Wq1sxQ6uiBkcHMxOEMFPregKT6oTqAynm9HjHgONRgOWlpZgcXERlpeXYW1tDZrNprrcmL4kwKAS3fuHv2nlv6mektomT0DcE7yRZK7HOLSC+nmNyxiEDG/NWJbueXSSZ47xfFp6y+bikPgM6dpCx7w44ZHFWj4qHymtkN1zM5CnnLwySPJFpOcSpPJw35njx4/D5ORkpqvK5bIZsJLkMvVx6W/uo2xsbMDy8jI8++yz8MILL2RHj3vbxKMTms0mXLlyBZaWluDQoUNw//33w+HDh2FychJqtVoWoCmV0pcWlUolO9ULdfLIyAhMTk7CgQMH4K//+q/hr//6r2F+fj7zkbht4rW1JPRrrHoDLjytNpY8Qch+BOytcSaVGzvOY9o3OrBjNQ6HFY2i+UMGAl5LAtFyLDXDN2SEWPA6lp5O0wSa5WTTgYqGK938FzfNQoNbWi5fKpW6ltbT1THI08bGRteqHRRoKDDw2HsqWPgkovXEgA3AzuPI6WbH9LSq9fV1WF5ehsXFRbh27RqcP38eLly4AFeuXIGFhYWuz6pCzmBIedD02riS7mnKKQ9ChrS3DMs5xXrSsaDdo3xp/Ib4sua31kcxbcpXAkjjr8DeAn+jJEHaOBnAfvMojTdtfPKxY30a7DHQPWn5nAiVI413SYdwI4nS3dragrW1NXj66adhcHAQTp06BaOjo9nnvdVqNQvk4FHmGKChwR6+Ygd1EB5fjv+bzSasra3B6uoqLCwswPXr12F+fh7W1tayT2q1tqN1o6t2cOUo8oKrhAC2PzlOku1VSpJd4rEF+mnwep07T5mhNB57KUTXsplCvIRsRq5rYvVcTHncgdLqIzlaMXZBgTsTks3j0T2YTnI0veM4DyQ7LmQL0/vSnND4i60H0sMXxaGN1CW+h4aGoF6vw8TEBExNTXXpKrodBeZFP4P6LJpfy1fqAECm09bX1+HChQtw+fLlHXvBSXxqba7tt0p5WFtbg+effx6uX78Ox48fh1OnTsGBAwdgfHwcms0m1Ot1aLfbMDY2ln2qVS6XoVKpQKvVyl7CDA8PQ6VSgb/8y7+EGzduBFcXWfx7nvG6esrQdHIMfW1ceuYm50dLG4uQ3pB4k+w9b9m59tjx3OdGJ3+mGc7caO3F0dXySs6sxHcMLCc3hp4U1KEBGM4rQBqEWVxchHq9ni03Hx4ezoIwmB8NYdyIi4JGo9GolzZdRqGJb0u1oJMkTOlSRx7YoQITP6W6evUqnD9/Hs6ePQuXLl2ClZWVrg2UKX3eJlI7WcazNt5C4A6fBT52Q/tMhWhpzqslvCRoyo3n0xS9ZahYxrAlH7RrTrtfzleB2wd0vEkyT3LMNIPbMsS1fBJomSHDTZovlsESMqz5PNPSSvNYkxGc/vr6Ojz//PNQrVbhyJEjWdtvbm5CpVLJvuvf2NjI3gyiHKaf5SJQtuNJg7jBP55IuLCwAJcvX4a5uTlotVpdARdNh2Jd6DG1WC7ta37iCTXQ6YodOpbofykgzvtEu+Y8a/XRYAXVY+h4nbd+IY/dFLLv+okiKFMgL0KynT/z2GAxgWQuR7zzLCa95VgiepUhPD/6JnQLCM0Oley+0dFRGB8fz/bSoStJ0Xfh9aP+h1RnmoamQ123sbEBq6urcP78eTh37hysr6+rtCxotoTEL774XlxchJWVFTh79iwcPnwYTpw4AUeOHMk2iMZVtrVaLfsEjQavZmZm4P7774dr167B6upq18lZFj8h/dYLQraPJxjZiwy32t+y4yQd7fG7PDELPpby1C86sBNqcHqP//c4eRIdrZwQPI5jyAi2aEud7XW2tYAIfUaXuCdJkgk+TDMwMAAzMzMwOzubGeflchmSJMkmNm4aViqVMmG3ubnZdQwuCg/kFQ1yNNr5Ebj8uEA+JtAp4MIRl/jTTcg2NjYyo58Gc55//nm4fPkyrKysQLvd7qIXEj40DQ8+SX3ocYS8ypH2pzV+tbnAx1WsULXK9gZSNGjCNWQAeMvVhFnIQYo1eArc/uDz0quAEfzbdaucPM/ocym4ibDGZGiMWwHrUMAqJLOorMa/ZrMJCwsLMDs7mwXvKS9oOKNM39rayvQLXbFDZT0N6qytrcHKygrcuHEDLl26BPPz81nwSNsomfchbsSM+g95QR5ou9FPtWgZ9LNhy7C12tjr7FFYdpNHBltBH413izYPaoXK7gdi7DjNoc1jC3IaUp1DuleSM5o9UmDvgstOviG79N9y/qS5KPlSHJYd5ZmPWvAoVJ5HDsdAahu8h9tG8BX/dCU+z4dBHTwSvF6vZ58gcVpa4AZ1hrTfKN8WAoM67XYb5ufn4cyZM3Dp0qVspQ7NG9MGXF5rz+n/TqcDy8vLsLq6CmfOnIGJiQk4cuQI3HXXXXD06FGYmpqCiYmJ7PAD3AsIT0keGRmBAwcOwNjYWLYBdF652i+55xn/ofHuqUMvOszy3/sBqf/5/RjkXrEjLWf2ONwWbUsgchq83FBgKMbItyJveY0NSZBb9CTBRwXX4OAgTE1Nwd133w1TU1PZ8rtyuZwdL4uGOc+P5eFbUiwD7+P+B7jRFu6rgMY7lkVX7UhClAZ00LjGN7i4NB/f3l69ehXOnj0L586dgxs3bmSBJaRD28RSPB4FhvW0jGuvcqP3JCXvcRyt8eYFnwOhIIh3LvYLnrp4nexeDPwCtz+8Y9l6pjm9obEdmjcSbUqXz/2QXgqVK0HSH5phwNPw8lA3jI6OwuHDh2H//v3ZCwD6RnVjY0M0evFzLDQQ8Tluco+fX62ursLy8jLMzc3B1atXodFoQKeTHnXebreDuhoDN1gHfmyr1M6bm5tdLzawrjQAZUHSD1JbWujFIdL4kca2R2Z79U0e2S/xlGeeWWk8wafYPpWexdS/33qywK2Hpju84znWFssDqQwr0Gtht+wpyTGnfNIX1QCQBSHo4QlcLwwNDcHIyAjUajWo1WpQr9dhdHS06yUE1VtYHg36S4EdHjyhAZ2trS1oNpswPz8P586dg2vXrmX6kOb1ynrNluX5pT7FNMgffsr85JNPwtjYGOzbtw9mZmbg8OHDcODAAZicnMxexjQaDbhx4wbMz89HBaUk/ndD7kntJ7VLKMgSo3Oteuy2bKd9328Z0fOnWDERMo9x7KUdY/x7nktp+aTjgRkrrfQslh+6SgZ3Px8fH4eZmRmYnp6G6enpLDqLu6LjapskSbo2uwTYPg2K8sOXv9MTqHDDSy4E8K0p/mG0HJ/hQKWnWuHbWzwFZXl5Gebn5+HSpUvZvjkYQeb7ptDJza+xTKwXPkc+OB1PYEOCVC59RgNJoTKkAF8/YJXrFVJeB5iXY6X3ptPScJ5iFWmBvQevEycZQ/hcomXdj9FlsejXWPW8dKDpqDykaVG3jIyMwOzsLJw4cQJmZmagUqlkARQa3OEyHYM4dLN6AMiCQBjUwVU6S0tLcOPGDVhfX4ckSbLj1nE5eMjAoqdyUbnPV/rQVU7UuEfecePlcrncFbDqBRLvoXu9BPM1gz/En2W3aGMHr/PYT7uh4zzl7iadGJuzwO0PS1/kDZTEpNWcfIpY2y0moGrNbcsfk14kWNfSM7papFQqiQF+aseXy2UYGxvLPgXGl9f4khl1E8p47udYMhf/6MtuAMh8odXVVbhy5UoW1JE2+M8j97jtwn0U6ldI6VEPo59248aNTFeOjY3BzMwMjI+Pw9DQELRaLbh+/Tpcu3Yte3EulU/bXxsDmi9kyUevf8DTh8ahRcNDT0Jo7odoafNKC+ZY80niJ4SowE4sQkLEM+ilYIo3P6cTC2kS9WqQUWjGH41M1+t1mJ6ehgMHDsD09HR2rHmplC5HrNVqmYDD5e+4SSS+naSnmtA60M+s0PBFIx0/5cKl9O12O9usmAdfALpPygLYNvDpHgurq6swPz+fCZf5+XloNps7ll1KbW9NIBp55+3KN0izlv17FKMGSZhrRoPXaY1BKA8tN2TEeMvPK3jyzkerfIluYXjvTYTGR8jx0sZ6qEztnsfoDzntki7h1zGGeUzQlQPzDg8Pw8GDB+Gee+6BycnJLDjP2xDv4X2Un/hZL71PA/i4X9ra2lrXp73Ly8tZkMd7ciHSp/IcdRXut4M8on5C0BcM9BQv3iaWjsmLPA6eBs0oxGeeecFpeXjxOn782W61aQh59HjMvOI2aaFn9i7y2i292Ir9QF47R9M9vSBGdmkOM99EGGU0BljK5TJMTU3B5ORk5qtgsAdfXAOkgRgAyPaEo3uM8qAJPcQFfR+qV/Ald6PRgOvXr8PVq1d3BJ808JfTUnuEAhBWP/Fr+htftszPz8PCwkLXc24baf6I1E+ecZLHD74ZtCg8/o13fufx1TzQ7FFvWbkCOx6FhpFELXiB/z0GqBTcCUW3acfEGj39em4FbqRrDMJUq1WYnp6Gw4cPw759+7JgDtar0+nA6OhodmIJpdFut3ccg0ePLaefVdFPtahgw3ylUgmGh4czXjEAw1fi4LJ7+nnVysoKrK2tZQb++vp6dpwtpaMh1N7UkKdvlukzSgMdCNwAlJ7GZcETjNSUrNb/mtDwGusxY5HOG49glpRHaK7FwDsfY+4XuPMgOYYhY1YKqIacVI/B4gk0ac9Dc53OL48RoV1bzziPaBDj9/l4RCwaDvjZLBrb9PMlSo/+0ZWejUYDGo1G11vBgYEBWF9fh7m5OVhYWIBmsxntkCAd1D9SgAbrhwEeAMgCOkgHAHbI/pgxY8HrcMU6VFr6XgKXvTzPG3jNg5gASi86IrYt+f8CexOa7LSc57y2j+WvcHsrhi6C0qFlem0/rm+lMe7RV1a78QAZ5xlg++TcUil9yT05OQkHDx6E0dFR2NjYgEaj0bXtBOanPgn6OHT/N14XamfQlf+tVit7SbG8vAwLCwviC+jdCoBIQRdKm55OjO1F86IfRPcYpW2N1/STM0vvST47t214v3p1aS/Bkby+BH8W0v+SDqLzVcsj0ZVsQknWWDyFEBXY4ZWwFK6l9GINutBvrVxvg/Ri9OQZkFy4ofCq1Wqwb98+OHLkCMzMzGQrbOikwyNnq9VqtjkWGrsYmOGbSWLUGwCy1TyYjwtWfpoIFZSYf3BwMBMI+GxtbQ0WFxfh8uXLcPHixew4cu4ASG0nCQ1JsNG2okfdShun8TJoVB7rIQW0OEKBH15ODELCgI/l3eBDotuLY+OBJhu4fIl1fiSaBe4cWEGSUJBUoyXRDY07TxCnX3NIU/YWH1J5VMbiPmnT09NQq9W6lp5jGjylkAZPqEym8pR+ekVfLKCMbjQaMD8/D3Nzc7C8vJwZyJxXyWGgegzT8jag/SYZqfQeynNpc07LkOZt6gkGSvc0YzIPLEdM4yc0T3oxsimNGITmm6ctrbS7iULf7G1IczIU0KD3Q+OW2vqxvpDlZ4XmLS+Tv2S3HE6tHlbZEqhMpT6FVhfN6cfPhcfHxzN7n5aL20GgfE+S7ZcTvFyaD3ULfXGB/k6z2YRWqwWLi4tw7do1WFtbMz+/ku5p/SfZuDyNtCgCn+HLelypiithaRq6kkkKmGFb4efM6M9phwpowRvpP+XXGmcSHamt6DNtLvXD/7LSxM5d/lyi461Dnrr19ClWqECP4ZHHKL9dEMMnryNeo6CanZ2FY8eOwb59+7KjZDGYggJoeHgYKpUKVKtVqFQqOz6lwgnKjXFukCdJkhnyVFhgwAbToXDE06vwzSe+naUbY167dg3Onz8Ply9fzvZR4IM4ZIzxCc4FA199lCRJl4DDumpKjkax8Y0vCn9ab8u4D0VeNdC0En+cjmRQ0HrECCXrvsR7P4x7Wo7HIKJ1DBn6Be5sJMnOPbLwPv+v6Y7Q+LEMVZpGMja0crRgtAVJvlhppbyhOtP7g4ODUKlUshNFUM/w1Y5o6NETpLgeoboA90fDMgAAms1mtmHyjRs3slU6mmMgyQT6VhLLleQTdRjovjr4DO/TN8GhMeBpT47dsl08MtnSSzHzwSpfC4B5aPD0txMKffPihuVw0fua/RoK3MTYNP10Uj0yQ3LaQ2k1cH8DIR22Y/FJX0DgkeZ4fPfW1hZUKpWubR5Kpe3Pskql7X1nuN2tyXxMv76+Dqurq7C+vp59MhwT1AkF2PCeFtygz6W8qBPpy21OZ2hoKNsrT9IJSJMGhehnb9rn0dZY8uomj6+vzUUtyNJPfeKldTvqMIpcx51Lg5GmQXgEWZ63O558XkOlF8TWj/8eGBiAarUKR44cgePHj0OtVoOtra0sMIIGaKVSgZGRERgdHYXR0dGuDS61AAr+0T1x6JtUGujAqLUU1KGfXOFvuuR+cXERLl68CBcuXID5+Xn1mEJPMITm4+lodJ3fo+1JDVApWMADRfQ3DXZpiihW4OHzGKcv1Eb4zFIOPH8vYz3WcKflWzyFHKdeje3bXfgWCENT4twY1YIe2jNKg+fh5eY1aKz5i89jnYiY8rEMpIOf+k5MTGQbJePKHNQn+DaU7xFA25IHddrtdpcRvbm5CSsrKzA/Pw83btyA1dXVrg2W6fzmMpGWSQ1Y3pf0Uypps30a4KHPBwcHuwI/VoBZasvdkCl5aYbkP97THLfY4Iwlr/PWIcaR1OY+z8N58gTiNFkQmoe7NSYK3DzEzHVNl8TqAf5M44GX4xnXEk+SnKPpuL0s2WmaPg2VLT3nPHDeyuVyl8+D20egvY+b37darewlEE2HvKJPI/lIfHUPbvbfbDZhY2Mj+83bidZDCtpI7Sz5M5424u2FbYDBK8oX/vFtKQC2gzW8D+nLDiyDb1MhtZ/UZxKk+5oPYPlHmi9xK2WvNR/y+kz9wk3ZPFly7mOdTq+ha5XfC/oZpMIBUa/X4cSJE3D8+HEYHBzMDGC6H0y9XoexsbEsoIMbJWNZ/DMiOtjQmKaTlwc2eOSXCjr6h0vu8bvTtbU1uHbtGrzwwgtw9erVrqi2JAQsge4xMK1jaqmgpgErSocKMrwulUpZW9J25G98eVk88BCr6DQhbylirc6W4yrRCd2Xnnv444iZe9rctmhY8qAwtPc2rLkX+u1JHyq7lzSaztMMcum3ZEBakMriPKGsr9frMDU1le3bhvIe06CeoLKW14F+foWb6tNjYfFN58rKSrbPDueL7ntAN+OnQRw86ZHqKqSBm1oir5KNQXnHN7nIOw008bYK3ZPkYK/jxgM+hjQnSgtSeHjIM95CZWr5Y/nQ6hCqP08XCuZRJxfve4JDBe4cePtUm5NWQJKXo41HDx+avgnBkmHese4JFoV44OnQJq/X6zAxMdH19QF9CY3Al8xo/4+MjGQvvvHAGNRZ9PNhXKGD+gC/PsBTsXAfH/6iOiR7KEKrlGJkJqbXXujjPfqMti/1NfjJkfS5tJUFPb3sVsk6j17uR6AnlkZseTerHXMHdizGJAO1H+g3PS+k+mhC3KJBJ0+1WoW77roLTpw4AZ1OB+bn57Md10ul9MSr8fFxmJiYyE6o4vvi0DeW0ltN5JkLJhrA4EfVJkkiBnXwzW6j0YClpaVsL52lpaWuvXRoPTXBQ6EZZbwekrJDR4QHczCNtt8O0qORffoJAhXm0gab2rUFS2BoQksTAlyI471Q+Vq5sYGTfs9Bq5wYQ8FLt8DeQz8UNqfTD+UamkOedBo/IWPGO75xpU6tVoPJyUmo1WpiXno6ItLneoMHdahxvL6+DgsLC7C0tLTjxCsq16mBjtf8My4ayEFZTuV5uVzOVpHStpEcBdxkEw16PDRA0lfcScsTsNFkvabbvIgdu3nLoCfUeBCqTx5n17qm5YbK1Oj1wwkocGdAs6e0ezQf/c9/x/Lgve/1N7zPY2wrXlePwx1Df3BwEGq1WvapMN0Ggtr9dJ8d9FPW1tag3W5n/hKu3kF9g3If/RnUWwCQrVpNkiQLFuFWGLwekl8j1T/GPrcCbXgP68L1lFQO9/t4cIf7Y3iPB6OoDo+R2R75KtkGIZ/PQ68XeHVVjE6SZMluIzqwozlamiOqDfq8kS6aVxvQUh6tHh5YwotOADp5NP4HBgZgZGQETp48CSdPnoQkSeDq1auwsrICnU4n2/9gZmYGxsfHYWRkpGt5IRrXUqBEmtS83STDFY15uocOXY6Hn2Ktr6/DjRs34PLly3DlyhXxuFpP8IIbzNI4ouNEC9BQoc2fSwKKr1qi9ca0dKNOK1LN6xMKWIXGpVQ/TSFq41EyNLT0nueaAvPMMYkHLa31TCtXyhdjQBTYG+jVAdaQxxnV6EjXsUZJKPCrzW3J0KYBCwzq4IuCarW6wzikdKTN5FFOSp9f4QrO1dVVWF5ehtXV1Wy/Hc4zymkaUKcyl/ONeWlQB41P1KO4VJ4faUudABrIwTLQiKcrQaU3rKhvtRU+HptH6ivpWb+NPssJoXxLv2MglaE5ux5dI8Fykjz8a3qc5uPzRyqrwJ0FbWyG5jC3pUNl9KLHQnKDppfspTxBG5pfC/RK/oRWB+keDzAMDAxkeqpWq0GlUgGAdK+2RqMBtVotC/bjXnF0fxjcL25zc3PH6b/0EyaAbn8AdRu+vEZ9hitRrfpItimXH5rsCgU2+HP+xQL1N6kMw/olSdL14gPbgupeiRb2hfRJm3cs98Nu61UfevWZx3/z8hPKd7N8lOg9dmKfS7t7x9KwhAYdbFrn5G1IjSYXntZkxedojA4PD8Phw4fh5MmTUKlU4Pz583D16lVotVowOjoKs7OzsH//fhgfH4dKpbLjuD6kj5v+8gmKRrjEuxSEoZFrGszBPzTkV1dXYWFhAZaXl7Nli5Kxy9uHG1TeyWr1XalUytoFy8Llk5iXCnQuxJFHFNz8G1OAbmWmbSbG6xNK4xknHsUhOXMazZsBXo5lLIWehQwFrWxvAKzA7Y9eFV+Moa2NM+7YheaW1/jW6En8cWMtpjwMWOBeBfV6HUZHR7v2rAHYuT8NroLkdeQnYOHGlY1GA9bW1rr2JuCfuwJAZljzY9Ppc6q7kH++hxreo3zjSle64oivCqIrgjAt54Hf44EguoyfpuG/NXCDXzLsebtLbUWvpdNeJF3Rqy2k8SGVpcnivGWH5qLEl3WPPuuHjiiCP3sXVv/HBCs8ZcQ4mto9jwPK72vl0vtWnUI2riYHQ/n4vaGhoWxfHfycCuX/+vo6rK2tZZ9XoS7AlTkYeKCr7fGlA/LFdQIAdAVzcCPmlZUVaDab4opTT9tafRRqZ608HpACAPGFCOoEuiqJfuaM7UX9Sbr9B910muZDviSfzxpDHr1zO9jp/Qi4cF1ozS/NnwvR9SLXp1iSUWspyRgFKhk8WjqJdl6n1hLilvHNy9X4xjeHMzMzcPjwYajX69BoNGBubg5WV1ehWq3CwYMH4eDBgzA2NpYFdbTVKpawlgQJvU+DNjyQQyPY+O0p7hDfbrdhZmYGpqens+PMJXCHgLdbCCH++SodDD6hcAfY3iSTf7pGBRbel4z8TqfTtXqH8iBNYK8xbj0LGRkhhHgJ5eO/80JzYOjzEA8eXum9fvFe4NbDY2RqY8SjoLXxYylbquNC+i5Utma0ISSZielC9UN9gYFt3HMA//CNHZV5NBDD99vB56gvcIl6o9GARqMB6+vr2T18a8p5Rz2G8pQHI2h78sAOnduYD3Up3Quo1WplLzv4hstUL9BAGe9vrsN5no2NjYwefUFgjadYx0kq38qnORwaPZ5H+u0Z11594U2n2TLWvbwOa946F3hxIWZMeHQKT8tljjU3rTSSTgyNa4+syIO8+fAlBH+ZjZ/RttttWFlZgaGhIahWq13BHeoP0LZAnYUreTDQQ/VLkiTQaDSg1WplLyVwXzguu0KyRHoWI0t5Pku38Ht05Sn1ebgOxRU8VP/zwA7dY5Ru80FtAspL7Fi63WStZ57lhdcGoOk5TzS/t+36dtw5H4h0MMWCDwZv5EujRdNJRpdGJ+Q8hKKQ1GgdHByEqakpOHToENTrdSiVStBut2F9fR1GR0fhyJEjsH///q7lhhrvPDAhBRwwH52kPIjDAx780yv6RnZrawtmZmZgamoK1tfX1Y2MtXvS8xjBxwM7CHoUL327i+3Ey0HDnzoJmJcKMhSOqCCo8KN/WBbmkRSCNJ69bRULTdF7y7HmgUdI53WqLfByvUGgAnce8jiI2rOQg8v/U2OJQ5JP3AiSHGtJbku6U9OnvD3QIB4aGsqOf6VBHQTKOfxPP53icg51Aq7URL2AAR3cA4GffMWDLNLqXS5D8e0r0qM6lH4mRo3WoaGhjI/h4eEdexFwY5+WTfuL847A51S/UF60Pg7Jpl4cqDyw7Jm89PplAGv0Kay2joHH9ovhkQczC+wd4DzlYwtA9jW0sabN5bxzhPspHjqS3NF8CI1HbyBBC0bE1AuvMWiA+4hSnTE4OAijo6PZxvwrKysAANkWFQCwI3hRKpW6XlCUSunJwlS30E+V1tfXod1uw9DQEDQajWwFKG3XPDIiTx5JLmH7SH5EkiTiKVgA6T50kqyjq3gAoMv/Q3oA3QEf5AP9JLyn2eVanW4m8sw9TXdL8QN6Tcuj1/x3L35LTJ5cn2JxJqVO7tV5tQxA6VqbEF76VhqN/9Agxok2OjoKMzMzsG/fPpiYmMgCN3j07MjISPafTlJNsdA3rPStKuWJrrzhAR4EjdLyDcXa7Xa2WqfT6cD09DRMT0/D8PAwbGxsZEI11DbcCY8dF1IghQZgEHSjTWqw0wAU35Cz3W5nK3P4p1f4H5WExA99a1sul+HYsWNw/fr17IQwTSF4lKBXUUqCK9TOoXGdpwwpjxehtKFg0s10jgrsPjTHSwtuSPm4086NHgmSg0/HFqVFlb8kUzFIQWlRIxbz0eXS2tGsoTojb9Qoxjedo6Oj2elSWAbAziAFDZ5QI49+etVsNrP9dXCFDv5RAxB5kfY+o8aoJFNQlmLZyCtNi/xynSe9ubVkH91/B/Ul7SdOB6/5m1FppZI0Fi2nkPdnHkiGJdebUrnSOLbku9a2UrpYXeOBJ2Am/ZZ48DiyGgq9s/fhGROx6bW54/EjQr5UCF5eQvMyFECyri16moyhq3RQttOgTKlUyl4q4HP6VYPEI7XpqawbGhrKPsFaXl6GRqMB1WoVtra2YGVlpWujZu57SD5oXntb8o0kWxtgW9fQPNQH4nqJBjWoXcH1G/VT+Asp7A+6GMAzbjS/VfMDJYR0pgfSXNLsylD/Wf5PjB6k15buseasB7tyKhZ/TgdDbEfRRrCcZIl2nvJ4fglap9B7g4ODWcBmamoKarUa1Gq1rs97RkZGYGZmBpIk6TrKFYMG1iDUVt5I+8lgPpqfpqfHm/NvTkulEkxNTcHk5GTmqGA6Phm0Sa1dewUez0838qIOCnWauHGOn2bhUky8pmWiQ0EdICyTthkVpsjP5uYmXLhwYcfxiCgYpb60DF+6Kktqq9i21to+Bl6F1YshEsofUhoF7jzk0R/SGyxKTwoSUWOIP6Pl88AOlTN0rvMVhJiOG7C4QpIGeKjs5v85XxjQQLrDw8PZH92nYGtrq2sfGol3ulcBrtrE/7gqBuUd5Rlp4Sdg+B0/ykdaH6wLXUpP+xjbma4oojKV63u+ugfrYhleXHfwz3HpWKDtjn1Gg00DAwM7VizRelqwxnNIrlnzQQtueNEPeWrxkIe+pAM90BwwpKHpLy/9XmzMAncGLEctZHdpdj7P6+Eh5rnlT3no9QKqE+nGxjQ4gc8x6FMulzO/ZHNzE6rVaqbjuKxBmczbFvVCq9WCpaUlaDab2SmRi4uLmX/A+4z7T7QOvB3pJ0tSQECC1uZYf/RNJFmF97a2tjK9S/U89Tklvqguxrri9hbcZrHsEqktrLpK7dKvgA4Pxki6MtSXlm7V6HEaEh1P3TR/0SsPet5jx9sRMR0eW/FQnl4DPBo9qQPxLWC9Xod9+/Zln12hoY0CZ3NzE8rlMoyPj8Pq6mpXkIWfesUHKU5OuskVD/JooCt48I8a62i843LEsbExGB8fz44X3NzchLm5uew0Elp3CdIA1a418JU3fEUNCjG6fJP3D//kCiB1vKgjg7T4N6o0sMODMbR8PPadOwpUIErtZLWD1X4h8Dbo1YnIe4+W3YvDoPFYBHXuTEhBTEuWUzkh6Qdu/NF73HnnmyxigILKGWrs8fJ5floGDTrRQATKtaGhoayeNIgu8UpXx2BQhX6KRU+2QDkH0C076cpNGtzH4A1fnUNfBFBDka4aou1MA0s8cEblLW1LWle6Coq2Jf6hvuSbQtK0mpFH6Ut6XdJZmIbLVvpWFduYPqd58jpQ0viXjFOpPE0Ge+WnxK/Gj8eBkX5zaE6v1pZWfoufEK/SNd4r9M+LC5JdpckvKX2MDJDyWnOC04qVMbvhp0myksslvMZPftFnojK9XC5n+mV9fR2Wlpaylamo7yh9WjZ9gYKfFA8MDGRBHVy5Q1frSPWWnnHfjOspKZ1mx2oBF6n9qO4qlbZXInHfkeahGy5zHwdXyHI9xrepwGARX2Fs+TYeH0cLOnG9lgch/1SS9SF/Tau3Nf8sXSKBt5u3/j3tsWMhxqm00liN5qFtCUX6PO+Awbxo2NHjyvGbThpVxnSbm5tZAAg/CUJjmToOkgMifWblqTt1TlCA0dOwcK8EjIrX63WoVqtd0eL19XW4fv161wlUtP00RRRjPHLjX8pPnRSA7lOsKA0+USVjHN8ot1qtrpNbaNnYdgDdn71xurw8Cu5cWrDS8bamdfW0s2R80GeaQcufexEqR3vmMWokQVkY2nsfkiFMr7nRos0tnob+1uQB/aSHv6WiK0N44IYaTUiD0uarZGjdqKGEzzBQQgPtmJ7yib/R6EXet7a2uj41oroCeacnA9JVOLgZPdcP9OUDrQ8a3XTJNrYD1pMakvQNIeWL9gHe39raEldY0rxcFnOZbOlJyisNQklp6CcCVPbSo2Rpv9NgmDamLYfMgqQHpGsNeeSkZo9xR42Xo9ldIT4sHRHKS9NKMsRKT9MU+uTORR673xpLMWNFsmescng++t87172+Ei/HW4cQTQqukwEgWyHabDa7Nv+neg0/Lca0jUZjx1He/IRf9HXQ7xkeHoaRkZHMp0F9J+3B5h0jofbS+lejL319QANPXE7RwAv3HSVdTMEPiuE0UCdT3wf54fXJ4/OFnsfMUzo3OH2Jzm7Jd8840HjrladcgR3J+dPSIWI6R0vryS8505bg6yWgg/nR0KtWqzA9PQ0TExMwODgIGxsb2RJCKnQwKIGrdsbGxrIj9mgausSQ1gODDFa96CSjTglf7o//NzY2MiHZaDSgVqtlu89j2Y1GA86dOwfXrl3bEdmmRi4H/xSJ8qcZaNR54+ONGtjUIaD3+Eob3n7SuKBvhiWlg0a79A2u1O6SgSj1lzWXKB3LOA5dhwxhyYjVeOX88L7RyuR9KYGP9xD6ZWQVuD0hOZKhz6usOaPNAxpo4KtcMA81fvhnVpQOlVs0Db75onn4p1GYHg1ZTI8ymssiGiSh7YIykG6KjEEeSgdlHuojuhEyD+bgCh26ugiDOnQ1Ksp7ujqS94G0fJ7LDuQf70tvL/HTM1ou7V++b4AmX6i+wedUj2CdKQ/U6KVlYn7sRwDI2hJXdVKDmPIQgiRTpfrw9F5IcyjW1qPwyuCQftKea7ooDw+YNtRmhV65cxDjl/C5kWccxDhyniBBiAfJBrXSSnZ5jBwI8c1lPpe5+CIZZSxuC4E6gwZwALZXw+O+bwDbsp5+7oz6C1++40v39fX1TO8BQPYiJcaOjJUvvB247qGgep3qXYsWXY2LwHag19z3oc/wRRPdbwd5xJcs9CUX8oq+aV5o9pr0LAQ+t7X8eWMNkj9m8U/vSWk9c8071nJtnhyKgHEmJaZiDQHaGF6HVTPuY/jRQBsel/RNT0/D2NiYeOoSn3wYKEmSBEZHR6HT6cDa2lqWBoNB1pHbmlMr/advWvEPDUx8Q7u2tgaNRgPq9Xp2Ohca11tbWzA3Nwfnz5/P+ObQAhP4XxL4IUUjGeA8H9LmgsziD9uP71EEsH3UOf+cigaNrDew0j2PQpWUqkTPamcNEi+WsWzRy2vYakZ5P4IxMQZagdsfkkKmhqAWTKTp+HPJkObflvNVODQtV7z8sy8ewJQCF5w2X22CPPA9XGhAmQZ0tHLoZ7bIKz/5Cv9TnYBGLg3g0H3DeBCK7uGDvHP9RPmjn4vRvsS09JRDWm+64khqd6TTbrd3tJ/ED5c5SJsG7fkbTv6ihQfTeFm0PPwsbnh4uGt1lLX0n8MaxxK0se8pg/726J2Q0RyrY2JtBV6el2aIVl59VGDvIcbu8Y4LTT9ReR8qy0PLw3MMvzG2K09nOaiS3Q4AWXAGt3ioVCpduoUC9ZNFD2kCbOt4/GSrVCplJzvSlxWlUilbHURls6cNNX/X8k8lGhz05bW2ihTTIQ2ue+jLEP7ZM9XXCF6O9Ck05QGDRlIZnrG523a7prdiyg3xGpqvUiDPyivliUHPK3Z4oRIzkoNO03gDL5Kx7nVoNcOa86yVzeuCv4eHh2F8fBwmJyehVqtBuVzOAgN8nwOA7aABQDoBms0mAACMjo5CkqTBnvX19ez7UjSC6QSn7SZFcOl/bqDTjSzR8G+1WrC6ugrNZhPGxsagWq1mxjEK3Lm5OXjmmWdgaWlph1D1CHEN/FMHmp8Ga3hEmd+n35YmSZJtFIrgJ89o/Yp5kyTp2nGfO1C8zTk9KY3mWFDQcSop2X4amxoda+x78+F1jCD0INYwL7D3IAUsOOgzbnDwfNq4pcERmpYHDGiAxaIpGezc+KJBBP4Mgy90BY5kqFE+aUCK8kOXoKOe4Eup6Se99LNefk31BZXDVL/xtsD09FmpVNoR1KFtS9uG6kjarrTtaFnYJvRtLtdTvL9pEIy3M29Pmo9/sqUZb3T8SCuysN/oxsteg1NyIuhvWsde4Z2HEj/SXKTtrDk/ki6JBZ+/tHwJlm2ItPqlewvcfpBsUN7f2hjQ5FEoPx+jeewb7/z0+EqW3pXmp2b7hyCVgytzMHDDV6RSnUGP3aZ6Lkm2D0ah8pra9ujzSPvN0c+YG41G9hVFTL+ExkfoPpZHdRCtIwX1g6je47aI5INrfchXEdMX2ZLdZfni1vjT7DQOLb5gpQ2li9WL3vSSnSY994wnry0gIfceOyFlaQ1YL13rnkRTG7gxZWnPeEcNDg7C6Ogo1Ov17NQrXHYdWjmCEw4FS6PRgNHRUahWq1AqlWB9fR3W19ez4BA/CpBPRG4ocYOcf2+Kxjvu3bC2tgbtdjtbqYNlbG5uwtLSEly+fBkuX74Ma2trrpM/NAefChrqcGjtLy29R3pU6HCnA9uHB3e40c4FE6604kEg6mTQb09ppJ8bgDcbHiOiV8TStwycfuNWtHmB3YFmiHAjwTPnpDGLsoXrMKlcukKEp5XKoPKXlsFlIJXZnCZ3zLkxZe0DRvmlBiGXg6gXqE6gf/Q51ycAsONtKi2LtxUHl92UJ0oLecZl4by9eaBH0xXcYMW0lD9aRx4Ao+nQ8Kd6FO/TOkvHyXPeUL+hIyLpwrz6hAci8tpjoTJCdELOouQY3mxdIZWnGehFcOfFAa9zHhM4kfJqjp4VQNLsbU0f9sMm9fhVMb4blQtJkmTbVjSbzWy1DK6woTqPB+clXQvQ/ak0+jJ4MAxfxUoDFwMDA1nQvVqtAgBkJ2VJ/FvtQdN5ghOSPaLRp/YJB31JwoNbUtnSKZySzpJktGYLaUGjvLgV/pUnUKUFcDgN6vNqtDldacx427FvmydT45Iy4smD4J3mDbyEHAAPPQ+vmH94eBiq1SqMj49nGwzTPXSksrkBurGx0bWxZaPRgEqlAiMjI9mu73jELAo2eqQtrQ+dhJahjv+l3eFnZmayb09xf6CrV6/CxYsXYWlpSfzuNNR/FCHFIBl40mCmgoMvP6RCji6Tl5w5qlS40LAcI0qLO30hRewZ25qi12jSfFJ7eQWCZkjE5PPMV0nQhZSARDfEF3ecC+w9aGOczxFpibAki2jghubHe9JperxcnpcGOpAW/udjkAYLNGNcMr5oGdLnoUiHvrWjZeALBKTN9QGVn9J9aT7SFw2SMUf/eLCJ1lGTGdIKTaTD5Rt9m0npUWMV0yEPdIUn1kP7PAyf0dVHSJtusm2NL77KiNJFHjR55TFmvXpG08Mh2asZ9RZ/IQdQK0vTRbHw2ntSf9N7fO5rNl6BOwd5+lizv7Q5p+koPu54Xo+NLd2z5p3HztPKsHjypMG6UpmPB8pgoIUHd7isl2x76h/hRssoh+mnzdQ3o7ziy/tSaedmzB5b3pPGaitJ1/F2Q97py2rKH5dtVE9SPcbT80+0sH9o+0njnMvKfiCmHTV9l4cfj+8k6UWa3zM2LB7z8h8V2IlpNM1po5A+I5LoYH6PASEJSo1ujOLHiVYul6Fer8PY2BjU63WoVCqqYUjrh0sL8fMnDO5gPgDINgorl8tQq9VgeHgYGo1GtjEYNTD5RMY6SX90FQqu0sGgUaVSgcnJSSiXy9nf6uoqXL16Fa5evQorKytdy8S1dtfa2GpT7ihJb8b5m2IKvmKGrtjh7c/L1RwXnodHrvm44RM65LAgDSlNjJFoKWOpbE2Q9NOA9jgWGi/8N4XmABR48cEjty2HkStbzRkH2Lnij5fPjR5JfnH5oskRvIdBB0kmYXptJRBNj5/4cAOXlkP1A72mp//RNMgD1T+aPKT1pLzz8i39zA1UWh5dqSnpJV6GJOuwTpIhDCC/9eWQjDfaJ1IZfExgfWh78zaT2ofm7wUhA9ajI7R5odHqled+0dFoSzqq33qzwK2HZcsB+Gxcaf54xyWVT57yJFhlSf6Q5JD3s8wYGiEdiKtpeFBH+qyW+l+oH+hpv0mSZBsz42mPpVKpqyyAbh8Aj1DvdDpdhwpQGc/1kKcvPf1C2wRg5wssrguRD/qyh8suTpPm5y+0OY/ac86DFuTw3MsDD50Yf98qx7q2yo5Jj3l64TfXih1rkGjpYpxQbXB4eNHS5O0UFBR4utXo6CiMjo5mAR0UDnTXcMkY5fzQjSy5oYe7t2OAp1KpQLPZzJYS4tG3Ulm8XTCog6t0MHKdJAmMjIzA5ORkFhHf3NyEubk5uHTpEiwuLmbl0LYICau8wQnJoJWWw2uCin9Xis95O0ttRIWaFiijNPiyRV4n+t8ay5og1wIf0nUoj2RsSw4nT6PRj52TFi954clfBH/2PkKOoseR5OmloA5fxg0gn+SHkOYN54UbSjQdl93IC903gBq1GGiR3kry+ksBDSv4j3Xlv6V0yIO0Qkpa5Yj0tFU2tC3oM0l+0M9yJd74b6wv33yT6xBN7vL2pZ9pYd9IY4e/zKG8YD5aLtU79Mh7jSf+jNOhPFjj1ILXIYix6TzPYrEbMl5r70Kf3JnQ5oRmr4Ucciu/ZKPFjqvQmJR45PrJKjNmflu0uK6jtGkaqS5UTtJVMvRTLC5/+VcMGLjB/AMDA9kx6XgCJJXrmI++zOl0OtlWGEiDng5JV6wir7Q+9KW0ZG9r7eVtb0lXUr2n2eGcjqQPQ7xIL12ksWnVu1c/wOKf8uudyxJN7i95bEyLH40+v6+l9bZZ9KlYnsZAJkKQDDuJFr8OCTZKOxZ8kKLBjZsZ49GuANsBGOmbRmpQ04mPHYkTH3mmAgWfIf2hoSGoVCowPDzc9Z0o3yOBtwnSRUGG5WNgamRkBAAgCxYtLi7C9evXYXV11XVah9XWMe2vKSsqzKVyaV56mgp3GriRSu9zZ0ni3SOYOe+0HN4nUttIgtcqT+LRa6B4+Q/Rip1fMfXJO3/z8FXg9oI1R/h8svIjNIOa/vHnkoEiBVIkeUWvqVGg8YZ/9DhyfEtJZRvPw/mlBi7ex8A+55/ypAVz6HOA7s2HaV/QclFvUPkq9Q9vW/6Mg6/upUETrZ3xPw2YYbnUWdB4oTqVL/+n5dFVObRcafxi21DaaGNIbYS/sVwaCKJODb6coatzaT/SMnkZnrGOv6VPxrzOKe8jrb5eWhKNWEfZWw5vI81mKbB34RmDvdgW0njR5pqnfC29ZZdLeWLKDwVyJDqWbSrpekm/cNmOcp0+p7qO6gUMzpRKpcx3ojIbALo+s6X0qF7F+0NDQ9lqWBpA4QEAGqjH/yHZqY0NC5wu8u79zJfzzvmh+kPyhSy7XZKfu2mfS23WzzLz+FmSXg3lt8aFBz1tnhzqLI/A4E41pacN8pBSlYz6kOOo0cGTP/CEqnK5nOXd3NzsmrzcUeDGNQoITdjS4AQ15OhmXwCQbSqGwotGkfmSQBREKNhwDx3c9b3VasHKygqsrKzA6upqJvS4IUz5tNpXG4BaOlrPkLFmGYaYlkbN+f43kjAKKT5aJhX6MUJacsKk+xo8DpDUJ1pdLJrWfMorIKWyOK3dFPYF7hxYhof2nP6n96lRSOnTuW6VzcvANBpNnp7ORb4ahcpyqg8smpiP0tdkHn3G5T3/jaDGrRQQofJXMsp5HTivUrtqfcD7nPNB04U+cbLGjmTn0HbjfEm8UhrauEBHAMHf/uIfDexgHjxkAcvhm17zsvi1pMtoO9L+C32arN3T2si6j3WX0uAY5HPAGm8hhIzuWHoF9g7yjBfM54U1liW/oVebSJOpVvmS/uL80zySfrH8BV4ufxmizV9plY4ko/gnwzTgjS+4pdW4kh1BdR3XaXQVLPLP9+1BPrE8Hvi37AtJ92Eaj91MeZPkO8/vkcF0oYLEi0WHf7odM7a9czOURrOlQrQ88l/yvyw+POk4vZg2yx3YkYwWblz14hCGKq3R5gLKCgZYQYhSKQ3qDA8Pd51OJX2HyZfccVChQ41iml/in9ePGvq0fvj9KZZBeUGBgsGfRqORfZLVbDah1Wpl9/h+BR4jiQpauiGl1L7aJw+SYqHpLAOaG/CULyyT80KFPy1foxkyfDl9riSo0yWBpw9BGvOe9KE54DFsNWeK5/coilhevcgjCAvcXvAqP26Y0DknGcsA3QEKyTiNKduSdwA79+ySjGO+7JwajpohyFdocsebl8H5pfWUDGReDl85SYMMmE5aOSrJSUmnaDKEy1H+nK98kYJUdKUs8splAw2A8NO+uB6Q5KG09F1qd1qWBOmTKnwzTdsHP93iz/CP7pMk1VGqG0JzmqSxIekDa/xR+rQ8/lua1xKPNwOxRn6BvYWbaSdoZYV4kMa7Jl9iy7cCDFpZ/DfNq81ZjR+UI1x/YX7q20j80TJRLlJfDVfAYtAFdRn1x7hso7Ja8idpG9DAD/96g670pO3BdZsmD7n+j/ETsM2wrlx/Su1HedDK4rpdekZ5tp5bvPOy+iVzQ3Ow13Kk8a/5JF7ZEyujcgV2rI4N5cF89HcvDSmV36ugLpVKXat0+LedkoGD33NaAQn+uZVmvHADkAYGUPjxHdqp4Un5oZ9i4edYSZJkwZ12u921TNCayFxA8e9d6bOQcLeEJbYJb6NQ4IFe830NpPpo17xP6D3JwEVQISqBKiht3MYEWixYabSAjGWAW20WEr6aAUDz87lQ4MWLkPHI0YuTx/PxIIBGV5tDVD6gXMbnNA3/zJQuIweArvtcX9I2obLGWg2qGa70vvYb+afymst6yj8N4HOavB40yIb3JVnBdQTViVxXUNDAFE9DeafXdE8jHhhBY53SpPxw/c151tqF60wcGzRwQ41z7jTQfgKA7KAG+lyzTfhxtzSt5IxotoLXoLX6S5tv0qfmvEzpmpYn0ad8cKfS4sfDc4G9gV78D6+jKuULpfcGRvrl8GKZSFcqR5J3XP5IctrDI5UL1osLeh9/ozzEoA5A94bHKN8wGM7ryOU2/VSX1pPXm//HfXho/fkLbapnJJlLeePlcnBZy/UBtiXyofkYvN9DQTTu54X44vc1HSCNl36M7zw0NN9HSkPTaek9PPRrLvd0Klav6bjBZylnKV+ssODXUv5SafvzK3qkq8Qf/qYrYlB40LIAuo0ybbk8N5QR9FQq+s0m/cSLLjOkzzg9fIabMfMTr3jbSsKCBkpQmPL+4EKf10nrQ25o0ftSX1F63HBFx4HWw6JhKVLaPtLnbprzItHkb+N7gWboSukkHrV8kpAKKejQfAwZDb20R78NnAK3DlI/hmS+ZAhohoVEk89hyQgKgc8vLtup0YqGFkD3JrtUT4RkEf7m9dX+S78lXiV5pbUvN1KpnJUMf0kPa8+sfBIv0qoaqgNoWahb6KcAvP5cRtOXGBSabqD80fbgARnKC+bFfXPocxoI1II63Magf5rcpW1C73E7ibcLdbR4++aFpiM0nj16w5INWjqLh9CzAnsP/bA/PGny6BONvmaz8Wch/cdlsUf2avzEzCEpOMDlOV9twv0S/okWAHTtD0o/vUKfLkmS7D7lk74klz450urP+ec+H6+b1Ob4XAuo8LYB2HlKFqXLy6P8SPqV3ue8STYD7zf6jNdTCyjxukt0+23TW3ak5ItaNKT7lu3J83JbidPoBT1/ioWwKsTvWYpWMz48lfUIFctoLpW6v8vkgoS+EaUCYGtrKztBqlwu71iZg5DeolE+6MZf1IiiARq6mztdtUN3gMd8XDBhBBtPxuIRY6ktufC0Jh79zd8ea0JCmuy8z0MKS+pPriDwnmbohhwp+mctXec8aPc9BqyUR1OC9NrTJiH0S8Bwml70amgV2Nuwxp4UELDSU4cawYPreA9A3ptLM5Y8zjH9T3nBetDADi2fyw5uYPL5wQ1Jmk+6pvQl+czlJd/jgAekaNCDB6h4G9H73Ji1ZJcEbX82Dl6WZsBKDoRklNM8/CUEH2+83rTunAc8gZOWJTk0UvvQdpUCWrQ+dGUSzUt5oXqc0uXtpxn7UvkavHNeM455Ogshw14bi4VeenHAsjm9uifG3orJF+KB24OWT8avaSDFCyqjJJteKkfzJbS6UFA9RGUcl+1U1w4NDWX+Fw/q0Dz0s2i+8pTfC7URb3/6IkfaH4zqDMvPkVZicp1u7VlKf3Nbh8tTnpf2EbdpJPnM60fr40mr8cHp3ApI45XDes7tRE2/Sb9D6NupWNaE1AZYL0peomUpfJ5XajBcfUKDOpTPTqeTGVyYDyc85kfDDJ+joBwaGuoSMnjiFdLFevCVNZ1OJ9s8mZ92QTfq0sADP+12OwtCSQqAvhGU2lFySKhApIYj5Sv0mRLtF77TPKcnjR3en9pE4fm5c8EVjhQgo3Sk8jQepXyakNKUu1eZeNJIStgaS3kFqSXUJQWft4wCdw6kuR5jKEvGU6gcfl8bq9w5x/Kk/FSmolHJg+QoY/jJfjRwwvmUAlNa2/DnXJ5pcxDlGjdmqfynq4w4fau9JJ0t8STJJ4lfabxwB4XXm7epZmTS/PyljcWLtLKT6jaeLkmSzAGhfPIVslwn8zaj5dE/ydGgzzhN7mTQF1NYBtebmh6V+k9CSP9I44Vfe21Ub/khR6TA3oc2NrTxoI0Dz/iSnDkpv+Tn8Gfe8Riy7RCSfa7VyUOT232WTybVj6eTVjtSOURlDspS/JyVfprFy+WrdzQ9ynUxD3xzOYt2CD3hUmsL+sJE8gcknZgX3I7gL1toGryHn5lRnnjd+X1Kh9cH6xzr4/QCaU6F/JMQDa2cPLKjlzIpcq3YiVW+Wt6QEqXXMQKQpvcKNBrVtRxfPIYWn1PjfGNjo+soPMwzNDQEjUYjWw2Exj0GXHBwb25uAgBkQRiA7aWEfLd1eqysZMTRz7G2trZgY2Oja48dqQ35PgSSsYfpJKNYMv7pBKZCjdIC2LkfkaX0JEOLC1PajxSSISsJJetPosn5ovf5PWnsxipIqQxJKHvmD73mwlorzzJ2JWfM4llCLwZ0v5RfgVsLyeH05uOwnD1eFpU/kvzT+LIMUxoA0T4N4vMCZRn+oUzzzA3PHONlUSCfWlCHnsLI5ShNh/kkAxB1mcYzNzilT6YkmUf5157zMiUZxfUNNYYxyMGf87bk40v79Bnrx4Mt9CURbVtJTvP20CDpeFo33raSPOf80N+0XfgKNq0f+H3JBrP0Ec0j0fU6RpZToum1QtfceYixS6TxwscRnzd4j8LrMGq8WGNVyx+ypa3rvHXQ0mt6AcFX3tN89EUO+nJ4UiDKXfr1A/dh6Itnqnvpb0mneXSLVE/LPqc6QBpPVp/xMiR9IaXT6sB1g7QqSrJdeN1oW0krjqxPeqW55EVeX8BrY2m2B/2v0bTmWa86JfenWBTS5JaMDUnQ8d+hcjzpYvnlK3VoGso7nfwYqKAb4pZKJdjY2OgyQDEIg+k3NjagXC5DknQv7dvY2MgEEN9Hh09wvswdYNsxwDz4qRWedkUnJTWU8T8VAHyS8VO3aFqpPa2JSX9T4a0JzZBg4uVyY1cTvJbitoxzyq9FR5uYfFxJCl9DzGQPGa+cF7y2eLDqqhnD/LlV1zwyQeOnwN6HZVBK6fA3lYmSEcrHIB+70tiznEbLqKMyFfUGzUeNI+mtGdaDBxFi5io3rDxyEmU+rQPlhb4gQHrS58ecF4tP6T7XewD2JtEUpdLOT5Yk2c4PPeB1kD6X0lZM8f7l+WiwifY/1bFIhy+nl1brcPsAALqCQZJxrRmktO6aI8HTYflYb/7yBgNg1hiQxrLmKHjnpVUWpcvbyLIZ8pRX4PZGaC70sxxehja/rHlnyUvJztLoaTatpcu0+xJdj29g1Y/XQ3oBzHV7qZTuo4PpUU7jf/5lBdLn+pDqWy2NVB+qF6QgFC+Tgst1ep/rb2s1Mk3P28kzzrVxwQM60gopjZZVljWGQnQ84w/vhWzHfst1S0/lKStWNvUlsIMFSwMnpCQlpW0ZFbGNEur8UqmULdejx5zy4AldXVMqbR/tTdPRlTh4DwM9+DlVuVzOPoUaGhrqoktX6nBhAtAtkLA8/I90cFUOXZ3DhRLfbIy3KTdOuZCiBpA2abjA44rH04+xioOONfp2nK9EorRoH1L62n8sxzI2PXXUhLjEnwVvm8Y885Sp3dMEEG8nyejgYyZWnhS4M6GNDUmmeIwJ614oKKGNS56OBhQwyE5XZHCaXEZSnSMZhJL8k4wJSf5b8gplptQOnCfaB3yfFt6eWplUl0htyq+pfuUGryWjpeCM1OYh45oatNonWbw+Em2kRYN9yCN/yUTL4G2n9REdH9I49cwVTb9bupS2hcQ7/5QhRud5DPwY+0KiyeeC1nYevgrc/tDGK4Ad2LPmUciJtHSKRMOyqaznvcKyvyhC80JrX4t/lItUblD5QmmVSqWu1TlcXksvRgC2D6WRykadJr1Yp3xzO4TLZsk/odcxfoUm0ym4TcR54XxZNoykiy397OGNlq3Bo5u86bx6ACH1h/Sf0/byTMvw9CdFTBm5jzuXBoQ1MKS8FpOW8RDLl5ZH+vyK/kd6+H2k9Na1VNpeZTM4OJgZ8CgQBgcHu3Zmbzab2f12uw2dTrpvDwZ+AOQjbNE4RbRaLQCAbFUOPd6ct630xkxb1i+1Gdadr2iiTgpdmk7bCPOHlIMl5LnBrBnKlA5VCNiOUnrvWMT/IcHG+dZo9QuxhmwvCDlAnvwaYoWiVUZhaN+Z4E6zBcugovQ8sAx1aU8C+jxJuvdgk8qXDE/uAGuQDDmE9K0+5Uu6T1fq0PKRR0mWhzYvtozH0H36jPIttXuIttSe1BmQ2gvrzp9bBr3XieHjma+clcYwN87pGLTeElPeQuNWGlOSccuX1CdJYgYucaxQXjl61WOWbaHdp/pMc6ZCtmyBvQnLBtYQkmd5ZBxP4/GNJDuslzFpzQOexrKlpfx52xllCtLgoPpSKoOvvpGCMrw8/EO/j+oAnk/Tu1xWSmmta0mHSCuQtfEn6bHQeOE+Ex1nWn0lGSrxxttM0mdcr0ltwSHVR+LNC5rH6mPL79LaSEKMTIiBK7DjmbixkJxibZLE0AyVxw0nvgqGTmRcwUP3zKGTHMFX8SC9gYEBaLfbWVqkMzAwAK1WK3uDu76+nqXnxiPmoQ4CPT0Lg0aS8cpX7PA60L2CsDzaVlr78X6RluVRA1wStlgeL9M7JiTBxQ1/avhyhRRSNNaYtwxkr1FgGZIxCrDfhqWmALTy+NzB3xZvUjqPEPYKwSNHjsCNGzeCJ78VuL0gyTCAnUFmnMfS2MM0eE1lnBYM4HKI6geJB6/RQYMhVA5RGnSpuPbJD6+z1D70Pp9LXDZyvkulUlegny9Dp/Xg9C1DmZejyRV+32OsSnKKG4bSuJH0DA1YhWQF/3yYlms5IBQ8kFcqlbpeMPH+tNqE842/6Yah0phJEvnULomW9Lactx+H5mTROtMyJUg63kJeOU/HEh/HmgwCgC49g6uwC+wNcDtRex47BnvlRytX48EjI/hvarfmqV+eNrB4pjY5hSZXuIykvhe3+Sld6kdR2QYg72ujvcygh8BIwW1aFqVFy9baMU9/apDqT3njaSW+uC6Q0od8PEwvyVWrbppNwPN6fRXtudQeWnrNBvOUE7pv1fHw4cMwNzfXtVWLBVdgZ2VlBQD0pWsFChQocLvg/PnzXdcrKyswMTFxi7gp4AXqmY2NjVvMSYECBQrYKPTM3gXqmpgXxwVuDQq/s8CLHS+88ELXdUjXlBJHyKnT6cClS5dgbGws+DaqQIECBW4HJEkCKysrcPjwYfGUhQK3Fwo9U6BAgb2GQs/sPRS6pkCBAnsNXl3jCuwUKFCgQIECBQoUKFCgQIECBQoUuP1QvF4oUKBAgQIFChQoUKBAgQIFChTYoygCOwUKFChQoECBAgUKFChQoECBAnsURWCnQIECBQoUKFCgQIECBQoUKFBgj+JFE9j5uq8D+LIv275+4xsBvud7bj4f738/QKkEsLjYO62TJwF+4Rd6p7PXyr6ZuHEDYP9+gLNnbzUn+dDP8bYbZf+P/wHw8pcDFIdTFCiwe7gT9d+dhi/4AoDf/d1bzUXveO1rAf77f7/VXBQo8OLFnSbv3/1ugMnJ3vl5saPdBrjnHoC//MtbzUk+8HF9szE3l/qD7JCq2w63NLDzdV+XTvpSCWB4OB1wP/7jAJubu1/27/0ewE/8hC/trTZG7xSh9vjjAP/gH6RBoVJJDwz923+bphkZAfjczwX4+Me7nzebAN/xHQAzMwD1ekrz6tXt5/PzAF/6pemzV7wC4NFHu/N/x3cA/NzP+Xj+qZ8CeOtbU35+9Ee3x6v2dytxq5R3L/iiLwIolwF+53duNScFCtxcFPpvd9Bspm370pcCDA3phuD73w/wylcCVCpp27/73TvThHTR930fwPQ0wLFjO2XYe96T6iEP/vAPUx32VV+13d7W3/vf76N7K/B//p8A/+SfFMH6AgUoCnl/Z+HyZYCv/mqA++4DGBjQbe/3vAfg9OlUh7z0pQB/8ifdz5ME4J/9M4BDhwBGRwH+zt8BeOaZ7eetFsA//scA4+NpWf/rf3Xn/9mfBfiu7/Lx/Cu/AnDXXQCvf32q70J6Zq++0N4tzM4CfM3XALzrXbeaExu3fMXOF31ROkGeeQbg+78/dZ5/9mfltO12/8qdngYYG+sfvQJhrK8D3H03wE//NMDBg3Ka//pfU2P5Xe8C+OQnAV72MoC3vAXg2rXtNN/7vQB/9EepwPzABwAuXQL4+39/+/lP/RTAykqa/41vBPimb9p+9tGPAnzsY74AyPo6wK//OsA3fEN6/QM/kI5V/Dt6NFXM9B5FP8frnYyv+zqAf/2vbzUXBQrcfBT6r//Y2koN5O/+7tRIlnDmDMCXfAnAm94E8NhjqT74xm8E+LM/204T0kV/9EfpCpv/+T8BfuZn0vxzc+mzpSWAH/mRNDDkwb/+1wDveEfqILz+9d065Su+Ynuc4N/rX7+d93bTM3/v76X690//9FZzUqDA7YVC3t85aLUA9u1LA9kve5mc5i//EuDtb099iEcfTV8yfNmXAXzmM9tpfuZnUvn/K7+S+ia1Wqpnms30+a/+KsBf/zXAX/0VwDd/cxpMwrOsz5wB+A//IfV5QkgSgF/6pW1/5iu/slunvO51qa9E7x07tp3/dtMztwrveEf6Emd+/lZzYiC5hfjar02St761+97f/btJ8trXdj//yZ9MkkOHkuTkyfT++fNJ8ra3JcnERJJMTSXJ//F/JMmZM9s0NjeT5Hu/N30+PZ0kP/iDSfI1X9Nd1hvekCTvfOf2dbOZJD/0Q0ly9GiSDA8nyalTSfJrv5bSTafE9t/Xfm2aZ2srSf7v/zvla2QkSR5+OEne857u+rz3vUly773p8ze+MUl+8zdTGgsLvjZ63/t2lv+ud6XPTpxIkp/6qSR5xzuSpF5PkmPHkuTf//udeWlZjz6a3sP2+s3fTNvpj/4oSe67L0lGR5PkH/yDJFlbS5J3vzstY3IySb7ru9J2RZw4kSQ//uNJ8lVflSTVapIcPpwkv/RLvjph/p//+Z33X/OaJPmO79i+3tpKaf/zf55eLy4mSbnc3c5PPpnW6a/+Kr3+e38vSX75l9PfTzyR8pckSdJuJ8nLXpYkn/iEj8f3vCdJ9u3z1+ENb0h5f+c7k2RmJu1vHD+PPrqdbmEhvfe+923f+/Snk+SLvihJarUk2b8/Sf7RP0qS69d9fCZJOib5ODlzZnsM/K//lSSvelXav697XZJ89rPdefk8fOc70/rQun3nd6b3JydTHn/1V5NkdTVJvu7r0vF36lSS/MmfbOfBsv/4j5PkpS9NkkolST73c9O6Upw7l6Z79ll/fQsU2Oso9J8fH/5wyvPoaCp/vvALk2R+PpxPauMkSev6kpd03/vKr0ySt7xl+zqki/7Fv0jzIPbvT5KPfzz9/c3fnCT/6l85KpYkybVrSVIqJclnPuOrw7veleqx//Af0rYvldL7kk592cu27YUkSdv9G74hSWZnk2RsLEne9KYkeewxH58Uf/iHSfI5n5PK9JmZJPmyL+t+/o53pDqsQIECKQp578dv/mbqz4yOprLlX/7LtH4U/+7fJcndd6f+wH33Jclv//b2s+///iT5ki/Zvv75n0/5+NM/3b536lQqQ5Nku+1/9meT5ODBtB2//dtTn8ED3r6Ir/iKbj6SJLWBv+Vb0t+dTlrez/7s9vPFxVSu/uf/nF5/27clyQ//cPp7fT2tx7Vr6fVb3pIkv/d7Ph4/8YkkGRhIkuVlXx208QiQJL//+915JybSPkOExqwHnnHdbKa+6b59aZt93udt6+AkSX0e2rZvfWuSDA0lycpKen3hQlqfZ55Jr0M+NeKuu9L5crvilq/Y4Rgd7Y4M/sVfADz1FMCf/znAH/8xwMZGGs0cGwP40IcAPvKR9JObL/qi7Xw/93PpMrPf+A2AD384jaz9/u/b5X7N1wD85/+cRk6ffBLg3//7lO6xY9vfiz/1VBrF/MVfTK//+T8H+O3fTiOtjz+eriT5R/8oXUUCAHDhQrqS5Eu/NH0r+I3fmC5R5iiV5GXgAOmbuV/4hXQZHkZRf+AHtp//3M8BfM7npNHgb/92gG/7tpTPGKyvp/X+L/8l3fPk/e8H+PIvT5cM/smfAPzH/5i2x//z/3Tn+9mfTSPVjz6a1uud70z7KS/a7TQyTd+yDgyk13/1V+n1X/91OgZomtOnAY4f307zspcB/O//nS5x/bM/A3j44fT+z/xMuoLncz7Hx8+HPgTwqlfF1eG3fitdZvuRj6TjwoPFRYA3vzn9bOyRR9I+uHo1fVOLwGWTGn7xF3dG3Gm0/Ud+JB0rjzySfp7w9V8fVy+s2+xs+jnCd31XOtbe9rZ0jH7ykwBf+IXpktH19e58P/iDadmf+ET6huNLvzTtQ8Tx4wAHDqTtXaDAixmF/tuJxx4D+Nt/G+DBB1MZ/+EPpzS3tsLtqeGv/mrnap63vGVbh3h00ctelsrThYU0baORfl7x4Q+n8vC7v9vHy4c/DFCtAjzwgJ//Z59N++X3fi9tHy/e9rZ0xdGf/mnK8ytfmbYtvn08ezb8qdd735vaB1/8xanu/4u/AHjNa7rTvOY1hTwvUCCEQt7vxMc+lq4q+c7vTOm86U0AP/mT3Wl+//dTf+P7vz9d/fIt35KupHjf+9Lnb3hD2haoIz7wgdR2Rbl28SLAc8+l/gDife9L773vfamt++5323x6ENIzZ84AXLnSnWZiIv3sl+qZD3841S9/9mfpJ1uzs+mqkZGRVBZ78KEPpZ9yxazc4uPRA8+Yxc/9rE+9POP6h34oHa+/9Vupzr3nnrRs1GdveMN2nydJys/kZEoPIB0XR46k+Wi5IZ/6ttdvtzKqRCPYnU6S/Pmfp1G3H/iB7ecHDiRJq7Wd5z/+xyS5//40PaLVSiO7f/Zn6fWhQ0nyMz+z/XxjI41MaxHsp55Ko3Z//ucyn9LKl2YzXQnyl3/ZnfYbviFJ3v729Pc//adJ8uCD3c9/+Id30rr/fjvqiqtqOE6c6H4r1umkbw1xtYp3xQ5fLfEt35LWDaOaSZJGhjHKjGV/0Rd18/OVX5mulvFAert48WLKC2/TH/zB9O1pkiTJ7/xO+oaB49WvTt9AJEka8X7725Pk+PEk+YIvSJLHH0+Sp59O3yTMzaX1uOuuNKK8uKjz+Na3JsnXf72/Dm94Q5K84hXdaTwrdn7iJ9I30BQYSX7qqfT6934vHScWpLcGdMUO4r3vTe81Gum1d8XO53/+9vXmZrq66B//4+17ly93r5zCsv/Lf9lOc+NGOlf/63/tLu8Vr0iSH/1Ru34FCtxJKPRfipD+e/vb0zdxeaCt2Ln33vTtMwXKxfV1ny5KknQ1zKlTSfLQQ2kdWq309yOPJMm/+Tfpm+TXv15fjZMkqQ65+25/Hd71rvQtNb61RYRW7HzoQ0kyPp72HcWpU9tvJV94Ie2Pj31M5+d1r0uSf/gP9edJkiT/7/+bvh3e2rLTFSjwYkEh71N45P0Xf3H3va/8ym4f6PWvT5Jv+qbuNG9723a+hYVU/nziE2nbTU+nKy0/93PT5//pPyXJkSPbeb/2a1P5Sb9KeNvbuldkWtBW7JTLSfK7v9t979/+29RPS5Ik+chH0va5dGlnXb7iK9Lf7Xa6eujkyXSV5Ic+lNrRd9+droz5kR9JZfgXfmEqvzW8851J8uY3++sgjcckCa/Y8YzZj30sTWPxGxrXq6tp+/7O72ynabfTVbWY7w//MOVtczNdmXrwYFpHXAH1jd+YJF/91dv5Qz414nu/N12Rdrti6FYHlv74j9No3sZGutneV391+t0p4qUvTVdAIP7mb9K3VTzq2Gym0dalpTTK/Lmfu/1saCiNwOF3iRyPPQYwOJhG97x49tl0ZcLf/bvd99vtdOUFQBoJp3wApKsqOD77WX+5HLgaBSCNgB482L0fjQfVKsCpU9vXBw6kG0bW6933OF1el9e97vY4KWtiYufpIm9+c7rC6Hd+B+D559MI7Dd9U7pHjraRcqORRsRjELvCByAd0+97X3d7I557Lo2yf/mX+yPzEug4OXQo/X/tWrpaJg+NwcF08+qXvnT73oED23Qp6DiZnga4//50blCMju5c6VOgwJ2OQv+F9d9jj6UrTW5H/OiPdvfXj/1Y+va1XE7fMn/602kff83XpCtkJOTRMydOpKsfY/A3fwOwuprKbV7+c8+lv48c8fUH3bdOwuhoOp5brfR3gQIFCnkPEJYvTz6509Z93evSlew0zTd/c3eaz/u87dVFk5PpSpf3vz9tz+HhNP273pXKwA98YGf9X/KStF0Qhw6l8vtWo1zeuVfbO96Rrgh99FGAP/iDdJz8zM+k97QTCfPoGT4ePQiNWYB0xYs1Djzj+rnn0nn0eZ+3naZcTmmjf/G3/la639ujj6b7Hb3hDekqrZ/+6fT5Bz6QflFA4fGpb3d/5ZYHdt70JoBf/uV08Bw+nHYeRa3Wfb26mjrP0ik6sYYOIo/hsbqa/n/ve1NjiKJSycdHHpTL3del0vZpFAP//4d2VMDTT2AsGhbd3cLsbCpY6QlXAOk1brZ88GCqTBYXu08Ko2k4fvM307RvfWu6VPTLviyt39velu5Gb/GzsBBXBz5ePX2wupouX/0X/2InPQzC9Aran/hJFx0n3AjIM0443RjMz+efvwUK7FUU+i+M3QgMHDwo65nx8bS8wcGwLuL47GcB/tN/So3I3/iN9PjyffvST2q//utTA1NaBt8PPQMQluOrq6k+kT6zijl109Mf8/Mpj0VQp0CBbRTy/ubhjW9MZV2lkjr009Pp564f/nDq0H//93en3w2fR9Mz1J/Be9TWv3oV4OUvl2m+733pp3C/9mtpUOKLvzgdN1/xFenmyBpmZ+MDVZKeKZXCeqbfYzYvaIDvr/4qDUx+wRekG0c//XS6iTkP8HnGwe3ur9zyPXZqtfT7tuPHdwo5Ca98ZdoZ+/en+ejfxET6d+hQ+p0mYnNTf1sGkEYlO53tb0U5MGJJv+l/8MFUYJw/v5MP3NvkgQd2Ho/60Y+G6yiVn2c/ARx49LSmmO/xQ+B1+ehH4/YJ4BgeTgXCX/zF9r1OJ73GyP+rXpVOPJrmqafSfpDeDly/nq7K+Tf/Jr3e2toWQhsbdru+4hUATzyRvz4Avj545StTQX3y5M6xJAlWDb2ME36i126Nk4WFVKDScYKRfHzzU6DAiwWF/gvj4Ye75X0/8LrX7aT553++rUM8uogiSdJ9Hv7Vv0rfyHM9A6DL5le8It1nITa4w8Hl+PJyuocD4pWvTMsZGtrZZ7Oz/nI8/fGZzxTyvEABjkLeh/HAA931keg88EC6dwvFRz6S8onAfXb+4i+299J54xvTvYWefrp7f53dQkjP3HVXGtyhaZaX0/pLeqbZBPiO70j3RBocjPdnPvtZfSWXF1zPPPNM9+qV0Jj1wDOuT53a3s8UsbGR7uXJx8H73gfwwQ+mfY4Bvp/6qbSM++6Lqj4A3P767ZYHdmLxD/9haoS89a3p5kVnzqTRuO/+boAXXkjTvPOd6VKrP/iDdCB/+7enKzw0nDwJ8LVfm75V+4M/2Kb53/5b+vzEiTRq98d/nAYKVlfTN28/8APpBmK/9VupY/rJT6YBhN/6rTTft35rOsB/8AfT4MPv/q68Gdfp0/ZmZydPpmX+xV+kx6l6l4Ch0P3RH035eO979c+O8uAjH0mX/z39dLpU8D3vSdteQ7udBgweeyz9ffFi+vvZZ7fTfN/3pcf3/dZvpcvpvu3bANbW0qWHAOmE/4ZvSNO9733pRH/HO1Ih+NrX7izze74njczjW4bP+7x0M+gnn0yPEaTL+Dje8pY04NKLwT06mvL10z+dlvmBD6THI1J8x3ekEeC3vz0VSs89l26S9o53bAvq3//9dJxYOHkyFYRnz6bjxPu24c1vTjcB/e3fTsfJu97VfRxjr/jxH0/H7mc+kx5tPjubrppCfPSjqdEgKbICBQps48Wo//7pP03l4rd/O8CnPpXW6Zd/eftocQlPPJHqlvn5dFk36h3Et35r+knuD/1QSu/f/bu0vt/7vdtpQrqI4td+bXtjeIBUr/zv/53Ktp//+dTQ1FbFvOIVaZ9yRyUWb35zqts+9KH0zezXfm33pwV/5++kMvbLviw9ov3s2XR5+o/8SCr/AVKdfPr0TgeN4l3vSp2jd70rbZdPf3rnatMPfSjdTL9AgQL58WKU99/93elnV//yX6b0fumXuj/DAkjLePe7Uz3wzDNpQP33fq/7YJkv+IJ0leQf/3F3YOd3fie/Q8+BemV1NW2rxx7rfhn8znemvP/cz6V986M/msra7/zO9HmplPooP/mTAH/4h6ks/ZqvSVdzURsZ8RM/ka7QwaDC531eWu9PfSptJ8ufedObUj4ff7y3Or/5zWlZjz6a1uVbv7V7lYtnzH784+k4uHhRLyc0rmu1VCf/4A+mbfzEE+knwuvr20e6A6R9/md/lgZS0YfCcRDzOSJifT31O29r/XYrN/jRNjYMPb98OT32bHY23Xzs7rvTjbSWltLnGxvpBknj4+nRqN/3feHj/xqNdEOkQ4fSzXnvuSdJfuM3tp//+I+nGy+VStvH/3U6SfILv5BuAlUup0euveUtSfKBD2zn+6M/SmlVKknyt/5WSpNvJgbQfVSchG/91vRYUX7ceeh40w9/OD1qemQkLf8975GPO6fA41QpeF+cOJEkP/Zj6SZf1WraNr/4i3YdpKMUAbo36U2SdNPJ48fTfnjNa5Lkox/tft5opJuJTU2lZX/5l6djguN//I80P93AcW0t5XlsLEn+9t9OkqtXbZ5f85ok+ZVfkZ9JmydLG6g98US64eToaJK8/OVJ8j//587jzp9+Oq3H5GSa7vTpJPme79negAw3ubbw1FPp0ZmjozuPO7c20E6SJPln/yzdKG1iIp0H3/mdOzdP5nWTxh/dWA3L/qM/So8Wxv78m7/pzvPN39y9MXeBAi8GFPovhUf/vf/96YaZlUpap7e8xT5C98QJWddQvO99qTweHk7bUOIhpIuSJEmuXEnLu3ix+/6P/Vi6aefp0/ZmxEmSbvz/VV8lP9OOO+dYWko3+xwfT49pffe7d9oDy8vp8bCHD6d9duxYuhHy+fPpc9TRVDdJ+O//fbvtZmeT5O///e1nL7yQ0r5wwaZRoMCLCYW8T+GR97/+6+lGuaOjSfKlXxp/3DniZS9L64G4cSOtE5e1ngNEJEg65sSJ7jT/7b+l/A0Pp3bwe9/b/bzTSZL/6/9K7e9KJfVL8NAUik9/Om3b1dXte1tb6XHo4+PpATJ4bLeGr/iKJPkn/0R+ph13znHxYrpRc62WHkLwJ3+y87jz0JhF38A6At0zrhuNVJ9hOfy48yTZ7nO6Efbv/35aPvftPD717/5u+CCbW41SkvS6MKtAgTsX731vGhH+zGe298sp0D/MzaWbKT/ySLostUCBAgVebLhyJd2885OfTN+Y72X88A+nq1x/9VdvNScFChQoUADxqU+l+8w895x8WEuBMF772nT10Vd/9a3mREfhqhYoYOBLviTdTd9aMlggP86eTT+DKII6BQoUeLHi4EGAX//1dA+LvY79+9NPBgoUKFCgwO2Dhx9OP5ule68V8GNuLj2A5+1vv9Wc2ChW7BQoUKBAgQIFChQoUKBAgQIFCuxRFCt2ChQoUKBAgQIFChQoUKBAgQIF9igcB+4BdDoduHTpEoyNjUGpVNptngoUKFCgZyRJAisrK3D48GEYKDZIuu1R6JkCBQrsNRR6Zu+h0DUFChTYa/DqGldg59KlS3Ds2LG+MVegQIECNwsXLlyAo0eP3mo2CgRQ6JkCBQrsVRR6Zu+g0DUFChTYqwjpGldgZ2xsDAAABgcHoVQqQalUAtyaJxTtps8xnydCrqXhZUu8JEkilsO3E8JrTEvpSFsPUZrerYl4/fHaagOt/JjyPLxqzz19a6Wh9LAuUvpQHXk7aGOHlyfRlvo2xMtubT/lGWsSb558uwWrzTgv3jHhGV8cMeMnSRLodDqZ/Cpwe4PrGYRX13jBacfQ5fJFkreUtlSmxgtec70k0fPwSeVuKB3lxcpj6dgYmSTxx/W6h0aIXy+88ihWZnlltkbfo/88vHjySTZDbL4Y3ry0Ma2lb2LGMIWWPkYv4zgu9MzeAfbVwMBAl02ujSsOa554x7c2b6Qx6ZGtXh0Ti178Hs2uxtUGkh7xyBPN5rdsS6/s9fi0sT6TVscY2z7UB0izVCpBp9PZVX8hj70vXcf6Cv3wC3i+W7XNcB671qtrXIEdOuC1wW8xNzAwIE4ejyEsGY9S2SF+tImlDTI6oHp1LHg+aQmVxznOWyYVorwsFLLUyKb9RWlZ7cDbjqbn9PCZ1ymQhHUoOKDVQRPKoTrR+oSM+xghFOPA0N95jYbQ85BDoPUzn0shfjVDiI4ZiR+Lt17TFbi10MZIaK73WqZFVzKONFlhGace+cLvS3qj0+kYtdmGVn7IWbX40p5p9eSyMEaOxfR3P8ZFSM/HGN4cVJaF+tyjY0K2Td60NL2nX7istkDzacZ6TJ3pfOO0Y6DZFqE8HLslnwrsDjQ/xNJBAPpYteRHrDxFaHIjVv6EnnlhyfkYG9rSA565bM3XkB7meWLmvsWbx1eQxgh9LvnJvAyvrMd22C2ZpPl0nA/KixeW3ReruzxBG8132W3EtIllS0lwBXZ6gTSYaVCBp6GQKqA5ztS5zNtJHqFt3dPocJ4xmioJoFAwwIqEhupl0bXKCwkTqT95+V6jmV9ritU7hvh9rT7WOOW/JXBBSutMf4doxPSvpkykZyF46udF7Lj0BplicbMFdYHdwc3uR0mmSHIOgc88gdxQGdozqVyJnvW8VyNPkk+h9Bpvt2puetrBE2iwYNU7Dz8hXiQjOzb4INlSGvhzb3tJjoCHH4SnXT3t2es8KII4dxY84zeUZjflmXesWTyGnmm+CrdpeR5vvUO+jce/0vQxf+7xabRnIcToD+997/MQL1LgyeMT5UFMv/cTHr87lC6UN5TuVsp+L5/RgR1PxEy7b008LXBB88XwwsFXpVg80GtNkMQ61VbgIsYQ9La/FhSz6ITuhX5L7RfizevUWDzSZ5rz5aHhaVvL2aN9yesr8UMDfLH1ldrLK/Ss+uSBNW5CCp3n9+Tz8lQY33sTdCzzfrT0hCWr88wtCo/jrPHjDdT00wgLGbn9goc/q509wTCp3TwGLEcMnyizNT2l5c0TxLJ0tUbXO8a90HS4lC5mLvA0lr630kt9rpXh5YnSD+XrhzNU4PZEv+Z0zNwI2XzcV+m3Iy3NJ03vaTRjgvwe+Rlrh9L+8fggnB/aBzRQpckmrh+0MiTd6/XNtDHksV+kAL+UZ7fkWIz8DfmD/Pdu4E6W6VGBHe/g1NJ6hJ7HqA4JgNCk09LECk9JsFiGqhR0SJKk6ztfzrMUlaX3++G0SM95+2AQIgSNnzyKKY/xGtuXvEyE5JRxutK47HQ6O/qTPqf3BwcHu+jw4CMvnzu6HseQ1tEzNvsJa357nB0v/V7GW4HbHyH5qslIC/0KeGhyWJJboXHqCRbRPJ55m3fOe5/HytnYeanpWm9QKMb58MKyY6Tfmv1j8Wrd4/c9bcLL0uDRt94gUC985KFn2Z94z2s7cj0bo2sL3BmwnHPrnnWf0vY+C8kwyQ+TfBNOK1Y2SgEPzzywgkMSfYunGB0i2c7S/NcCM1bZ/x97bx4nW17UiUZWVVZm1l53v7f7dl+6WbrpbpYGxEYQpBF4OuP2BgZBcR/Bp+ICiuOCyOCCT8UVF0TRB+O4O6M+gUFANkEapBu6m9777kvVrb0qszKrzvvj9+JUZFRE/OJ3Mu9St098PvWpPOf8lvhtEd+I35Yqa4tgFClsTLfhf23L9sWQW5IO8cp8j/2vYUFvO2rppvAX0439rudYvpwKb8UqopxTGljLUzN6+TspPE+LxqEDXwJkqY4Jj7MF00dngEZSvVHg4SXLoxsbFHy/L60zL8WEHQ2TqjxSyUo3JjCs+LSvWG0kKRmtPrhDJ8ablJYXHPRa3zxPbnD0yxC82IK1pItPqQak5fCUxkLMyLPy0cB3L+PHkqeaTJKAU4ohy9P06k+JF4tfKT0LeMfS4flyI1ySZzFgHZPDVnkt8hp5Wj1qbUuf+Tepv6QYK5p+6jd5+nsvmFEjjzOs1CGPDdJwqTYuLTkdw2Mex6LV37XvPH1ux1h5YpiYHKIUGzep8rKonuJj2KuLpLR4fKndPfzGnDiavkvB4CkOixR94M2/3xTr9yl1wtswtSy9YrhYOhejfvtyxo5WkbGGSiWvIOHh++FQ4vnHGpDHsb5z491yDKQY9xpvUhj08EptqQ2YmOOAx4vVU2rZYmXqR1q0nJLCkuoWVzfhyp2YQWHxaRmhmiHmFSZeg6cXuhjGgZRfSY8N4v3KOiievveSBYi8CjolT5q2JJO1NKVx5jGae+GTyhuPbKXloStAJR3p4b+IUZ4CiDnF2sSifsklLV/Kl5SXZOgV+a2l622vmPMolp+UpudZStfbJqmGUUk7hyyc6JGlveQjpW3hfQkLFtVtHixr6bqYsyRGPD3PNiIrjxje5+WwcLXmdPHYMym8WZiYO39itpbGg8Wf5ljytG1K+6fWV+p3iTSd4yUrTlHZL9lnUn1afc9LSY4dzWHDQUORBowJT893K6/YYODC3CJexiKNrIEvzw0TEh8eYOQxsj0OFimMFYfWkwbmJB6p0eCJo5HXMaOVHd/HhJoEHDEuv9FGKo/WZ7W2jZXba4AWUdJSXfViNPEwvF9b9VUC7CuXLHkkORViRiN9tsY6D2uNbYkPzqdEHpmdAmokABUb+xqI0PRpL0auVy95+bT4l3i3ePWUwaMrYvEk8pY71qd7kfO9kOYwidWPJx4fZ1pbpo6TWB9Oad+SHltUxJjW4qbIEEu2pWAxK33tm0RFDVwrzX6kTdPnDpKLRSnGeaw/WXlQkmwDD8bx0MWuP04xf0KKXXShqYhd0u/6vSC3YnGHR8yA18JYafdq7HvT1tLrd+fB9KQbszzxKHGnkyU4Ytfn8vahTg4PENbKwjs/euw1R0eKoKTpehwnlIrOyErpbm5uQpYFZx3+IVCl37T8LMMv1RnjfWelT+s01YiNOalS6FIL7pIuDmnGl8cBKj3H0rbCeEGWJqM8OsX7zcpfek6pB824LQL8LR5TQSu+i2ELq80ksI/vveD/Qhj7MaCd8i0VVMYMDq8BJvHhdbpoTrqYLuHxPWGtOFpZaHje/0q68qlfDtwiZDkzpbwle8oygDV5EcNy1viOyRN69AR953VCFB3/nGevMR1zqHkcJTyMJ19LfqboIQuDpDgUYnjGy0cR4v1Uek7BazxtaVx4dKkWxsOLJ24sf42SD0+2wJ0H+HlAuUeha95JaSBLgtFqtNSKjQnbGMUEbCyOxlMsTyu8Vqai4TzCLyWctXXM4ovmYfW5fgB46uABAHE1Fs2XOrc0AaZRPxxRsfqLjRmvwR0jqV2QH68BVtLOp5js88o4KvOLOBSKhOPAL6W/Xmj5xNNN5c2Tv6bzi4xdb10XBXZIKfJO48ODHVLBsYaRNONKM94kfj35SvGsupb6vmRoenW9ZKxy/ooYHFr+Xl1W6qAri4rilQtJtD+nOge84wvzkeLG7KmUfKiu0bbiaga8xidNm35PMaY9/NN4Ep8ahub8xcqRGiY1voateRhL9nvyvZSy0euQkfo2jW+l7e2XVh+4kHXU9zN2ioZLUfKS0aspaPrfCoNAOiZcrEGdwrvGhxYv9mwJYikvXlZer7G6kv5bAI5+Lwo0tfJYzh0pvqSYqNJJ2Q5n8ULT544ojQepTpEnGkbro7wvaI4QzeC0DNEUoMDL6BGWVvoSiOfplkD7yiBt/GqGXBHS+hyfOfQav5oMxjBZ1r3N1sN/Cvj0jAlN5vB3MTDi0TMpQDmma7QwXj0i1bUE/mIyM0YpOECKK8n0FCeFNy8pz17ykMJwfWSNjVheEq7Q9AHNm+dpAX6p30t9L7XOSrrySJOR1rjW+pOWpkSefqf1bR6fj0tPfBovFkZLi/MRkweaTWal6aEYHpXkjyVzpPce29JLkm0g5ZuCGbQ0LPyj6X+Nh15J04sSefWlhSul/Gnamm7W2jVmi6bwnUI9OXb6qeAs41wCC1Zci3jns9KK8Sm9s4A0vos1ogWSOWDS0pccBKlltcKkgnkvCPcIcK0sHmPJEkIogKU0NZ6lga8pgY2Nja78edgsy2BwcFC8gQzzGBwcdPUx/tsjfDXlQOsmBopj/dtqJ+vZMvSk9CSjtaSdQXwcSt9pX7WADg1zsY0ya5ymyMrYmJN0ZQwISnnF6scDZmm6KfohFjeWjkf2S+E0gNYPkgwnTql6MRaPh0nBGl6jwypTL+2OYYsaP6kGKn9v6Xo+tkq6ckjDcPSbFUcjTz+OfevFGWDFiTkpLKyXQpVKRZ0s0cZTbBxbeXmMZUsHeOwrKQ0vv7H29shKnre3jmLyL8aT1l5F5aFWjqI6OLUeJN3vtRuK1IGmQy6EPim0FasIQI4Z3p5GLQrQJYHtjcfzlb6nkjQgrcHKz92J1UHMQI7F8xgEnCepbqQB5AGbEhUxOlIFBTcoY6DXKwAk4CClkWUZbGxsiOfueAC4JDikvutReN42iik2T1qe8tBwHuPtYhrwJV1c0pRqEdkSM5hjDgap70ogVuM3lT+ML5VVe8YzDbzjUONXe46Vl763DBVLv+O7ok6SFEdRKli3qIgc0upT06capWKeov1DC2eNSwtPpRpHHN/F0pXK4cFkRbFLSZc3We1qYVcPDqHxtLF4sbBKzFHhtSekdDWZyf9LaeFkpWRUe8YshpOMdB7eq3ultD16TkvD+l7ETvF843xL8oy/t9qA55MiC72OJPzuxfresavlY/FK9Umsb3nz9JDWT1PSTb4VSwManrjePJAs8Bob8FKjeAWx9S21k/NOKhn6RXnyCGXtu2bsWw4ZKW+NJ+m9Jmgs8g4Uqw6k+BwESkaD5CgpojA8oJG+73Q62w5btsLT31L/SgX4HioqwKxxQo03y3jU0uO/S+fOY4tiipqGKaowPTykOCCRqOPFkjWefs3HuxfgcOCqyU3puyTjYg4SSb5SvunkQYxHzSEUM/Q9coXjiVj6FmHY1Ot9velqetrTXp70Uvnh+aXEk/pHanz6TuKh1BMlIaUYnJwuRB/S5KckD7XxHJN/Wl7aOy8OjdlEEh9c1tP49CiDmF6x3sXwsJS31Q4aWbJHsoUsSrFraPredDTnhZZHit0qOUkkflJ1KK9PKW8tnlY2r25P4dWqW5qWhquK6qfkrVixQZuaFoC/40qFtDpjaufrt7Eqpa0ZojHHTJbZNyh50vGELerAiRnjlH985uG0Thwz9ot2/l778IUChFkWnDs0D15GPg41I9BTRm2cxeJ6yl80f/7eAgP9NJBKunKJg8YiMoy/43E1B4OVjwV4pLgWWCpCqTJeOrieyndLjvNyVir6zYwWeJPStOpNu3WxCAhGKgLwetEZVn1YutxjwFHe6O+YA4gTB88WWQaqxa+WVi/fvI4srxFR0s4gT/tp2Aq/eWV+r1TEmNVI04OW80hLI8avZvPE9IRlWF9o3GfJsRR7lceL4Varr1m8Ur40p1EMv9AwltPIS0XCpjp4UojrN8vBo2FBb1tYPErtEKur1LL25fDkFMCSUhgrjRSDUcrH44nzAKMUwKORBhalAYtlp04STRikCCWpXVLAjgSapfJoAM56ZxlbEnkVkuUs0MphCTyvIyVWBunGAClv6xt9Z/V/y7jlhjB914uRkmpMabzEwvUDTJV0aShF0XvDanJcG/+8n0tjvIg+SxlLMVl8MQxLr7GtOQcA5NU3nny1NqB5Sjz1Ui+xNLkO8+qIIvz1w4Cx0uBylbfRhe5f1hjQ8I/2/UKRxyAqaWdTkXb0OHQoFTHoUtKUxoc1ruizhctTqZc0tHKkpmthZS5zLPuuF/LYdV6ngjcfTqk4XaqPmJ2hxeN8eHjpxQbwOM4oP14q4nTS0qDpePwNRfNNvv6nH4JIMoC19zzvLMvEGb5Y55bCU6+dRJubm+psIs+3iGPLiqd1hM3Nza7/sXRSiadpdWqt/jxl4s8e5w0FnbSvcD6sdtWcOp7VUBof/L2luPl3T7/vJ0l5ae3sUahF+C5aVs/YuVj1WNKlIe/4tL5Z8kmSI9o4R5LGcCpwoPGtMdoveeGtA41HKz3J0UHTjeldq4yac4XH5WFS28OrpzlfVhpFKMa3pee0+ruQOudC4BAp7VSDJUYxuVDSY5ssLOzti7GxWmRMSrJWS98iS/ek8BEL43Fq9arjPXnTNDzOBu40sMJZjjRPHVxoDKulr9lUHl3m4dmj87Vnno6FN3ohXm4t3VRnWSoPvVKhFTv9dCh4wVvMExfzJFoevpgh4OGbL0+3OgMtA/fQejoploc7I2ICI1Ze65tm+HsFkyecJDg9aXn7Bi8DrTd+cr9XEfJ3Vr170/YqNmkcagpeMjywH6UYPkWN1yLUiwPoYjrLSuo/WeCDkgeUYbwUw1CTRRZo8/AVk58ePWDJUq8zw6pHDcBaPKWCV06xeuXp07qjzx6druXdi7zgMofzx8P1i7xpeXGTVHf95lnKPzYWtXF4sZwu0plIpX7Z+SRhQq1PamMlhmM9DoFUvCnhP8u5w3mO5aGVleNGT1zpvYVf6W8pXQ2vx+w42l4xeSjp6RQ9oelXj7yT+I6lL8Xj+fB6tfpdv2Rb6ljgecf6vcZrUf699dGrDRezdXvVuYUcO0WUqYdRC4QXzT8F3CJRJS4ZzJVKJXr4Yey7Bpq1Z4lnvO1EG7yak4E/a0aBFV8C8hZIjClOLV3LsImBUvxOz37g73iaUroePrgxw9PkacfieA26GHkBMC+/t/219iwilGLGaSx93h4l8L4yKQZi6Ti3wnoBPM3Xei/lKX2X+LVI0kU8Dw5aOR8WoJIAsiUDPCSNP60e+MHRmu6l/HlBNpe3VhiapxSXfsOJHE3Pp+qTGID3AGFLn/biXLpQIF/jxVMPUn+/EOTRJaWe2fnk6UPe/hbDhUXz52EtvOl1PnjLIsmWWN6xsarZVtp3SU9j/Uo6jMblZdHCUP1jlVfiQdMjPC2vXuR13y/Dn+p3zmuKveXNS8rbCufNr0gd9FKWIulpNqkXSxal5OvOeyE+0LW0NaDtEULeCuGglw5OC4BogtozkGOALmYgIEmdRas/TRjGeNeMaysOL0OKAtLqyTK6vIrWMgI5XzGHhue9RzjG8rCMECtcCthNKVNsvFoKMdafU/K14nFlfSEBf0mXJ3mBqCeNWHxt7McMV6+esmRoCvjE76lyMgY4LX54eEk+WHx6QWwMKON37siPpaHxg2lKkwVW+infLf1XJH1OWt3SdurFcPDyqeGpWPn7Dc57pVLP7GzyynvtW694MRbGi3E1nedxOPSTPHrRCp+q26z0UgzoIvVk6dWitlOMnxS5Z+lHiwePTVpUDqfULSXNLtfIM0GghbMwSC86KaZX++VY6+nwZMzIuu1IMqo9Ri4nj7BLKTgPyzuu1JApg6tIA0sOG8uJk2VZ16GUFGxSflO9hjyulBYHuhYwtsrci9DW8i7aN1IFpvUtVh8pfZ+TpowwPS1/S7nSuvQIS2mccD48JMkIb9yYE+5yAf4lFacLAVC1flNkTNI4sX7nAXTamEoxtCWHkKXvrGcvH0XGIXck8G/0fLsiY9oChil1WYQsg0FriyJ5Wn1Wwy/Se6/jrd/kMVot8uqqC5E+z6ekK48szGrJxphR2It81/hM/Vakb8cMXCsfbrvQ9CwHiSdtzpuX0GaiZ5ZKuoiSV15bto43jkRF9VfMVkulfjiYvM4X6dniy4PHeLqxft1L/4zZvZp/pKgtU3grljZItbCULMNbMi41B4VGlgFgpR2Ly8kS+poA9AJujQc+8ygBSEuAaIMlxfHhAfYxg0xLQ2r/mGGg5SflFWvTWN5ewVjUOIzlZY0bTx5aXcSMS63fxuoiJhusZ4tKh86VSxrI68VAQ7L6Rj/Sl9LxlsUam732aUkv8e/WeKdhUseZB8RIvAwMDGy7vEDqG149nWqUSA6yFJncb7LwhERFAKqFjej7fpTR0nf90p8XkvppJJV0+RJvZ69jm4bXsKgmC4uOgwvZ5zUj3JJHFvbXdAwlrCPLEUJ1gldHSbxYx2dwXRBz1ltk6V+t/az0i+o0/qzZ5dQui/V9D7aIkRVeK2tKHXj1YqqvQYuj9UeP48+TvkQ9H55svS/iVZS+eQSrRFKH9YCwVNBtdUSvgOH5WCBHqw9cvcPP3UklTdB6QK2VViwcL7uWl9f5xdPgK5q8DppelWzMYNLS7lVZxNLQDAVab0X58jjn+m0wlCC7JE4WeE6JW1QHFSUPSE81aGMOAe408Thli9QDnZzg8oafb4fOndiZdTw96zsNY5WR58lBrpUHTZsSzfdCOx4oP7G6K+JI6Telpms526S0i459K03KR0klpWAYL45KyftCksdpoulLnk5qvjw/yaE0ODgIAwMDMDg4CJVKBTqdDnQ6nW12gNe5ppWzqPyzHGMeh1I/7IGY88CD01O/S/lbzjotfa9Dqqjs7qc872edFYnX01YsD8CxHBXWoJIai6erNW6RhrE8ahTwSgBUSkOKowHw2CD01rNWF/R7rPNahjwH/l4l5ml7KY5UHs0ZwAUGB+Do7NKEusRXCnCUSAOTnIdYX+lFAFrOJS2uZsTy8SXxxY2mXp01XpLqunT0XDmkGdWxvqxRivL3ptkrFQW8nGJGrCRrpDiWQwd/a7pHkxHo1BkYGOhaBk+XwktxYnXjdbbw9HtxWlnfvd9SHA4pfT3VILCMnVgcC7cVSaMI9RI/RedeTIdcSReeJJ3CyRpj0nuatoZXpedexwLH+Vq5eunDKXLYqlcPtrdsQH4j8NDQEExPT8PevXthbGwMNjY2YGVlBebn52FlZQXW19dhY2MDNjY2tq0CTSmj1/Fh6WZPPjxOv7Fsv9Lz9KWY4yiWtmbvW+OF96+i9puWPv/uwQoeTEbT9XzTqKetWLFBK/3mDeQBj5S0CrIEtAaIpAqThIzHsaEBXnzGmUevoW0pi9h76izg7eSNT3n0HDzp6XwxBRjjOaZgtfAeHiR+ehF+PI1YG3ODKCUfGp+mR/mgZBlxUlgrnlQWLT4Pb+WVSiXYfmyQR1FLfVsDBfR7LK1eZAIfX16jIKVfcyPB0qP8fZHxQ+NauhBpYGAAqtUqjI+Pw+joKAwODsLGxgY0m01oNpuwtrYGnU4nnzSRZI/kjKJh+wFYU2SWRt4+VYS0fiHhKq/zRTIwtfQlXeMBvxeKPHlo9dWP/PptdJV08YjjLqkt+UpvpCJYWsrL0281LMvTsMZ1TNfw36lk2WoeLC49Iz+aDYK21ejoKFx33XWwb98+GBkZAQCAdrsNKysrMDMzA7Ozs7C8vAzNZhPW19eh3W6L23w5/wDyDbqSPtLK6bVbtPJZ8p7n7dXnqbLLsq21cvWrL6VgPe0758Vrc3v1RqwvF6EUvwCnnlbsaMxoDasZoVJ8CtgkUKxVuCToUjpXr0paEur4XxNOqQAeiS9pRyFXFKRzPrRr372GFW97Wg/IJ87WakLWcvDw97Qc+KcpZR4+laS+zfsrpSIAF+uHpuEReJpB1AsQ5QZULN8YlWC4JI0sx6P0vaj85OmngByat4c8RkGqjCgCTjRjIHU8VioVGBoaguHhYRgeHs75b7fb0G63YWNjY5u+HhgYgImJCXj84x8Pk5OTMDg4CJubm7C+vg6Li4swOzsLs7OzsLKyksfX5FY/2pyWPaXuvcDV0096KUMKgNZ0h9Y3YnnyuFr9FQXevZLVnl4DXSKJz1KXXRkU69sSabg4psOstIp84/lpvz35c3nrja+NqyL16g1DnS+Dg4MwPDwMtVot1y31eh0ajQaMjY3BzMwMLCwswNraGqytrUGz2YSNjQ01bUsmxZw0/ZIJHozP36fKs1iaqd9idlqsTBaG6cVplKprU/q9FVbTtfRbilPOQ33ZisUFmkaaB5SHiRnhXvBlgTbqaPAa/ZZhbTWKJnhjglPii4JkWgb8HVMmlkHE0/OSR2FVKhWo1WowOTkJ4+PjUK1WAWDLq764uAhra2uwsbGxrW6sPuFRulKbodPHA3h5PhJ/qXxRo0XLK8Vo9LSBlp8VHn97eOiFPEZSCaBL0sgaA0UANpf7RSi1T/PtvZos9o53L8XAq5RftVqFXbt2wZ49e2BkZCQH0q1WC1ZXV2FhYQGWlpag1Wp1pVev12FychLGxsZgcHAQAMJWrImJCZienoaxsTE4duwYLC4uqo5z+qzx6imT9Y5/s+rJIotfyRiItZtlOEokGZspzgnLYOT5SOl5HEeSrkmp6xio1sY/7ysWDitiKJe0M0jqIzFZoIWjMttyaFg2EI/vNZAl+eLBqjzNXg1MKe+U9GKyXQrbbDZheXkZNjY2YGBgAIaGhvJ6xj/UN4ODg7n9gTaHRVadeBw80gpUD0my3uoLRXR+r7JMSsfjA0ix42PfU9Lh9eh1yEj1bmFES9dpcSx5YaUpUbJjRzOSpTCWEvd2SB4uFi8FGHg6jZaXR2DR93z1S2zAa3WKv/FZWqHjAYeYRqqRE3OW8DgYrlqtwlVXXQVHjhyBqamp3BBAx87Zs2fh5MmTMDc3B51Opys9XLWiDTCJDwpgNYWHz3SLHE0zBsR5XXDQ7AXQXAny/qYBcv7bAqb8d2yc9MOw9ZDURjF+vHQh+S7pwpFliOEz/e3RH5qi5M+Wgarpu17IayinfMPxlKoXvLxUKhWoVqswPT0NBw4cgHq9DkNDAUpkWQadTgcWFxfhzJkzcPr0aVhdXc1lOB5mWa1W80MuNzc384MvAQBarRa0Wi1YW1vL09TkqIdnS5ZxXZDq9EghzeCReI7llxLW+hbTIV6Hhub8sMZujB8rjyIGIycvqC86bkq6/Im2r4R1vQawZoukGtyeNFPjp9hXVjjLKaSN4V7KbmF9SqhzFhYWcscO6hN8Bgh2RLPZhE6nA0NDQ7n9Qc9309LvtQ1TjHKed5H8iuTldc4USZfqcMle5PlzitmgNB/pmfNQtD1iZOl3yx9ikVcHU0py7Hg6jWYgawZcivDiIEwjDWRYxBvEy5cEXLQw9MAvybiQnBBa/ujQ4VuNJHAqpRMLo+UrdVyPAhscHITdu3fD7t27YWRkJHdqdTodaDQaUKvVoFqtwsbGBszPz3cJW96WloKhTiBPHK0/WsDbowR53jFAGmsLy2nWq9LoRRlIJPUP7jzrNxUxZEvaWVSkfam8ihlpmmEv5WcpcB4nJnuK9ltN91jODkt2eXQZvh8aGoKRkRFoNBpQr9dzJ02WZbC5uQlDQ0O5s+f48ePQarVyeY+OnKGhoW08NRoN2L17N8zOzkKr1crlOZd/mjHhNcA8GKZX+ejlKZViANzr1LHSpe+KAFJLh6WQx6jS9CvnMwXjxMLz/EvamRSzFWI6QYtD05bwUIoRbfVtDz/eb9r3GM605INnDHnGrhUPw62vr+d6pVqt5vYR2kgbGxswNjYGS0tL+eqdlZUVaLfballSZbdm22l9zIMNNLtQsqe9sihF3knt0GscTbfyb73Uv4QZeFirLFLdW7gvNu6ssdNvjJDk2Ikp+BjQ7AfzXmHhBQTWsxaep6sBTA+Ipp1HGqg0LL1RhPPBFYgHpEntYjkguGNNcu7wcEgbGxvQarWgUgmzvbgUcnNzEzqdTu5hxysKl5eXzfqwhAatC4/R5FHeVnyef0wZefswTVfiQasfLWwqeRRQSr0VNRJKemyS1S9SnR/WOOD9nObby8GZnnxS4vNwMdkWA2O8TujqTyrLOa8DAwNQq9VgdHQUGo0GDA8Pd20twO20GxsbMDU1BTMzM7C+vg4AYcVOq9XKl8ujg5/eWjg+Pg6Tk5OwtLSUx5N0m6S/NJnPjayiWEQzPqS+6tEVUroa2LX6Mq8frz7ykAVKpe3MWj+M6SKrDlPGRWr7Wn2rpMc2aTKGf7fiWt8tp2QsPUmOFO23mszUeC6SpidtL1/We779Cp04Gxsb+WREq9WCarUKjUYjP2vHMto1itkYRfB5TD56+OvVYaDptVj98/w5L5Zzw+LDw69GXueZFd5rz3t50PKMYQZv3+xpK5bGpBZOi5PSeLRjpwoOL3kAs+TsoM9WGBqWAk4pP6pYKPBOMdgl4CKVyyqzlF6KstvY2ICFhQVot9u5QMVwm5ubMDw8nAP9TqcDDz30EKytrW07PDjGn1Q+CXh6nHqe+tH6Yi8KX4sjCXVrPHrGYEr+AL7+phkcKXkViVPSploGKQABAABJREFUlUOWgWXpGw+gifVlC6ylyoleHFMpxiwPzx0BkmMAf1cqFRgcHISJiQmYmpqCWq0GWRZW1zSbTVhZWYHV1VVot9t5OtVqNV9liXIb80VQjU6aer2eO+rb7TYsLS3B5uZm7twB6HYqjYyMwO7du+HcuXN5nrQcvdSR97vlFOsFnKYAw9Q+Yv22dGdR4OwpF/+WilcsPe2ty17qMRa+FydhSZeeUgwySyfx97F+HtMj/cA/vRj3mvOZ2yqp1KtthmngX71eh127dsHExER+bluz2YTNzc1cN6F+Q7tjdHQ0t0NwAiFlO5ZX7tHvHgdPisPb+81DRXFGkXaM4Trpm2Z/eycMLFuV5hFr/35QzA5NiW9RsmNHU2SpitHj3bPiaO+typJmZSyQlgK2POCTvudbjSQnD/3vAW2WQZIq+DXhxQGXd5Bvbm7C0tISrK2t5YYBCl16pk6lUoHDhw/D3Nxcvnw/lpdWjhSPrFR+rX9wUGf131QhJOWV6gCV2ojnq/EVSzOVZ6mOaDjpd69O2X4J4ZIuDVnjmD5r4aV+5XXkegBYCnnkrmUcamW3ZIqmL7R6GhgYgMnJSThy5Ajs2bMHarUaDAwMwObmJmxsbOS3Vp09exbOnj2br6JBsDw8PNylw+i2y9HRUZicnITz58/DxsYGbG5u5mfn4CpNqvcGBwehXq/D1NQUjI6OwsrKilgnWt3F6pvLI03+9UuOaLz2w+jqV9gL7ZhI1TEe502R9PtJpY557FIMb2pkYTnP2JDsF55WUcc3z0ty4Hj01YUgSYdXKhVoNBpwyy23wJEjR2BkZCQ/tw1XheKWq9HR0XzlTrVahXq9nqczOjoKw8PDsL6+7nbs8LboVf54bVArnCd9D68STurFkaNRar15/QJSOC39IjaHNfY1u9xT17E6SG2Dvl933ishoPQIj9TGKBIv1UklfaOCEp+tRo05djhRwCp1AE0hSHla77Qw0vkpUvnW1tZgcXGxyzAYHByELMtgaGgo3x87NjYG09PTcO7cuW23ZHHyKDJN6WF4SWgXAfZS/fP0NT5j5Ut1DEn8a3G8RmVKXrE8vIollUrAfeWRxxjWwKhEMSejxoMma4r0OQ/wsOLGZKI03jT5PTQ0BNPT07Bv3z6YnJyEarXatQInyzLYtWsX7N+/H06fPg2PPvpovmIHrzvnjh2U2/V6HUZHR/PDKgG25D6u0syyrOuQy06nA9VqFUZHR7vwgFZfXL+m1GvMeLHaVjKsJIoBzxRKNSZpvH4bZFZalsOMfu81z0vh1CnpyiJr/FpGoTamuAzSZBI3LK2xEbtopd/jOmZv4H+PfKQ8esarZXDzeMPDwzA5OQkTExP57Yzr6+tdNzOura3B2NhYvmUY/7fbbajVatBoNPID/jW5b+FXrR68jjDNcaW1dyp58BMPH7OVUm1qC7No/YRfOMS/W7xrPHoxopa29JyKOYqETaXkw5NjnqpeiW69oXlI7ywjnqbldRClGAVSB9J+U5LKJ4XBuq5UKl3nFyBJnYx3MEmJpAgsDC/VC+UJ87LKVqlUoN1uw9zcHKyvr0OlUulaxk/5r9VqMDY2BrVaDTqdTvQ6Qo13/l5y4vAwloPMSjfGl1TvvQhuDxiJKRPqNPKAdO0b72uW0LeAuaVMtOeSrlzSQHHMuPXESSUNdKU4VzhPVj6xuNxZ4NVdXNai82XPnj0wOTmZz3xSIIbL2tGRMzQ0BAsLC1Cr1aBWq3UdgozgGA9TRscOOnNw1hT/cCsWOoIAtrbmUj54OSn/kp6TwsVAe6qc8cghrwyO6RurP1hgVzMkJR4uNF2pcvtCAvSSLixh26EDmb+34mjhYpiaf+OOaSt+yhiy5KYnXkoenD+tDB45pqXPv7XbbTh16hRcc801ueNmZGQEsiyDkZGRXFfNzc3B3NwcjI6Odm0fXl1dzVeNeu0lqwyctAkHKR1JhveCfXlZNJwu1bulJ6R29NrPqc6yolQkrjRW8FlKU+NVs3V68ZMU0dHJhyd7hJbldIkJAq1Si4CCXgRUSnxvOHRQSINdqy8Mwx0pWjzpuVKpdDmLYmnEyiSBZisOfb+4uAjNZjP3nNdqtRzIo+FQqVTg4MGDcO7cOTh27FiXEWU506x8LQDdb4EiCQf+nNqfqTFJ67voGPEqeG3MeoFPSthY/4kZaSXAvnJI6uOxsPSZOi01ORUDNDGnDXeuaOmkUD/6cEzG03KjHMbbrRD44oGT6KzBq2EHBwdh//79+ZYpdMDQsFmW5boObz3EGw/xxhK8NQsdO1if1ImEt23hwZaeeuJty2WkFp7XjSZXe3FOcGAt5W8ZARpPUr/m37SJBc6DFU6imGOqaH15jYXU8eJNN0ZFMWlJlydZto2FYTz9ieMozRHLxzf/bk2cSrJBc+h4DFGrHDSuNu61ON5xk2WZOKFNaXNzE86cOQNHjx7NV/njCtKRkZFclw0MDMC5c+dgYWEBxsbG8tWgrVYLhoaGYHR0FObm5vIjITj/tHxchlNMztvNi3utOrCepTS19qRbnjl/dHWuhBl4X4zh+6Kykdedpne18cPT4uSpc69e0GRCbDykpNVLuoWuO/eG83oCi+SZAvxjVIQvKjy18JoQpMTPGOBL4PEPl6prThQuzHnnpwLIchJ52oySZXRz/jY3N2FlZSU/SHN4eDjf75plWb4EHwBg7969cPXVV8P8/DzMz893OcU8A4GGldrBArwaxRwLUhpc+Wn5WaBdisd5LzIGLGGh9TPtnUZ0OSUnbzt6801Nr6SdQak6go9xTpZc5k4PGp7KUG28enn2lkUD5jG9SJ8t0I3hceaSz15WKpXcyYMrbtrtNrTb7a6rzpFHPEeHbqtCkI3X0dLVOrgVF/nEWxLRAYRpe+vM0xZe3S7F8RgzUlzLuJF0AOfHAt083RjgTOmbKeDZ6mfeNLU4+O5CYD0tTGzclI6dxwZ5jXCPvuHvLONV4iM2xrxOEwn3e+Jp74oazZZc0pwJNE6r1YIHH3wQ9u/fD1dffXV+5hvqGVw5urGxAc1mE+bn52F8fByGh4fz9EZGRmBoaAharZZZbgujx8qppSm967ec8zhBrDJIziAtP81WkfKU8pK+x+JrfOAzdxilkKa7UzGpFV7Dr71Q4TN2UgpngRCeJg3P04oZtxjOuwXL4ttyVBQd2Bo4o2Ca5sudPFguepUfAIhblTSwmNpmlC/LaeQxKLIsg/X19fzwTBTCeM4CXnteqVRgfX0d9u7dC1NTU7C0tJSXP+aIkYSjJJgs485KP/ae8+GhVAeNFcaj/K24F4L6bfxqY89raJR0eZOkN/hvSVdoStdrWPJxKKWlXX/O+eX5psiYWBk8IIU7fywH1tDQUD7TiTOc3LmTZVnuhGk0GgAA+XL3wcHBXDbjlgac/UTHDh6EPDw8DBMTE3ledCsWQJiFxbPW6GoeWi5e97galdcLxQGa3pDex8JaAFwzQCS9KuXPw9N8iuAjni5N35KdHiqqG1PkvqUbNb2eYuTSdGIYRsN9pZ7Z+eQxXrV4AHrf9OBMCVPH+qTV7638tTiWzWJ995BVFxJm47Iplnez2YTV1VUYGBjIj3EYGBjomhjY2NiA1dVVOHXqFCwvL+dxUd/QfFLkqPXdemfJTq1ueDgJb8TipfAs8eXBV6lUxFbSxpEV3tOuVrpS3yxCMd9JrBweKuzYKcpYSrqacLPieSrNGmT4zQLwsTw8YA/z4ABa4rNSCU4eBL9ZFmZGNzY2ckcI8uQ5j0crC++0yB+9vQTzRtCMoJpv9bKEE/I9PDycL43c2NiAdrudl3NiYgKmp6dhcnISTp8+neeHPGiOGk/fk8CZp495+yIlDQxKPEvGV8zI4OlL72MAlfaZ1L7Ny6Slw8dyisD1Ur8VTkmXhlCOSO3HVzgCyMBG61MxpUnjc1mqLQ3nY01aMl/UGNfSifVtLo8lwjLiAZKNRiOfvUTZjwcht9tt6HQ6UKlUcmc8nseD/EhL2ektV3NzczA9PQ0HDhyARqPRdU061gXVafysH+RZqxdLF8TqSwvL5SZfgchXv3oAPO9vPKw3He2b1a94WE//0/SXlrbXQNLS0JwnHr1ktXkvhjt97jfQL+nSEcXMHhmhOSJ6MXh5GhIep85rSdbRdCS+teciRqanLJoetmRcSr68bnA1KN3Ci5MOqFfW1tZgYWEBzp8/D9VqFbIsy3UaP3sOyyLlqWFZzrtXbvIw+J+f+6TpGq19Uxx3Xor18ZitIcWL6TqrrF4+tbqQdLllN9H/Re0WrjOk8kv2U0qefTk8WcvcYsZrIHpACvUkap0gFZzQZwswxog3DhfavLNI4fEddeLgH50pjQ1eDfRIZR4cHISRkRE4ePAgXH/99XDgwAEAAJibm4Nz587B2bNnYWZmBlZWVqDT6eR8cGFuKSy63B7LBhAcP61WCyYnJ2H37t0wMjKS36QlKQar3FLf4eDcK/y4YZeqmOg7j/Hn7af8t9XemrCyiCsKzzjwKADOs5ReioHj+V7S5U9cz3j7Er2dzwJXKX2ekuZABeiWDdoNJpZusoCIxoP1Dt9b4A/fjY6O5te+0lWUmMbGxgbU63VYX1+HdrsNrVYr3zaLzhnq4KdOf3Ts7Nu3D2ZnZ+Hqq6+Gffv25eAb6wQnLXA1Kq5IxTR7JQlHWABSwzDS1lILhFEHm6ftPQ5vKY4F7rXyxsphUSq243FpPUvlt3jRHGNWf4+RlRfXTx58W9LOIA3fW8ad1Dctp7+WthaWEg/L8+Gr2C2MllJOjTyyRpOhnDSdZ2FMyV7a2NiAxcVFWF5ezrcB8x0NrVYLJiYmYHJyEmZnZ6HZbEKWZdBsNru2Elv8UT494SwZZPUBWnZ0TPFvHvLy3wtp/UHTCyn2B3fGWPqQpmfJZa/O1/qfZlPysN461vpSr3ZMT1uxYu977UBekINhkDQFjO88lSYpcp6WFUczqmnHk8LGQAN3MuAzLn/H1TWUuOETM5oGBwdhamoKnvGMZ8BLX/pSuOGGG6BarcLm5iasrq7C/Pw8nDt3Do4fPw4PP/wwPProo3Dq1ClYWlrKZ3b5DQMSGMO86DWEeIAyAMDy8nJ+jeHi4qJ5HaFElmKx+gQ1JjRBofVNSyHRcNqKMC5kUsjTz606SQHkHl5SZQEfc70Kt5KuLOJK3tOnUvqQBNo1/WIBDo+C9/bvImCBxrVkFh5aPz09DRMTE1Cv16Fer6uHJ1NnS6fTgXq9DhMTE7kTiK7uWV9fh2azCevr6zAwMAB79uyBvXv3wq5du/Lrz9GhDxDkId6ASPUktnMMrGnGvlSXmozlRry3j2lpYbl4+lIcD56KUS99xQpv4akivOFzTEd5eJLSLEISL17cV9LOJY7vLGxO4/DfMdyuOShSedR4kTBsP8hKl8tnj05LcfZoNgPlC/+3222oVLZWVKKuwudms5nf0DgwMACrq6vQ6XRgfX2967wdWi5NnhTBzjSc1X+sOunFtuZ6NJWoTE6RvUUwWsyGitmA3jZL5SPF5vTQhdQvPd+KpREHWxI48yhiy0AuCno4D1K4Ip0jxalD+dAEhccJQ9NGniVwrCkHnsbAwADU63W49tpr4cUvfjE873nPy89UANha9thsNmF5eRnm5ubg1KlT8NBDD8F9990HDz30EJw9exbW1tag3W7nA5G2WavVguXlZVhbW4Msy/KDzpD3oaEh2NzchMXFxdzgoOc4cMCt9QNtWxqd2ZfqXEtPA85a/6bfef3zMZAyJmK8Sc9F0kDi9WKl3Qu4lvKV8uN5eEFFSTuDKECLhQOQZaVnPFnykPc9DYxp/RDD8BlVzzi1QK9XL1l84++hoSHYtWsXHDp0KJez/PpyLAO9jhwgnMuDW7jQMY+yFZ37rVYL1tbWoF6vQ6VSgaWlpdx5RJ07AJCDbPyN3/hWLa3cqYZSqtMAwJ6t4+F4Oql4QtNF/ZDzNG6Ks0bCEP2U9zTNot+LfrPCW1gWoFyxs5OJt22qTInZETScJJNjciimv6ie9K5sTHEs0K3PWjj8pk0oeyml7ik/qHNw9Q3+0QkHnDDG1aioo9AhVNQpQfmJ2Q9aWXl5JJJwhkXc8ZXaFl5HYYxvDZtoMtQaRzFdGCNpDFqOKuudl19JDkhhPW2aomsLr9ixMo/91ijmHcYwHuKGv8c4tNLQwklpcL6l95yPIvUDsP3MCW50aAM8y7Iu7zb+r1QqUKvVYP/+/XDttdfC5OTktsOdR0ZGYHNzE6anp2Hv3r1wzTXXwE033QRnzpyBhx56CO69916455574Pjx47C0tJTPxKIQnpmZgePHj+fCFq/PpUv78Zyd0dFRqNfrudKQVgJpANgaCFpdat/wPU1bek//W+1qGWm9AsXLAXSm5usxWLRxzP+XQHtnE99WKoFvKtv4+QOcLJmthYv1Py8Aw21KKU4qiwd8349+PjQ0BLt374Zdu3blznM8SBkAcpk9MDCQO9uxbdrtNgBAfkglPZcny7LcsVOr1aBWq8Hg4CB0Oh3IsgzGxsbyA5RxqTmGR6dSs9nMnT8xw5rXR0rdxAwnABlQerCD5RCX9LLEh8fBSXnUjEdNJ6TqCk3XWkaNF1tdCvIa5qlYtqSdQSijAXTHrdbeXB8UkcmSLOEYXiNpzF+ocaUZ1ZJ8s/Qwhk1xKHM+NHuGOnToduJKpQKTk5OwvLwM9XodhoeHuyaJ6bYtXlaPbZbqALLK5Y1/MXCulycaHmB7H8Z3lDTdyvWhNq4knabpWovX1LJh2pQ/Kb/Ufm5hEA8m5FT4uvNYw2nEB42WvocXCchZPEppSPxRJ4kXkMcMTi0/D08afzQOf4+AkBoVUjiJXzxQk87E0nAYBmdtx8bGYHJyEvbu3QtHjhyBm266Ce6//3744he/CPfccw+cPHky36aVZRmsra3B0tISnDlzBrIsg5WVFThw4ABMTExAo9HI0240GjA2NtbFhwYiY/VGw0tn7MTaWeuryIu2OkgzNixB5DVEtfCxb0UUglfwXGjS+i/9XtLOJip/Abac0Fo4XM2HTgLLkMV4lOgZMZas1GZEuRKPzZxaoFfTq1Re9KOPS/qNXkUOAF1bsnCrL9YVHt6Ph08ioKYrcKju2NzchImJCRgYGICxsTEYHR2FWq3WdS06vSFrdXW1y6mP+UhOHe13P5w7PFxRkowaJEmmpbazBHJTyJuXx9DU3vfLIdKrzvEYACl1WDp6di7xg5NTDDAumzXcJhm6dEKW/ucH5mJ8TR7QfqrZO5adI+mcWJ5WXWj5cSoaRrJFcOXprl27oNFobDsnDieKp6amYNeuXTA9PQ1nzpyBgYGBfMVOo9GA5eVl8YZhix9JT/PwWrtJaWqyTauvWHitb0jPlj2VYgt73lt6PPWd9/uFlNOSvpDqrAj/3skdSskrdiRhlgpArMJqndRzPoyWpsWn5eCI5SHFSQGIfJBJecYAm2XocoeDBCy5EYVlaDab0Gw2VZ6pYsKraXFp/sTEBOzbtw+e8IQnwDOf+Ux4+OGH4dixY3D27FmYm5vLhWer1YL5+XnodDqwuLgIe/bsgampKajX69DpdPJ9sLSe6Ax4rL41pUXLyetBiiMpT56OptSlOPSd1Pe1/iGVg/MXS6dfgLiXOFZdxdKynku6MgjHOZX72lhFkhzQAD5js1KpdM3Y0fc8PP2mXactyRE63jVZYuknKndpeG4YSOlqaW5sbMDKygq0Wi0YHh6G8fHx/ApzegBllmX52TmtVqvLGYPAGB1C1DDZ3NzMnT1YXzhjSicOACBf8ZNlWX7uAU3L0rFSf7D0poRd+i1LPNhEciJ6wnsoprNouFieWl+Wnj189UpF9BkNq+mj1PFzofpOSRePKP7V8DEn3v+0izA8uM/SB5pekcakNw/PeJGOKrDyo2Gkckg8xYjbNVzX4R9OQu/btw/27NmT6xVcRYp5VqtVqNVqMDo6CuPj4zA6OprbEe12G0ZGRvIJIsqDtr0shkUte8MjXyyHi2Y3annTd14MzfON6QktTAyTaXaLxq+HjwtJvDwxfrw6KqVPeKjwih3rfRHnhuX57EfF9JKGtwHxvybUOS9Sp8fvksDX0rR40/KQ0sBydjodmJmZgVOnTsH6+jrUajUxvCS8UKiOjo7CgQMH4MYbb4RWqwWLi4swMzMDp0+fhmPHjsH8/Dy0Wq3ciTQ3NwfNZhNmZma6DmqmjiBJCVNvZkzhSPVDlaQGYLUbD3gaGFY7OFpSVh7yKASeVuzZm06qwIwJd17f/aASYF9ZRJ00FhBBZ4El47RnDo5p3jFHiWSIS8CT5ynpiNgYwDC0TiTZi2FispDyiE4UvOFqZGQERkdH85U6XFbhqhqsd7wREZfAozMIYOtGLHTstNttmJ+fh5GRkS5QLk0QoDNpeXkZWq2W2i60TJYxodUBD5PiMIgBWis/C+tYvKeCRMtAiPEaM24p30V1i5a/N56lq2I6JqW/aGFS9XhJlx/xFTtcrlsGLtchWliP0cbDc3zLdY6kg3ialt3A06KkbU2T9KIkJyS+NHlijSFNR3Nex8bGYN++fTA2Npav1kHHDqZLt2jV6/X83NChoSE4ceKEWA9SeSR+pDopYhNL4YrgeE3uefWMl6w6kcgrx3l9e9JAfmLfi5KWdmqeRe2e1Dh9OWPHa3h6O1yRDmh1riIdzwJuljCV/vMwMYFskTaYtDrkAl4SyvxK1o2NDZidnYV7770Xnv70p8NVV12VGw5SfppBg8K10WjA5OQkXH311dDpdGB5eRnOnj0Lx48fh9nZ2RzA4zc0IprNJqysrORGAj9PSBKmkmJNUbBobEjXSEokKb9YH+9FOMfIUirWtxh4R2OO8kZ59I6d2HuLYuPYO85LurxJMtQ1MCg5SCSgLIXRjHopL40XJG4gUOJjjP7HcUV5lraKanKcP9NxCgDbVrzw37idCs/KwSXs6NjhZRgeHs6vj11ZWem6ppw6BbIs65oRPXv2LMzPz+e6hP7RPDDe6upqPrFA+cZ8cLsYxsPtYZYepN+k5c0xnRxzEqSCyhgW4GT18ZS4MR41fRpLS+MpRZdJxmMKFpPa25IlFn+p7VPSziSqHzRdYRmf9B1PN5Yvjyf1OW088glHGs+yRWha0jiheokSx/9SnXjGOc8P40k3xUpjFf8GBgag0WjA4cOH4fDhw/nWXdyOhTIe00bnDk5OVCqVXJ+tra25Dp+O4c9eKDW+pw9SisnhVJsj1abheWnxLAyFv4vI5F5kuRVPagPa9zCMphdT0vbyX9ix06+K9QrNWLoWcUMgNU0uZHmntGaYrfhSGP6NAlAaht8Wgn9cSUl50rD0O/51Oh1YWFiAz33uc/DEJz4RJicnYXx83DUItY6MaddqNahWqzA5OQnXXnstLC8vw/z8PCwuLsLy8jKsrq7CysoKzM/Pd93uRc/YiYE9mif9Jp2jQdNA44ae10G3fUl1Z9WJpOioEUd5kYSkF1hqylkLI4FmSwDhd8/Y6QcI1to2ZnhdCF5KuviE490ad0jaarqYrtH6Bh4QLIXxpMdBs1Q2zrdUBg5ypYPd6XjmshHDUAe1JI+xXun5Ony1DsbFMHhWWqfTyc9Ew7ykPJeXl+H48eP5snlNdqK8bbVa+YpRPFtnYGAAhoeHYd++fXD11VfD9PQ0ZFmW39C4tLQE58+fz1d+4hXtNG1JrqYaIpbBlwKyte8enmIYQ2pvKy1trKTyZaXj0dfe7xJ5xrYHQF9MPVfSpSeK3SUZq4157XuMNBnMictw/o3+p/JfC8P5lZxAPC43Tul3zclDDyWW0tT4penROpZsJ8y/Wq3Cvn374GlPexpcd911+bltuB2rUqnkZ8HRuKhn8MD+VqvVdewEJ61+rDJ632syi8shikssORfrj5buiJUnZiNYNpH2XeoXnCS+vDZR6vjUSHPKSM98rGljkf/m6dPfsbrl1PdbsSgzKULMY8BZeaWGS1HyXMhI/7XGjOVN60XqsFq+MeGL/MfywzRQWOK3VqsFx44dgw996ENw6NAheOpTn5rflkLby2pPzYFSqWwtu6/X67Br166uMxxWV1dhfn4ezpw5Aw888ACcP38eZmZmYH19PXeMSNc8SkaPNeAkpwtVonjuBj1QzQt4NSNCAriSAIoJJqkNNKFoCRapXJbQsupBohTlEOPLAt0ehVDSziAOwuh7b3xNJnrieb5p4zOmxClvkizmZaROpkpl+9YzmjbdCgWwXR5ifJo3no1GrxeneoDLT5S7Kysr0Gw2YXJyMpfbeE4OXT1TqVRy2X7w4EGo1+s5sKbp0vKtrq7C0aNHYWFhIedxfHwcbrzxRnjWs54F119/PYyNjUGn04G1tTVYXFyE2dlZOH36NJw4cQJOnTqVrwRtt9td8pvXfVFZx+WYVFdW36H8UNL6n9cZYuWbEt/LVyqfnviSzLfqJVbvHr1RBLeV+mXnE5cDmhFJ30tjo5e+oMlYiYeYfOL9WYqPcpbHRZIcCDRPPpGN5c+y7pUK3MGv6ThJD/Ky8N84ybBnzx64/vrr4cCBA13biPFP4xF3JSwvL8P6+np+YQtOJNDycz45SXaHVG88LYs8ckjLN5Z3Sr6ebxKmQYrpFW/e3jCavI7FlXS6FibFBtH6fIxiecWoL44drQI1gZjCsAd4eYgDac4r51MSJjQ8/c3TTWlgqlikPxoHBS5dvcLPVUDnhHagGxW+NA36HyA4NdbX1+G+++6D97///bB79244cuSIed4MzUNTKtLVxGhUDA8Pw8jICExNTcG+ffvg8OHDcNVVV8HIyAhsbGzAF77wBVhaWuoqq+Ys8QgSGgd5Wl9fzx1OWCcA0GWo0HQ9bS71Lc0Y1MClJx+JLCAQGwecN40fq44lgKLlncoHJ/6tBN47k/gNeJLxJo0Trl84iMW4PLyVJo9D4/K0JH2nySftGcsvgSQq77VvUrmo3Kf6Ynh4GKanp2Fqagqq1aool2geGBdl9cTEBNRqta5ZUQqgAYJsn5ychJtvvhlGR0dzvdJut7uWxANs3crVbDbh7Nmz+Zk+e/bsgWc+85nwvOc9Dx73uMfl6aC8Xl1dhaWlJbjmmmtgbm4OZmZmYGZmBs6dO5c7enDbGOoNABD7RUxmSG3O33PqlxzS+qZmdKaCak0mW8aJpJcsXaXF48+aDiwCdCXd5dEVHllQFHiXdHkQ3Xov2S1S3+GOF82xo+kuSrQ/xjART5unw4njLS7LU7EkxqPhrHqqVCpd22Nj8jLlXaUStlFNTU3B9PQ01Go1qNfr23QKDV+pVHLdBQCwsLAAq6urOX/aVizOs4Z5LUwvlV+TQ6lYh+ZpYRirz6ToqJh8j+WhxSvqBONhY2PDo380HqQdNEVI49PCXyn674Kt2PEw7TW6rWeNrMGndWjvvns6+HjH0AxziT/acBSY42/cEzo6OgqTk5Owf/9+2L9/fw6oMQwA5EvYFxYWYGZmBs6ePZsLrna7DZ1OJy8jzsyiVxtnWjFfPBsHz1zApe28vrCs0hWNUv3ylTXcAYTPuOyeHoS2sbEBzWYT7r333lwYx/qQ9s3qF1kWzhhCBw9AOCsI33PDhadhHfLZC1npxYxHD8CWvklpS+nz8No3D08ab0VAfQm6dyahXOSAG8BWwHwWEsNy57fWVzXg5h1PNK4UX+Od923pZg4tDWo80GckOhlA4w4ODsKuXbvguuuugwMHDuRbqiRAzFeFNhqN/Kwcum0LZSQ6aDCNffv2wfT0dF42jAfQ7TBH3YNp4m0nz33uc+FZz3pWfo4CvYa90WjA2NgYTE9Pd634XFlZgYWFBTh79iwcO3YM7r//fnjooYfyWxh5fWpGFW9XThrOicn+mN6SAF1RxwblTeNZuwnHS7H609LT8FKsrDEDBr8X0T1WeG4UlDpmZxM12ABsu0VyTMTGiNR3NHyo9ScpDyqTPbhQGlNcl2hyAPPDCWPkU5pYtew8Xnc0jJQf/446olLZuuL82muvzScmqA1Dy48TtbhNa2BgADqdDnQ6nVzX8smJGN6O2aWSvu6nrPD2P4v6YZ9w+82iVJvIY59wHvg3+l17jvHAf3vLauWl6UvrnKmU+uvpVizJOLfiaGDFilu086WAcfrd4yyQymGF4XlIQouvwsHl50984hPhtttug1tuuQX27dsH4+PjuccZ42Mam5ub0G638+XpMzMzcPz4cTh69CgcPXoUVldXYe/evXDNNdfAxMQEjIyM5IAe25E6L1BwX3vttbB///5tq3WsPbhWHfN31mxJrVaDq6++Gp7//OfD0tISzM/Pw/Hjx/MbtSRFIu1JlpQNV3YYZnNzM9/2he1CHWj8sFNKsQPYJEVbtI9z0EHT95BlvBZJQ+JLAyrWePcYzlLaJci+MggdqgDdM4uWgpYcIDQe9hsue6n8kYAw/qb5Sf1P4lEan/jbAtkcDNIDiqU6oPJf45mGHRgYgOnpabjxxhvhxhtvhP3798PY2FjXFeMURFOwjL/xDAOaN4JllJc4G45hMRw/5Bh/Dw4OQr1ehyNHjsDTnvY0mJychFtvvRWe9axnwa5du/LzebCcyB9en44TFVm2dfg+ruY5ffo03HXXXfCxj30MHnjgga5tvVwXWE4B3rYpctcr7y0jTAtP06fhY7KYp+EJz+tHGzcWnzw9Kx8a39IRHNjHAD6NpwFpibDfUSO3pJ1JVMYhSf1Ek+M0Hcvgl/qmhpslHRAbU1wexWwYGpfLDUl38oldur2VpksxtCQfvWNFwnY4GV2tVmH37t3wxCc+EZ7ylKfkK3boof8YH3UC1fUrKyuwtLTU5cip1+uwe/duGB4ehpWVFTh//nxuY+Af3xbtqWPc9kWfY2ThcknGa2E1HrX49J0mZyWZLP0uQtoY1Hjx2As0nJVfzJbQ8oj1g5Q6kfjx9BeJkhw7tHPHlL8X6HipFwNYylcC60U6qQSkpPSkAUOFHQouFF7j4+Nwyy23wMte9jK49dZbYXJyMr++jx5WKYGdLNu6JWR9fR1WVlZgdXU191wPDw/nwg4dFpIwQeFcrVbzK88lwMiJAx6qLLR4ErDCstZqNTh48CDccsst8NnPfhbOnDmTH+BJw/N6TxlwkuG1ubmZ3xKD+WmK0wtWrXKnkNUOXqVTpJ48PPVKHiGstV8Jsnc+4XJqbUxRsEXfA0CXY0IDKdSRQMkCADH5pa1o9IA0LV0qhyi4Rp6wPNwxTo1OuooJ9cbExATceOONcOutt8J1110He/bsgXq9nq+yQYc2Xd1JnSi0LJgfnqOD26ywLfh5B1mW5TdxaaD/0KFD8LVf+7WwtLQEu3btgvHx8bxPAEDuQNrY2MivacfZWFxtilu+ms0mrK2twe7du2HXrl0wNDQEKysrcOzYsai88oJG7Z3XkRBL14t9YnEkjOPVBTSuBHol7KTpZ4tv651EKfhTC5tirNCy0rOoStqZhFtQAXSDmusdbWsvPmu6At/zcSE57CU+PGNCypPrR22sSxMD9LdUFhoX3/Nz3DS5wfmW8qFp4IrO3bt3w0033QRf+ZVfCY9//ONhfHy860ZHuh0LV+XgZO38/DycOHEiX7mJNtDBgwfhyJEjMDo6Cq1WC44fPw533313dHcAX+FEy0rtHl5+D+b26AjJASKl5Uk3ZgN79KHFK03HQ1LdFZG3nvCesnHMwymlbqQ+0WualAqv2NE6MyXNCJYUvybAigCcWBm83jutorVOFmskScCiwKJAenh4GPbs2QPPeMYz4Oabb4bdu3d3pYmdkHvzePooCEdHR7t415xZWue2QB3PV/ttCRVpywWnarUKe/fuhV27duXKWFKS9DefkaU8UKGrAV68BpEamppy1urLUgpeAS5RLwJBCx8zarX29Aop+k2KL/HBzxSxZI22nLqknUXUiAfoBo0SuEbCvqJth6Rygb7TgLXVR/E9PhfVTRR4SyCG5iUBb62MtFxUx9RqNTh06BDccMMNcPjwYZiens6dOrjahc580q1c9A8J86C3dlA+qV4D2H4QPU0PQfbAwABMTEzkYBydQFhWXJm6srIC7XYbpqamYPfu3fmsLa4Q4kvz9+/fD095ylPg6NGjMDc3BysrK10yncp4riN4XfPwElm61QsitbC8D1p60AL8KUaElhbnOYYRioJVLU9vWbR8JX2u6RoN1Je0Mwm38AB0rzKRMCLHkZw8/c/CSxL+5uMNf3P953EMYTyKpSQsxutBkmMcF/Lxzc/i4b8t4voF00Nb5tChQ3DrrbfCTTfdBLt27cr1F3Xq8NW7eNPvww8/DEePHoWVlRUYGBiA8fFxGB0dhampqTyt9fV12NjYyLfxSjIey0LLyXU5rVfvyouifcjSQ548NT0n8eYhSxd4ebLS7SVNj67jvgkrjmW/8O+Yv6RnpLAA3bg2tiMEqdAZO97GkgoUS0ermKINygWR9F6LY/GJ4Sh/WmfWBruWJq7YOXz4MExOTqp8WU4GDfBLz5IBQ4U671C4vBANAcqPdrgajUsNM0nJ0XgSkLaEmVQWXmdaOB4GYGtblgTqaXipj8aEsxVGi+dJP5U8YJ2Xkfd9SyZofZQ+x8J4gTblxysES7q8iM6iosOAb4GkABSfkSxjD2VUzAiVZKsla+g7r6Gv5cvDazJSS5tvm8I/3N57+PBhOHjwYL6tl4JnfuYaHUfSuKNbEGg6OFNK5TYCbFz9KE1uIDhHx1K9Xs+3VTWbTWi329BsNmF5eRkWFxfh/PnzsLa2Btdddx085SlPgVqtBlmW5WXAlUSY1+TkJNxwww3wyCOPwOrqKuzbtw/27dsHk5OT+XlyZ8+ehUceeQROnjyZny/HjRxJfnuBo0a9pBXDUpq+T0nbSkviwYpXtFyxcevBbbF8sD/GysnHR0k7j1DebW5uwuDgYK5ncLxLY1+aCNAwNH7TsGqqEcm/898xg1qSW9w5wdPiaVJ9oBmpks0lkSa3aBp05ef4+DgcOXIEnvjEJ8KePXug0Wjk23DphC/Nv9PpwPLyMpw4cQJOnDgBAwMDMDIyAlmWwYEDB2BychJarVaONWq1GoyPj8P09DScPHnSNb4lfBzT27SONUyiYW4PL9JvLbz1rL1Pka9aHilpxNLUvnv0UswOTaGYTaTZMbH/Kduykh07tBKKVGyvxqgmLDSeLCCmpcnPYYg5A6yBwMPRmU2aPh3gfLaUh+Vg2frNeZScEJJi4XHpagj6TNOk6VLhLwF8ahBofYrXO65mstqHng/BDyGVftN8NaUsxfcIAF7PWh+10uvVWNBIAsHe8exNM/beIhqeOwv54Xj4jQvDovtTS7q0RI1y/A+gO3OoccVBKpU5klyLKX/NuJOAP77n+dP3nDT9gv+l75wn2vexDqhxSsHx5OQkHDp0CKanp6HRaOR1TVfW4KoZDpC5kYOOfWoMIU90FhzDtdvtroP8qVzn/PI2w0MvEYB3Oh2YmZmBe++9F+677z44ePAgVKtVuPXWW7et8kOHUaPRgKmpKXj84x8P3/It3wLXXHNNvg0N9cX6+josLi7C0aNH4V/+5V/g4x//OMzMzGy73YX2A6lNre9SW/O+QMnS65bcLgKmNfnNedF4TEk3hWJgmeYRM6gAZMOL6xJNt2gyoaSdR7i1FHUIlR18IgGge2JAMuK5TuEYVztwmKbD5R+S9E7DmN7vAJCfNUPDaDgYoPtAfsqbhLckrCaNY+ST6x2qkxqNBhw4cABuuOEG2LdvX77KlK4I5fXc6XRgdXUVzpw5A48++igMDQ3BE57wBKhWq3DixAlYWlrK+wDiDGx3OsFEyZJDtL9QHWht37NwqoQrYlhd0g9Sm3r0AU/Xa4do+krj80KTNAb6nb9XL3B7RtIvlv3joeStWFZHpwBbC8vfeQBvDEhJ37wdShMwEvDSBkLMUJeUAwW8XClsbGxAq9XKr2jVlIBUfg14cHCopcc7GTcueH4ojPm5FpS4MMJ4OENC39HwvJ73798Pj3vc4+COO+6AxcXFLgOBCxHvLJqmJHkdaHE86cbCaP2Rt1U/yTsOveSJL9WlNP7of9rHALYfdmiN8XImdWcSdUzgmNaWoVKlJ4FYDdRqco0Da414WtI3S25qacXex3SX9VetVmF6ehp2794NIyMj+ZkEONuJNyHSQ4i5XKcONHyPwJV+o04ges04bw8K6Gk6/CwIPDOu3W7D6uoqLC4uwtmzZ+Ghhx6Chx56CE6ePJmX5+abb+46lwdv0qrX67lzB29JQccWlm1jYyM/12dlZSW/SQtBv4QHpL6kyTXusNLqg5OkK7gB6SVuQGp5pZCkT7wAWtK7RfO28BElPjlEf1OjTMJTGvAuaecRlWOVSiWfTNAmJilR2SjpHclRw1f7aDJDkheWrSQRH1Mp8SW5pIWlelpL1/pN0+bjrlIJEwi1Wg12794NT3rSk+D666+HsbGxXGdxTIjU6XRgfX09vx1xfX0dRkZGYGBgAA4ePAjnzp3LD0nes2dPvsoU9czS0pKIOVCvYF+x6taSa5qtRp81ua/ZKR6MLb23dAj9pm1bj6VvfYvJfqn/euwXruO0NtB8Bd53Hl1n9XmuU2gd010xdHzEqOdbsehvqYIsx4CVtqeT8bi0A2jgWuMvlr8l/DSALeUved8ogKZC5cSJE7C8vAxjY2PiFifacaUyAGy/OpfzaTnApDbgsxrSqiKpzimP+MfPW9DyxvAjIyNw9dVXw8TEhLkclvJKwbdFkuLUBistH29bD9jm9a4pevpOqh+r7bxU1KETU0ipeWnpaeNFy9fiq6SdRRJYobInBpD5+OBbing6NA9K/GBkGl+6gU8rgxZGKoenH/N0JRlLaXh4GKanp2FkZKQLEON2hGq1mp85Qbcl4FWwtB7wHdYPNz4wb7oli9Yv8ifVH80LCQ9LbjabMDMzA2fOnIFTp07BiRMnYGVlBZrNJnz0ox+F5eVl+E//6T/lN2nhrCve/jg0NASjo6P5BQJ81pmuKjp79myXU0dqL068v2lyqxdHBs/Li7Gk+EXlPyWrLF7c56kHrd40AC7pWS0eBdUYVsM2GtYqaeeRJT81IxZlE52YlHQVJa5jaP+Uzsuh/TG24kPSAzRciqzhOFhyXFj5WzahlAbf8ojfsP5RN01NTcGTn/xkeNrTngb79u2DRqPRJcP5ak/MDy+Q2dzchNHRUahUKrCyspKfo9Nut7ucebjV98SJE3D8+PFtsh/Txz/q3KFEt457HS0Saf1Kk3lafC1czIbQ2lWiFIdPrCxaulI/98S1bBQJo1kOFMse9ORB65TrEylckYmDQit2vAaw5XDwUqzCLLJAgwVqvALQO2g5H5oyQWHR6XRgZWUFzp49CysrK11haUflM5vSbVRSp6Vp8c6jzU5gOlwQUwcPvYlFAu4SyNIcKnzLWpaFFT67d++GycnJfFZZunaREwfUPD+v4pPq0StoJOVGv1n9XOtn/QDlPC+JxxRDRBJQVlhpubP1m1M/nFslXX6EgNdyuNKw/JmCO+lZisfDc4cLPlMHhzUONUNe+s3LFgNPXEZL8pTqloGBgfwGKXo4NQUWdAsWbndCJwe2hbTqhtcbbTe+hRfj0Pe4ooduQ6ZlRT7W1tZgfn4eVldX8ytp0fGCN2V94hOfgOPHj8Ptt98Ot99+O1x//fX5LO3GxkbXGT50Zn5zcxNarVa+DevDH/4wfOADH4DTp0/n/EkyUJM/Vh+z2tdDFrC0+pdkaHFDSIpnkVZ+S3fFKAb8NZwp8ebNT0s3ln+/9XBJF5e4rLQO5cdwfCsWTYfLR2n8We+RqFOAO3Y0/ml69LuE7Ty2Cy+jZMfEsBvlQcqTyiBqW9BVu5OTk3DzzTfDs5/9bDh8+HB+CyKu0OSrOykflUoFhoaGYGRkBEZHR3M9curUKVhZWYFarQb79u3LL5jJsgzW1tbg0UcfhbW1NRF/IHH7RCu/hv25LI7Fp/I7RebEbA/626uvrLSKysN+lssKr33Tvnv44v1b04kWrpPGVVEqdHgykrchJEEXq2QeLpaP1/CkYVIBgtfYpGl5DE8U3gg0cSvWyZMn4dy5c3DttdfmN31IvFrCJwa8eBmt+FTRaI4ADdDydoyBUW2mYHJyEiYnJ/OZWOrc4YrZAy49xpkHyPOyaqCZh+G8SmGl96j0+g0q+5UeB0waeb3RfDxZfHraqKTLl2jfkfoRvucyhYNqPmMWM7Zp/hIPWhoeHaWBWosHLhOsOkBCHcIdKlmWdd0YRbc9oUzH2Ue+/FfSM5q+xffaBABPk/JCt0Xgqh10LDWbzfwmk4mJCQAAmJuby2djK5VKvqLn4Ycfhn/8x3+ExcVFePGLXwxXXXUVDA4OwsTEBExNTXU5r9AptLa2BmfPnoW77roLPvjBD8K//du/wczMDLRaLbOtLGDM+4UllzQDzMpPS8cir96/EETrwyuf+yHHqWEpvY/Fk4xu5A3HTkk7k7CN+apDSaZzncDb3lodT797bAMqa61jDngcAJ9tJaXlteU4/9L2Ms045eXg9YerbzDsyMgIXH/99fD0pz8drr76ahgbG4N6vd516D+353g50LHTaDTyyQA8N21qagoOHDgAY2NjMDc3B61WC+bm5mB2drbLrojVj6QHuM6jxG+J9NgYMfwi2VP8W4ys/mhRP/SIxT9/r9ninjEgUUwPSM/cRvXUkaZ/eZm5DEp1YhW+FUsTDjwcZyYGfvhvK5z0nf9OIctjJ32PdUSp3JaxT993Oh2YnZ2FRx55BG666aYux47UQWi6/Jwjq7NLnUaqS2llhZQ25y0mKDzOF5rGxMQE7Nq1CxqNBqysrECn0+kS7tYeZik93oba4NMUlVQWrwD2vNfGTkzwaZQqILgxVlRweklqB2ncSLzwmbWLabSU1D/CvkZBHz/3gH7nWy4lBwSSJRtSAZyWDg1ryVRtLGl6wxOfGx106xqeM0NXxWBdVipbW7Jo3fJZSUyXtgUPw3mm7VGphBlUPj4xXbwxi+ZPD8hER/7o6Cg0Gg0YHBzMz1rD8Hv27IHbb78dXvSiF8H09HS+QoeGxTLi4ZonTpyAT3ziE/D+978f7rvvvvx8O84/b1/pmcupmBHH0/I4eLT4ll7VdLWnj1KyDBaJuE7WdEmsjqT8vDx7SRtTEtHxVdKVQ7xvcn0ibbORcIeG0znG4bjdI2888oiXxVtmzzikxOtCs+k0fUBX+FP9NTg4CHv27IHHP/7xsGfPHhgZGYGRkRGo1+tdK3UknUO3EAMA1Ot1qNfrkGVZvhULLxOYnp6G0dFRWF9fh0ceeQTm5uag3W5vayfLBqCEEyNWvVs7DSw71NOWFubh7yW9caExPiWv/W+9x2+8fbz1xdP2lDuWNh9Dkg6W8KfUdjQd7yRCsmNHA8PadwzjrTips2np8m8XsiNKAMICEppzgDpIeDwKFNbX12F2dhbuvPNOeOYznwnj4+PiCfM8fdq5U4CTBMYpwLcMGq1Dxg6KkwCfRZVKBYaHh/PbXHi6dDsZNQ5igk3iwQPErX7nGbQWaYDaSitV6GuAvt9AVQM4nB+etzWupLqQ9qqXtPOIH0rIQTOObfqbh0XygASPzrJIM9wlearJGi1vvgKRA02aNk+fO2cQ3NItVzhDqs0+8bpHwMzzkUA7rxsOvKRwGJYe4Ixn/9TrdVhfX4ehoSE4ePAgPOEJT4DZ2Vk4ffo0rK+vQ6VSgT179sALXvACeOELXwh79+7N06tWq5BlGbRaLeh0OpBlWX6ewszMDNx5553wyU9+Eu6///780ExtFl9rKwsbaTqSf+sVw3BDVCONZ0/6qRTTVRIoL5KXpmdoffTiCJL45GOhpJ1F2upzqmPoxAF1altyQRtfHKPQyQkkTZbiN6pLJMxk9Wsuc+nxCVq42DtNBmrjQhvXXNcMDw/Dvn37YO/evVCv1/NVN3i2jlReqqNwey7aIpVKpevMnWq1CmNjYzA6OppPaAwMbF13vrCwkF9ew+tcqwcA2Hbro1VWqe95bGqJYnazhVEs2cvjxewQjawyW2Fi6Vl8pthxUrpWX43xqGG9mP3GdZTV7zTq6bpzCahRoK2RJHw8AkFLy0oX+eTfaRgLkGs8xdKh7zRAL6WNgrbT6cDi4iJ86UtfgrvvvhsOHDgAo6OjuUCT6gEFmFQWzXiR/tM24aDTI/A9bcrzoO94/VCPPh6kJm1N07zg3GigYJ3zxOtC4lnq/5qRwtP2tAcPr/GRSpxHiU9JyHPeiuZtCXT6znLepOZZ0s4jfrYOHa8cbHMgzuWtZuhKYJaT1X+scW+995AWNpYGBWlcFwwODsLo6GjXih0MRw9JpiBYko+8LajziN9oQm+yw/aSHEjoyOE331GiZwShE+eWW26BWq0G99xzD5w+fRoajQY8+9nPhttvvx0OHDiQr9DpdDpQrVah3W7D+vo6AATwjWfqPProo/Dggw/C6dOn85U6fFsfr3/tNpSUdvb0Cwlf8ffevC25GgO4Wp5FyQO4venw8Fa9anJBiy/pJE3vl7TziB6BQOUZd+pKch0g3te40wHD8tXFNA5NW0rfwlG8H8fC8RuttHCaTRSTQ5ptZMVDPT4wMJDf3ogrdVB3of7BMtB6oo4dfug/1QE4SVyv1wEg6Eg8b2dsbAwefPBBmJub23YzscQ/thV3FGpEbQhLptP3XlmjyXWvTNVkHf+eSlrfROL1auUj4atUu8Wy9XgeHtLsWGp7St/5O+m3Jn80KuTY0a6XkwShloaHyViHlJRviiEc6zhe5w19z8E1/c7j8rMQkNBB0W634dSpU/Av//IvsHfvXrjxxhthampK7Mj8+k5JuFJlIikWj/D2giaJrE4rDTLKK9LQ0BDs3r07vxlL40lTipZilurEGox8LEhGJLYzBwcWeORl5hTjLcVYSKVY3BhgxzA0La39PWlq4z3VmC7p8qFOp9N1Doo0SyrJLrpdKyajAGQ5yceQJOOl8B65qClnTX9Z8kHjSXuPN2Lh2WQ0bdySBAD5Nila91yG4TMCaNRjdMsT/gF0r2qgbUeNCypDpTLRm0/wnJ3Dhw9Do9GAI0eOwMLCQn5zyp49e/Iba3Dr1srKSl4mdOqsrKzAzMwMPPLII3D69GlYWlra5tQpAu5S4np0lEYePWyllZKvZCDwfLx6RdL7MQPQGqsW71ZdUD0hxY8B71jeJV3+1Ol08pWB0ipQycErEe+bMZkf23ZFScJ1XsynYXsrLatckg7EuFKa0rNkG2n8o1MFV+ij/K5UKl3tRvnC267QsYNh8ODkdrudO43whsTNzU0YHh7Oz/BsNpv52Wurq6tq2ajs85bf855+88hVb/op+gDfxezgIpQ6pjx4nreDx6mjpUHDSH1c0nmxurbGSsxm9sgJSj2t2KEZ43ttaSO+83g0PYYc58EScNqgS+mcmkBLicPjSiCXgupOpwPz8/Pw6U9/GprNJjznOc+BZzzjGXDttddCo9GIlk+jLMtULzRvQy1MDAhpZU41TrCOMN+hoSE4dOgQ7N+/Hx566CFot9vqYaE07xR+tfpDZcKvWOQzzAgG0EjAckhL+6XxYAkUfJacIrzeNJDsqQOJj4tBnr7LyaqLknYeaWfmaGCZO3O0+JIMl+QmjxsbRxYA0QC4BqIssoxTK87AwEA+64mOGzqryZ0qNE3KP6bFjQV+KwnnEeUmTY9v8aUHKGM4foUtdQTVajWYnp6Ger0Ohw8fhkqlAuPj49BoNHK5iuXLsq2Z2tXVVWg2m7CwsAAzMzNw9OhRePTRR+Hhhx+GM2fObHNCSfWZqjc8lCq3JGOC82DpMSmsBzxL2K8oxcocc9xImELquxLFxqGkc3meVhol7QzimAxgy9lNydINtP1jjiAN0yGlOD08+VBeY3lrskMbh5pTVLNpPGXgeeE5OfiHTpksy3Iszm2SLMvymxRpvGazCa1WC7Js6yKB4eFhqFarsLm5CY1GA9rtNgwNDUGtVoOrrroKTp06ld+OpZVf05lSXXjIkulW+BR5zOvLY7t533ns+1RK0UvSs4bDvPGk34gzaLyYLpL0htRvuO0r8WBR4Vux+KDlDh4A+aAfDgy05fNSWMxPeqcJE00A0zAxsjqsBnRinVx6z/lE587MzEy+///OO++El770pfDMZz4TxsbGthn5nA9eJ1r5JWeAVRe8LJLikNqPDwauGGifkPgdGBiAvXv3wvXXXw/33HMPrK2tbdsDnSo4PIO9UqnkAh8PbqPLWDngx728/GBPLC/yifEkgEHLbdWr1ibWM/9mpSEJFimONj60vuDhjeclxdXqpwTcO5M4eOZjgn+npMkO/CaloYUBSJ8RlXji8SWFbVEMMPI+z3XxwMAANBqN3OmBgBm3KFF5RJe382eaN6aNK2M4nzweXYFF+aWrgmjaGAcdQsg3Ank8H0E6c4GuJMqyLJ+pXV5ehtnZWThz5gw88sgj8Oijj8KxY8fg/Pnz0Gw2t+kOTU5ZWEKLb+lNSx5KeELrO1oflQCoFdYD5DnWs+J685BIKiuvCwkQp6YppaulSeuTxitp55GkYyR9ww05GpbjWf5d6qeS48jqk5oO5GGkuFqa/Dk29r1GL30Xk1MWPtzc3IS1tTVotVqwvr6en6+GcVDO810PaDe12+185U6r1YKNjQ2o1+swNjYGq6ur+SqeLAuOHq4fNzc38/w4v1KdeXB4jCT94dE11nuNNN619pb4tOzYlPRSKWbPaGTpk1hcDxXRPdpY5pjOkz5SocOTtc5HAZnl8ZYGscUw/+bpcEXf8w6pGbdWpWsdW8qHD0Y+MLMsy2/uOHXqFGRZBpOTk7B//344ePBgfjMIT4OeeSARFVBS2aT36+vrkGUZ1Go19WBkLiwso5zXBcbRBhoaEhMTE3DTTTfBXXfdBbOzs/msrBfwaQJR4w3zrdVqedkBtm8hQEKFgTMFWZZ1nY2E6XFDSHKEWgd48nqNKRZNoHjGhhTXo0i0PCwDRcrf813rdyXtLKLnHlCwRvu5BMT5OyT+XpLXNCwlzVnjyUdKj6frIY8Mxby4vsJ41Wq1a+k6gmIEsPiMsoyv6KRpUfmH6fG2oI4ifn4OPbCTx6cOHLoikn6rVIKTfWhoKO8rmG6n0+lyFqH+XFlZgdOnT8MDDzwAd999Nzz88MO5Q8eSUVo90/qOxY/Joxhw0/on13kaefCI9T7GuzdfD8XK740fMyglbCBhOi3/Ur9cGYSOAW37ZYqukXQFD8vTpyTpGe0b50cz9KV0OPXqaI2Fl/KV5B1Pd3NzM3fooHOHOvFxGx0fq6jL0KmDOqjRaOS3YC0uLuZ21crKCoyNjcHw8DBsbGzkTqD19fWu68iLjveiOLdIfrE4sbbztq8UxqMLeyFJT2rtEtOnkp2NmMTS25pe4HqHx405AC3eadzYuZBISY4dSUhJDCEY08J7C2g1mBXG+hYDQlYDpXZ4LS2A7pllvpSdG/zUUTY6Ogp79uyBjY0NWF1dBYBwfoJ2TkEKoNMcbsjn4uIiPPzwwzA+Pg5XX301jI2NbQP5EmCy6sPLBxIuw7/mmmvgqU99Khw/fhyOHTvWNUMrKV3pv1Q3lCdep9TQoOG5AdrpdHKFhEpFAuG0X9GrhilAoIqKnzUi1Y8mcLXf1goHWjcaePCSNn4sEM2BkgZetHRL4L0ziY4p7WwdPmPOny2QK8kH+ps7kJDoWEkB09Y3Lu+131J4LR0pT6wjPpOJzh0q57hOonLHkh80Pl2xQ53aGibg8hXP7KFpYjjJAKByEmUlnq0zOzsLjzzyCNx5553wxS9+MT8kWZMRXD5b1AtG0eJa+ErDTqng1grL65v+5+FjPGjfJGeKxRdPx6OzuF6JjRFvWjw9L9gu6fIjuoJQw438PZcbGsak3zUZro3jmMyIjX+JP41ScZI2jjjFjG6eNzeqAaDrdkTUXZVKJXfIUb2B8VAX0LbFrVfo3BkdHYWVlRVYW1uDpaWlrluxsizr0iOx8sTKbckcr8NDwxvaO0lfazxo6Xlsx14oxZ6Q7AKLL2+fl7Bcytix8rV4s2xcyybyUiHHDt0+RZnjlc9nCKVl7lyoShXs7fwXkjSAAyCDDQmga/Gs9Gi+9Xodrr76arjmmmvyW6Go0uDnvnjBmafjoGAdHx+HyclJqFar2+JKwicGVDXByZ0blIaGhmBiYgJuvvlmePTRR2Fubg7Onz/fFd5SwFLZpLwpX6hM+Jk5uFoI6xxpcHAQhoeHuw4lxbRwlgGNjyzLutqOl53OKnEHD69P65nWAe8TvC1iQJv2a6+S1/jyCGdNgXnClbSziF4xmgK2KUnAJgbIMbwFGrT4EljXwBiPY209TXHiSN9RTlFnDp43g8/0nAKAbj1C0+A8anqabzOl5ZVkFwfo9PBlGp+ef0OdNzirSp/X19fzVTpf+tKX4HOf+1x+ywnO4kp1mII1rLaV0iwql1Lxj9bvvFgkhc8Yb1Yf9uTlBceeODF++Ljh+DQ1r5Iuf6JbefgkApKFKfE7gK07uPzU7B6O6aW+JzlAJFls6SEe35JlkvyS0uJxeP5S2Thxe6Ber0OtVuvCy/QKc27nUMxMb8VC3TE4OAgjIyMwPj4Oq6ur+d/w8DDUarWu1au4UoiWS+Ldi2f7SRZ2ick//uyR4da3FOeUN12e9sXwAVj9koehFLNxtXg0TW89evtWoa1YSB5gww1eaY8qj8sLKQmfXgw4qwK9nVxyallCMAYiuaNMCjs6Oppfe047PP3jeUr1RZfQcwDPw+L7LMtgenoadu3ate2qcY1fLtDxPVVM/DvPX3pfqVSgVqvBgQMH4MlPfjI88MAD+Y0mlGdax1J90HT5O/4NYGuLFVUwdA8uziYg0SWjGxsbubFCb6bhswL4jqZDV0VJDh4JCMTGBw3Py2+N8aJjTmqPmCAtAvpp+UvamYS3YtE+4v3NSQKZVr+SDH4NDGmgGtPReEKSdJym+6TwWl+nBgjKi1arBa1WK3fqrK+vQ7PZ3ObUoYBZ45E+I2DmTh0tHE+L6y8sEz+3gso8CvLpOWZ4lsLq6iosLS3BuXPn4N5774U777wTTp48CWtra+LhyJbu1YAZ1W3SdxqGf5f0rVbHHn40o43z4JGJKfLTwmk0rX4bOpJu8+SRGsbL98Uw5Eq6MCStCOV9VnvPSes7PC6VlRz/chwn8cLTl5xGGnnHZEqfjskLCWtLeJWGoQf+A2ytGqVbhiVesWyIz1En4Or5gYEBqFar+TXqa2trsLCwANVqNdcNOCkwMzOT34gl1YfnqIuUOqFl8MhwTb9IafL3Fvb22naesFIYj7PDyvdC6BOafip57SwtvGSvWW3uoeQVOxRoUXAjOReQ8D0OBDTAY4Ccxre+p5LVKSWBExs02NliBoElxOghlDwNrL/R0VGYmprKz3nhRjIKLs4jpouOBm022xI2uFVIMiikcnFDhTtYOPFzmXiafEDjYWf79++HXbt25XlIhgVNj9ct54m+o/WGygLTx5nuarUKAwMD+Zk6tK9XKpWubVh4LgTyyc+foI4p7WwdNLromRLIq7ZPPEa8jaS60541A0Orb22cxMCBNRY5yClSByVdPkT1A21L/C05TTQdIilM/tuS27HfVh/X5JDGr4do+txAoHnQuqpUKrC2tgYrKys5yG21Wvn15HSlIM2D8ou/6TNdLUPPqeBxub7nzhteP1Kb8XOBcOUROqxarRasra3B4uIizM7OwokTJ+CRRx6BkydPwsLCQn7WmVYuqZ69QC+lLTXDRgtr9Wv87THSvI4a/tty3PA4Wlqx/Dy8FclDa0OrTotgzVLP7FyiE2uSrsFnPvlmGciSbuB9UfpvyQaeFu9z2oogiWeJPPIISRtTkiEa04P8Ny0P1jk93gDtJHq2GqZB9QqesbO+vp4fwEy3B+MhyvPz8zA3Nwe1Wi137KysrMCpU6fgxIkTXSt2NP61evDI3aLOBM5DERnK87baSup/MYcILz/vj3zs8GcLl2k4yoPpeNmkML3qJk6pfOG3ov2jpxU7HGRy5w439AC6AaBGMcHRC6VWVJZlXbcfSYLW0zHpO1oXGA8FM7+NBGlwcBAmJyfzbVA0LgXOHJxQ3trtdle++Fs6CJk6f3i7cuUhzXJz4UbLqAlymr8HPHJeaf3zc3A0gSspVCsvFP7Yh5vNZn5LFt06QG+BwW1ZGI62E607amDhNcSYnzTW+E0wyB91usaI92vKt1T/WjtL6aaSxHOsfTTB7jF4Sro8STsvh44BCXxrAATJAsr4Xfvm/a3lTdO3CHmUdKdWZo9cazabcPbsWTh06FDu2KlWq1CtVnO5VKlU8kOWuazWZDY6s6lTh04woBzj5/TwNuXtQlfo4HfqzEHQ3mw2YWlpCWZnZ+HkyZNw7NgxmJmZgeXlZWg2m/mB/xdKHniApQcsx97ztLxlSTHuLErFTNa7GGDX6oWH94DvC9Xm0jgtaeeRtq0pJus55uV90hoDWhiO87xppuAjjVLkQmx8amEl+UPtGOqcwXd0ay3eZIVXlNMz2KiuQkcQXm+OqzrpsQl43s7y8jIsLy/DwsICZFlYrTM7OwtHjx7N85PsKbSb6MU1qPvwT8LKWtvG6tirF4qS1H5UvkpOIK/s0/ROL/a8lq+EDVPTs3Cl197RfAIpukvK31uuwtedY+VJy9FiiprP7vGKs4y1XskCN1pl0/zp4NTSpM8S0Ebiz3RVDJ0Nxbi1Wi0/2waFBzpr0JkhpYvv8BYRPGOAKiladjxojDohaD1w/nnZucHBVwhJwIg6E7hThsalK2aWlpbgwQcfhOPHj+fL8Wke3DmmDV5eJlpm2gaS04PyRNPEwz/RCce3PHCDTOMH49J65UYSrRvOo1fwYlrUoON1ITl7PMrLw4cF9nl+VtuVtPOJjl0Kdul3SxFrBheNp/UjLb4XgMX6eS86zAMGpPJtbobbRc6ePQvnz5+Her0Ow8PD+fWx9MDI4eHhXPZzfcLTpG2EMpDKcOowwu2oKEe5LJNmaNGRg7xxx87KygrMz8/DsWPH4IEHHoCZmRlotVq5fkNCXuj5DLRcWpvwFaSUpDqR0pRku+Us0/Lz8ixRah+Nhe0F5KbGld7HxmbMcYTvJIPNA9CpjLDKUtLlT9zZrNkafEUMkken8PCakUf1jtTfOFn40TLUpTHoxWrS2ErBZLFxLK0exe1U9AgDHp5OZtLVOvRGLdRBAFs6oVarwerqKszPz0On04HFxUU4evRo/syJOnTowc7ID+oxbmNJ9So9ex0CUt1LNhUnra/GZLPW7719PuVbzLaIhfc4wSR5L9WNZO9ZZGFPXhYrfy2uV3cXduwgA3QQ8m+cEW7UehSipEg95AHBGs9aebxpamXjg47PiiKY5YKNd1gKctERQ/mSBDjWIe8k9CBJ9ITTlSdaWTXAA7DlhZe2fPGwWrpSeDRQ8Or3j3/84/CRj3wETp06te18HU0RegeelLek7NE4ood94h/d5kD7MCoGNDawntCZl2VZV1q833FjSFKWVNl5KSVsqoGRCn5j6dM6KSojSro8SQLRGoDmwFwCwhwM0jT5bwssa6DCA25oWC2819jl5Yw5CFBnLC4uwrlz52DXrl3QaDTyA5XpKlHUQVyeYb70oGIKZLlzht9qhToL5R8SPeAS06NXzaKew3DNZjPfcnXy5El45JFH4Ny5c9BsNrvOz8F8UDdinxocHMydO1IfiQFi3gaxesffUloaELXwlJVOzGCTnouQ1uet/lsEj0np9DOsh3+r/iRMVdLOIklnSHpBamN+1ovHAJQMYstwkzA7gK7TeFykFPslxr83fsx2kNLjNlKlUsm3U/GrzXEiE8tFb7LCoxHoDbXo3KE6anBwEDY2NuD8+fMwPz8P586dg+Xl5W22C/JCJzxQZ0l6Et9JziFebqldUmwkSb8UaeOYPtN4tSgmG73YieftiaPZeZbjxFMH/aLUfFP0TKEzdijRVQIpxA/H5M6HIoXxkiRMkAf6nGVbK5LoO+700JS/xymSZVm+CoceRIkglNYHLpGnB+dSRwIVdFwwoRKi57kg0MazYugZMLSsFvCkAg2J8iWBZU1xaoeRoUHRarVgYWEB7rvvPvjnf/5n+PjHPw4nTpyAZrMpAixL6UptJwFt6kyRyptlW86xjY2NfJZ6YGCgy2nGbyvDeqd5DAwMbLt6mOaJcekMO91vTHmhMx/U6aWVmbcF/ud93UtSHkWBuWWAS+mmGNslXX7E5QdAd5/E39JsKwWFGN7j/KF5Y1gkzgPvW1I6liyy+mUKyPE4gjAcOqEXFhZgbW0NGo1GvpoQ62hzcxOGhoag3W7ns6Oog6iDiN40wp06KGskHUmvqEW5hGmg3MLf1KmDM7DNZjNfoXP8+PF8VpXyjzzTGzlj2ILySvW9ZBjx/uUB4JqBpfURLbz0TWt/Cfyn9lMtTU+/i5FVRotiecfSiuVj6a1+GcclXT6EMknTBwBb7c9X8HnHlPQ9lpf2riiWsvSFJJP4u5gtw39zfcx5l8YWD4tYGrfc0klSdP7TFTsUh+N/usoTb4KkE6IbGxuwuroKi4uLufNHax/UiZRvxNzUVqIr+PnZoVLb8Pq2dIxme0qyWdNfUntpcThp+sgTFsN75aiG9Xn/kcrs6a9anpLujFGqXpDqRUtLwwsWJa/Y4Z2UOz4kogxKQJ2TlKblXJDAiQTeJT6sgSB1TA78JIHE0+MOBu4c4F5d7Ro/BLz0dhDqeECwLNUzglZc1kiNf7q0EOPwtHn90gHA95NqVxBykpQU/40OnaWlJTh27Bh86lOfgo9+9KP5TVh0yaM1WLR3khFE//PvUpvje1QutD6xjNSgwW98hhkA8lU+vH4xfakOY3VvnWsVUzpcENN8NfIYvlaePI5HEXAQkpJnSZcXYb9LAc18m6Aljy2woY19iT+avqe/xcJaMpWXQYvHAQ/ltdPpwPLycr5dia76RFmLqw8RNPMZSgqW8Zk6eDBvCrAlnU9lGnXqoJ6jgByXyp85cwbOnj0LKysrXbPl1AjAW08qlYro8Of9wdLXkhzh7ZIqZ6R+FdODRUgqG9cL/HcsXwuPSe9TnTDae5oWB/X4TRq/Fg8aXxYPFk4paWcSx1WSvND6hUeO03cWD6k8e8NIBn8/8rfGoydtiqO5s6FSCdec7969G6rVaq4DMF6n08nPh+N2CnX0o71Et2XRFaDr6+uwuLgIy8vLuU7hPGZZWH1Tq9Vy+4gS1TXcDuG2BCXLaaPVodT3vLrIahvLgeDBNx5bQOsnKX1Ze+fpd1YdF+m/KXolll6s3T38cEpy7NCByJWqxEDM86U5T6zKjFV0rOB8oHn4lOJLAtNbF5ZRgM4ZusKGLk/HJepIdKYSn/E/xkdgjksasyzrWpmDoNgqP+WV1530TTMwaD58cOIzCuO1tTWYm5uDhx56CO644w747Gc/Cw8//DAsLi7mZy9o+1i9fUhyhGjAntaL5Myi36iTB7/TpZ/o9KGzEPislYGXkzqN6EoD/szHrVc4xMaBVjecvyLkAVA8PM27pJ1L1nkGADYQ0Qxvj17w5NUr9cJHqrFKZS7VD6hf2u32tgPY6SpOrtuoY4dOMtDtpDRvXBKPq26yLBPj42oiPA8BgTYebLm6urrNgY+H0aMjCvlDubO5GQ7ZpDoFyz8wMCDedhKrV03X0z4n6SJJj1hYRjIsvWT1V86/t49LjpQYb5Lh5+Wd//ZSLD7nReO/F71V0s4iST9YRiOOdW2yk4bjFMMoWl+U8DWPE9MPkoPBwmxWOP495ryg5dDkAb5DJ8qhQ4fgmmuugWq1mk9G090Gw8PDXTfKUluAHm2AOghvTsRVO6hnzp8/nzt1tPqneobeSIs6ZWNjI991gW1EV7FyXRNrH97mUp1L8aX0tHBWX7T6GyePrOR9U6vni4XbizprtPGVOpY97VgE71FKcuxQgCg5Q7AjaN/4O26ExoSW1RljICWl41gCSiMrXysPVBJ8MEuOET772el08qXz9PwC/MN4dPYToPva8+Hh4Tw9rY61MkjtTH/zPsEFBlWQuDKn1WrB4uIinD59Gu6//374whe+APfeey+cOHEiF8BUgGNaMQPOEl5aGWmamqFJwb1EFAigMsAtV/yqYdoXOF90jHBgwfnkfQfzoWlIdaaBcW0saQqA88PjSnXM0+ZhYoe0S3SxFEVJ/SUvmOFxuOJMccp4gb0VD0nrwylGbownrxHMv6GcXV9f79oCjE4eLo9oPDoLylfrSHlm2ZYjB/NAp06r1YKVlRWYm5uD+fl5WFpagtXVVVhfXxdXYGZZ1rXFCs8ow2cE2RTsb25udp1lhquMirSp1p78uwc40/hU7kv1Z8nemCElxaPEb8P0jJcYPpD0cAqfHuJj3TOuYm1qgXZePo9jq6SdQejoBfAbzhZW9qbheS/lC2A7aDlv1jiUwnl49I5ZCbdJYx/tlsHBQRgbG4Orr74aHve4x8HIyEgu39F2QUcNXVGq1QHqK5xcwImDZrMJi4uLcObMGTh//rx6Dg46dejKILSnUAdhGRDXDw8P5xMVks625LbWBqm4gcbT6pzWVQpZcSQ+uU1i8ZqC17wU02WxvCTfA6Zr2YweStXhEh7QKHnFjvZsKU7N6KUA0tOZvY0gUUzAYXwpTc4PBVYovKSOyQUOndmj+3ppOA3A428E5iiwALbALIJYvFkLqdVq5St1MCwemomgFwDyMxb4kkMOZrRtAladoqClS/SpwF1aWoLz58/DiRMn4P7774cvfelL8Mgjj8D58+dhbW1t29W3tJNrHT5FyVrPWv+kv/kNMpQn7OP0bByArcPbqILi+WngQeszSLRP0n7GHUe0TmnfpGWP5W8ZIhoA0kgqk+RI8lAJuncmSTLQan9tHEhySpLNMR44pRqRPE8PSJNkvyeOBKTwHcqYZrMJq6uruT5Bpw4/BJKmSR05OLvJZQePx8/LQcc9Xk8+OzsLy8vLXatQNQOCykoaluZNbxBEQl6pE0hb1eWVU1Sm8nj0WZLRUl/WyuzhhYeLjZGUdL3ytqic1erP0x6S7qGkOba0sZRisHj0b0k7hzTbIDYWY2GtvKxxqqVVxLjXeOjVKSrxpY05+lsyXPHq8b1798KhQ4dg7969UK/Xu26TzbLg3MHVMXTrbaVS6XLoA3TfGkydOmtra3D+/Hk4fvw4nDp1ClqtliqDcVcDH+eI93n56C4LurrIU79Sv+ilXay+q6XL60DjpYhDyEMePdPrGJD0RFEcGBvLUnjNnrJ4KlLmQocnSxXsAaJSAXCASEvhaDoe5c/T7mfnw3zQw0/TtrYOUIM6ZlRYQjDLsnwr1fLyMtTr9Rw4o0OHLgfEg5bxFikURgDQBeRxFpM7Hni9846Gs6FamXGFCHXm4Gzt2toaNJtNWFpagrm5OTh79iwcO3YMHnroIXj44YfhzJkz+eoc6ZwGamxIdSj1mX70Ba3NJGOBf8c6A+g+oJUaLHQ88DJozh5OqOSQJOOL1hs1djjf1BHE85D44KCH9jnrLB8eX1MitAye9uwXECrp4hLtB5pxTJ95vJQ8pGdpzGGYInpFSkd6r6WtyRVNNkvlwCXu4+PjkGVZfvMHrtyhW0NpHigb6Bk4fLsvlVv4HmU9brFaW1uDtbU1mJ+fh/n5+fywSq73Yw4XHp7yg7oL/6OurlQqXWcJUbnEb1O0iLc/N44sQ7+okySlrxWRdxJus9KJ4Rb+3Ive5bpc6vNa+pYRIOFQ6RuVPxamLfXMziWrP2uGmJaOhK88+VryIyY3uI6U+qtkmEtpWzadxHtM/1j1VamE1TCNRiPfdjUxMZFPTNPtT1QHoXzHYw745CgSPQ4BddDKygrMzs7CsWPH4NSpU/lkt8QnvdGRkrTiU9MpGI6vKrXqBOP14tTh371yUPoe6yOUNHugn7aXpFu8utVKsx8OniJ59pqeRsmOHS1zDcykKD6v8Sp99wD1GIjWwLIWXspPM4I9DSmFxW+dTgdmZ2dhZmYGpqam8gMu8XYTXAKYZVm+CmdjYwPW1ta6li2iwwfDoAMGwTl+w3fUeYM8oQMInUJ09RGGRV7owWV4VS2uzjl58iQcP34cHn74YTh69CjMzMzkBzvT9OhgiLWhp9+k9mOetgUGeHiJR37TDC4FxfrGeNTQou+0MlP+LH7obWvU+KFtx8vkqRcJPGBc7Wwl+qzFl55LeuxSTNZ7AXnsvWXQpZBXgfdDofP8cGxXq1WYnJyEqamp/CBIPPuGO5a5DKfOXfyPkwnUoYNh6ZkGOEs6Pz8P58+fh4WFha7tVladcHlGVzrS8CjTuB5CcE/PRECHD52NtQwxarBRudqL00JzHKaQVneS3PTkUbQvFtWlUjjLiKTP3vHobatex12/xm1Jl5682E77XsRYRtJsEo1i4VPHY6qtZvFhER5wv2vXLrj++uvhwIEDUKvVuuwL1EX8Jiw+uUB5xwlp/E5vU1xaWoJz587B8ePH4dy5c10H63vbgdpEXNfQczP52XN01ZG0MEAi2haW4xnfeR0Fkv1jtV8RmW7VZ6yPSbogZfyl0sWQ3R77BsNZOjCF10KOnVSwYMVLAeJFSOO1n8o8xnuvMz3oeT537hwcO3YMJicnoVKp5DOh9XodGo0G1Ov1riu30ZlCV+igcweXMwJsHb6LYdAbTtuNO524EwAAurzpKNgQ2KMz5+zZs3Dy5MncqYNn59ADNjEf/psPEPxPV8BobVLUq5sSJyaUpHrkQo9encgPWOZ/PC+an6QYaNtRJcqJzpJwJaApFsqTVieSEqXfeJo8Hx6H51HSlUUXQmEXMQyRUkBvCtj3kpa/xVelUoHh4WGYnJyEXbt2QaPRyA+e5FuvOGBGHUBnQ7kMomek0XPSms1m17ar+fn5fCk9piPVryUn+CHF9Fwd/I7fqKzjV6pzfcD7RKqBJdW55ZBINaCK9J8YeObbxyXHFYa10knh0+Ngsfq4tx56cZhhfOSHPpd05ZHX0EwN6yGO/fg3+l7CSNJ7bfxauEvCUp7LVGLjX3IyVyphpc7u3bvh8Y9/PBw8eDDfaYD5U2c8nTjA3xTvU5xK7QFcqYM3Kp4+fRpOnToF8/PzOcaW+Kd6jefHJz9oeLpah25XRt2p4QEJO8f0Ocf4Vt17ZDJPN+ZQipGF11N9Bx5nVVGSbJZLZUvEZEuq/Zp83bllnGm/LYObhilaqZqxqZElDLUOFQPq3obR0pTCcmG1srIC9913X74Nq9VqwejoKDQaDWi1WrmDBw9EpjOneLAXwNZs6/DwcH4Ac6vVguHhYahWq9uW1SNPksHCz83BGVs8x2FpaQkWFhZgZmYGzp49C8ePH4dHH32069paJA10x+otpmRiDheeFz1oONY+PF1aZ3wljGYsSAKaO1X4waYSMOfl4/nG+OZKjM9K0D9OkoGUQl5DQhuvJV2ZRI1Q/l4CCx4gbsndXvtTr+OA8sLTlcarFR9nRsfHx2F6ehrGxsZypz8/k4Dzzg19LqsA5OXu6NDBAypnZ2dhZWVl24HIUnqSPATYkkUol7Nsa8sVBdVUdtLZXSrXMAzf4svrjrejZgTQeosRl188vRhJ+fLv0nuNF28Yie9e5Dw/KDpWfm5oxAzKfoxhrkslDFvqniuP+oUprHR6NZI9+iVmW0jPKfolVc+hnB4aGoLJyUm46qqrYNeuXV1Oecoz3c6kXZzBz69BewT1EE4qnD59GmZmZrpW6XDekD/6n+osiotxpwP9RmUk3bZMw0g2RRE56nGiWXF6lV9erO7hS4qTSkXySskvVt8xe8TDlzeMl+dkx46l8PC7ZEDGGJLiSWQJkyKdV3IA8Hw40PTy5m18y1ilgm1jYwPOnTsHd955JzSbTbjmmmtgenoaRkdHYXR0FOr1OoyMjMDw8HB+QDKedbC5udnlGa9UwvL8er0Oo6Oj+Qoeet4CFVScZ7okEpc80vMU8PycmZkZmJmZgfn5eVhbW4Nz587BqVOncrDP60oC/7yOtXrkYay2lX5r72IKTOODn0+jOYCkNHj/5Q42LW2PQUi/afVNFRXvn17jhBuBHtLa1fuOl62knUfWmKHvLzQAjzlOAPRxW5QXLQ9eJxbPlUolX5U5MTEBu3btgsnJSajX69sOxudOMU328vML6JlpeDAlXiW7srICCwsLsLi4mB9OKZVRk030HV1pOjAwkK8GpTzyVUC0DCgnqb7iZ+JZdavpfg+Qtr5Z7SfpJ95OXkoxAmJl5I6lWF5aHWsz2JoDJzY+Lbxp8SQ9W+Xh5Shp55OEl/C9p+01e8Mao5pc5/FTnDeefm6RhB9jBrNHJlLZOTQ0BOPj47Bv3z6YmJjoctTzP8wfnSi83PwPdVGz2YSVlZV8h8Ds7Cysrq7mq3R4vVHiW5LpCk+A7jPluPyiEwd88gEdUF4bV8L3NC8Ng2tpWd9S+gjnoShZ40j67vUfXCjSbA9t7F4OVMixw408+ic1kNZJixI3Njl/GKZf+dBnno83HYzjAbM8bypY2u02nDlzBtbW1mB2dhYOHToE+/btg6mpqXz1Tr1ez2/Goqto6HWxKOgGBgagXq/D2NgY1Ov1/Lwe3KYlCVB6mCaeOt9qtWB1dRVWVlZgcXExPyATHTxLS0swMjIC+/btg+HhYXjkkUdy547k1JHqkAtTK6z2TONpwFMCnTEwqDk+LKDLFZnUP2IOJZ6X1I/4DVlSPtahcBYIp+GserEoBiD4t34Z9SXtDLL6VK99oWjcmOyRjE0ezjvOU8H/4OAgDA8Pw/j4OIyPj8PY2BjUarV8NSbA9vFOdQWdceSAnzp1cOIAnfrtdhuWl5dhYWEhX41JZQPfzkVBsFSfuOII9RaWbWNjIz+nhxtJtG60s9qwHHylT1GgS8Nyue9xZEny1UsWyNYcH70QbTtJz2njMfadh4mFpeEpbzHePeli2pYhlmJclXTlkCXPPWG1317jUQsvya1U4z91/MXSo8/o1Nm7dy9MTk7mcrzT6XQ5MjBPXFEp1TOdVKC3Xq2treU2yPLyMqyurnZt/+X1RPnD1UT4m55HSs8SxRWqXAZKf/QbrxdLJlt17sUMFhXRMSnvqNyUwkh2EMB2hz8lq76KyGKvbrmQDqMUSm2zZMcOEhaYNkY/gYOWniSEihiTqaQZzbE4ALYSoAKCG9ySsYxgdW5uDpaXl+HkyZOwZ88eOHToEBw8eBAmJiZgZGQEarVa1wGR9DwCFFgoHBcWFuDcuXP59iy8fhBBNYJkCub5bO3q6iqsrq7C8vJyfmAzOnyyLNzoValU4HGPexxcd911UKvV4J577oG1tbUuIyPmSEsBerHvvK4lsvpXzJnB30urbCqVyrYZ6Jhg58qEH2DK+cDZBO/2MsvQiBmsWhytrqx42ndeB5eL8C2pP0T7itTfNMepJi9iDlOeRq+ASZLpNF9uNErEwY9VFgxTqYSVOuion5ychJGRkdxhT/PkYJc7dPAdDUNBNV2liXoAV+o0m81tMp3/UacKnU2lYXBrMADkN6QAbMkx1Cm0L/DfKHMxHdRhXM5J7Se1r9Yf6TupT1qy3ZKLvM9q8lgi3u96NdQ8eEz6rtWHl3eLL2v8a7qsqOOoCI8lXd5kGagWPvT2z1QevLJA0g1Snl4dE6sHLa1Y+ih7x8fHYffu3TAxMZHLYn7YMTrytTEt7Q7Av1arBSsrK7ljp9lswvr6epcM4DYW1UNo6wBA1wpRDIu6Bvng9UPzwUlxtJkovtdwRyp5bBct3sUirY9eCH686XjskH7lKbX3xbJVCp2xw5mNFTAFfHDwysGWJWR4ep48PTx7jFf+XiqLFj7mnOJGNxUws7OzuWNmZmYGrrrqKti9e3d+1g6dpc2yLJ/N5UsOEaBjHujBxtU7yCM6dFqt1rbbT6hnG1cNIf/j4+P59YJ79uyBG2+8Ec6fPw/Hjh0ztyTF+lesP2jpxtqAvtMAPX/28krTlwwDKR7fisWdGzw8tqGUr0Uc9Gp9U6pvOuvC8+qHME01bEramSSNNwsUxOSnFjcVaEmyxiNXLLDtkV8c3ErpAARA2mg0YGxsDMbGxvLVmwhY6ZYlKj/oyhr6m8oWeqsUnSnFM3XQsY+OfFq3VNfwepAOqMR3qKckA2N4eLjLIKAGAs0bw+ItkOj8wjyls8Rom0nnvvF698p8bxgNtMf6Ta98WPG0fCT+pLBWvaXUpzec51tMphTNu6SdT1Yf6Wf6sfdencSfLXmVkqc1Hrh9xgnP9RwbG4Ndu3bBxMREPuEMsHXOGSV66DDHotypg3bHyspK/oc6iE4sUHuG8ox6AAByO4nL/4GBAajVal26BtOUsChe055lWb5LAmALG0uYnDuMaJk1OyNGmt7g/Bbp3554mg7rF8WcRbG+yXnk71LiaOH474tpqxResaMZffgNQK58b2fi4bTVBheq0jwDwxM2pSPwAc6Fs1RvuFTw/PnzsLa2BouLi3DkyBHYvXt3PluLB2Zi/PX19dzpg8KInmGAjpuVlZWujk73xNIZ3oGBAWg0GtBoNHLBhc4i9MJXKhVot9swMzMDV199NezduxeuvfZamJmZgXa7nZdFG7BFAZdkFFjfY++05xhJjkKuuHg4qjy4oaWBZ/pNMlIkfng8ia8ipBm0kkKU3lOy2kLLuwTfO5diwLffYIXG9+QTy5uPJY0nC0DEeKTPQ0ND+Xlpo6OjMDIy0uXUR6eOdBg+/aOzkfQdnS2lzvxmswnNZhPW1tZyxz5A94HH3NlLn1Gv8APrcSk8LSt1wOAExfr6ev6NEuoS6hzCvKkzhy65l1ZUIkCPrXbUdDSXsxcS7PL8Yvl4sQkPS8saG2/cQIm9v9R0ufFT0pVNqfqK65he7B8vjrLia99xUnhkZAQmJydhbGwsl8UYl8pk6pinThCqg/gh/bjlClfoNJvNbYfmYzp0xSd3ynAnEtVb+B11TaVSyXcxcJ2K+fB3AFtOJFomXr9ZtnXUhdROkuMcn6ks1tpF62sejJKKvy3+tG9eXqz3UlpauKJl8Ia/lFTYsUPJA045MPCCAa0jSoY2FRCch16MVQus8fw1Pi3voORI4Lxbh2kBBEGyuroKJ0+ezIXbrl27oNPp5Nuq6B7R9fX1/LBkKsRQAOEeWDrLy0E6z59u78qyLBfkKFAbjQY0m03odDowMTEBe/bsgampKVheXoZOp9OVptRGvC5pGL48UiKr7b0CUetfsT5F40uChztw+I1adOxYZ1ZpjqGYgrbIcsjQd6kOGis/bdxIdVbSlU/WuIyBAG2MFjFqNWellaYm+y0eNF7pf/wbGhqCWq2Wr9DBFSrosMBZUD5hoOVLwTQCWOrUQRCNv+lqT+SJno1Db7Di4xp1Deo4evYbLz8F1VRG4gwtLRfOzg4NDXXVAdV1lDiYl3QxpiOtMLV0BC1DL84MSdZ6w8fCeBxCHrCt4SApjX6C314M3JJKknCWRzZf6P5mGafW99TxYGFfbzyU2aiPRkZGYGxsLL+cBZ0auHIS//Nz32iedKUorhBdW1vLV+isra3lNgXaEJwnegMkdyJRPUTLS88jpSt10MmPfG9sbOS6hq6MpbpGw/xaXdKJFMte4elJfZg/WzakRV4bgIfnz5IO1HAarTcvxtP0GNfNXvvJY9PE6FLopMK3YkmOEquyuOGKv6U0KAjk+UmHvFIqCt4lnrU0PeDFAnlS59PCccNFqh9688f6+jqcPXs2F0STk5PQ6XSgVqvlgD/LsnzvZ6fT6boFi+ZBwS7+puWjaXBPMxoWdKn98PBwfkbP4OAgjI2Nwb59++DcuXNdQlly4FAHktQm2jve9zxx+DeuaKRwmpOD/qZ1zLct8Tx5H6JtIW3LssqN+VmCXeNDOtyaP0vltxSPRtZYjRkeVEGXDp+dTSnGphbXG14jPmYlMKLJdQ8P2njR+JDiIGgdHh6Ger2eb7+lzo9KpZIf9sh1qVbPCCzxN269QkfO2tpavvV2fX1929XjVJ9Q+YHfURbRmVQalp65Q6nT6XStLqV54HkKdIUolbVSOWm9Svoc65ACdjRI6BlFnDR9Tr9LPPTqnEgxwmh4SZbGqOjY6kU+F6mfXhxplzLtki4OaX2/l3bVbBmNtLGfMlYsnFt0nHucEEj0wGFcPdpoNPJdAyhDuUxGfaAZ8XT7b6vVguXl5fxg5GazmW8J5lefc4cO5k1vheRyHL+hwwb1FdpMmH6r1crjUP2FvPNJBrpbwsLqVD9SXRObtI61q4bvLbxs2a80jKd/S+l6nSaxb1Leln6VxkjMJurFp2DZVlq+/JunLTglOXZ4p5UcDxiOM1ZUSPF3XsAU67A0nPXdS1pnsvij77RvMcNYKnOr1YKZmRkYGRnJZ0zb7XZ+MDJfik6vOKfCjaZJDwKjhyhj/nTpPXcAbW5u5kszcZXOwMAAjIyMwPT0NExNTeXLKHl/os4DXmZtUPP+yd97jC1N0WikCRc+88zrhc5WcAMDn2OHI/O0PY4eS7BRga3VJU8n5jjykGcMSd81eVOC7p1NHoWWaijy/iI5O6Rx6DHiNJ1F0+XhLXCkAS8qF3B2FA9Ipk4I65YJmj+mSXU73XpFr5LFlTr4nq7oxPMFaHqUZ0yfgliKISqVsHUKnTt0NhTD4aQAnXCgS+NpeCyH5NjBPPkKHnxH+cb31GGF4N+zUpSmnfqNt38M/2h9tIgsLDLuUsdILJyXb64f+bi+EFTqlyuPYv3OOxYxrKRLaFyO7Xi+Fp6K6RtOXCbzbxz/8vw0XYTOdtwBgBMN9CZGzRaih/VTHvEZddDa2lrXtivUQXRVC9aflqeke9B5Qsss6Rr8GxoayleoclsKdRB1Vkk4W8IatG0of1TPaJPKFmlt6onvwd4pcTQbKTVfLY0i/NI0vPlSvMbr1xo/HuqXTunpjB3pWTOoeIE1B4sFFrwgPqWzW7ykkKfMHh41AagZBfwwriwLW6Cmp6dhz549MDQ0lK+mQQ81etWpMEdQzs9GoMsCqUOHrxqhM7X0XAfK9/79++Hw4cMwMTGRH7ZZqVRgamoKlpaWYGlpSTxxXqu3WDunDCgkamj0ml6sLel/erAbFxCaguKGoZYnN0z5b64Y6TO+k2ZVPMauhyywJBm9tN9aRk6R9i/p0hMHmb0AAAqc+Fji/Rd/81lEnr90sCMFqlQG8jz5KkZ6yxQHqVbZUYbTlZhU7mLa1PHBncx87FOQTXnD2VK67YrrAAT1dGYWgS7yJAFrJEwLy4WrcJDQYYRpYXloGei16Lx8nJBnutweedT6FS0vtiMaABLopnIzRha20b5p74s6RaR3XszlJUmWe8G5tx6L8qKlVeqRxwZJuEP6BqCPGTpuuCyh/Y1PnOJ/aXWHhO049kOdhelK24Do5KzmlPYapCgD8Q8niPnqUe7koIfd03pCO4PqH75KFFeKog6iq234xDKvd95eONlMHTW03mg4WhfU7uIrgqTDjzEO1c9YPsyPloH2D9q+VEfFznuz2s5rP2m2gqWLYqTJeq981fSa9uxJV8N4sfLE8BlNR6u3InrPq9/6csZOSoYSmPYWOAZuYjzEOgTPx9O4EmDmfFnxMay3/jhQ5HkMDg7C1NQUXHPNNVCv12F9fT33YK+vr+dboqjQ597gLNuanURwzpWB1NmocUPjbW5uwujoKOzbtw+mp6dhbW0N5ubmYGlpCYaGhmB6ehpWV1eh3W7nBzYXAVOSU8RKRxrMHoEYI6l9uJKlnn5JCXn6Az+HhyoMyocmtCQ+pbq3vnG+pfx4uJhi4GFiIIvz2m9jpKSLS7S/aatOLMciXY0o9XV8loA4BVY8Lk+TgnPKE8pPOj75uKcrazY2NvItTSiLqUymfRoBNXfEY1o0D8oTfqe8csCNYRBU42wp/6MOqMHBwfz6Wj5mqQOLyw7L6MFyYlzeB6iBkGVbhxtT5w/mKa0asp5pu2J8bTUlLQcaGsi7pictrEPLbn3XvmmUIgs5YNUM2H7IVy9g1ca597sVz0rDcyZVSVcGeTGjpUeklX48LHW4UFlB0+EYlspzyiOVXdTRTPlBfYH5UF2DK+65rtFsGqobcfUKXa1Tq9XyVTo4UUkPGObloGXhdgauENUcOlT/VyoVqNVquROJloPXK5fbWB7uVKJ8Ie98yy8Po/Uby9nE+wnV9dy5A7C1gknbCsx1rMfe1tLR9BBPw9Jrln1eVIfQdtX4TU3PIi0fXi6rzDH5ItWRpYNjlLwViwMwStLqETqQpPfW8jIJMNP3SLGC804ovY/Fo+94w0npxzq6p5NbnUDKB7c3HTp0CCYmJqDVam274pXe8IFAGJf7tdvtrplXuk3IOswL33HnECqOsbGx/Ar2paUlmJmZgVarBQMD4SrB3bt3Q6vV6jq7QctDey8Z9FIbWG2uhdeEL5I0kKngkZZY4jOfYUaSZlP4b972mlCgfEh58HLEhH+qQNZkRmwMxJ5LurLJC0I0R4v2WxqjNAyOS+6YkA6Sp0QdEOh8Adje52lcuj+/1Wp15S85DOgMKV0lSYE+lb0WgKREZTwF12gE0JVFVH/g7YqYJy5fxzyQX9Q9kqEiyWUqsyhg5/GkVajUWOEykcpFrq+oTtX6DQX11CDSDC9N7kmyTWoniTSMwd/RNC08YtGFkLnSmJP0J+av8ViEN0v/SHz2Uw+WdPmR1L+owa71ASrH+diVsBeG5/lWKt230mJ6KGdpPnxs0AkMvgKf8kl1CgB03Sa4ubnZtWoRz2PT5DHyS3UQOnio7YDpoW1B6xWfsQ7oBDDeeIWOHLrliupCJJqnZlPSOuD1yPGx1t4UA1QqlfwcN2nSQpL59B3vW7S/UZ7pO/qb2tm0z9HjEHhfoTx4cJVmp/JyFSWLBy1fLx70hk9NT5MV0m8ax3q28ioSDyl5xY6WgdQ5pTgaoJG+0wGqDboUIGTxn0qSEI85H7R3XIFIwI3XEwetKGD37NkD+/bt61py2Ww2YXBwEBqNRi4g19bWcu86pkVvT+FLDalAktqIKzZMY3JyEiYnJyHLMjh79iysra3lRkeWZTAyMgIbGxv5Fb0jIyOwsLAg1psmBKU6igGyXtpLCyMpD3yP9YlKnANXKuwBIL/RBsB345d2jgT9LbWfVKZeAHOKsOT5eQ0W65tHHpS0c0gzuPlhjPw3PkvGstVHqCOCLmvHvK2tVlRWatuCeDy+vafT6XQ5barVaj5TiWHoH8D2w45puTnI5eOU/lGnDt2GRVcSYT0gbxQA4rZfdO7gH3dw8HZBfYF1SB1kyAvKTG4kaGBYW0Iv9ReaBjVKLJnP86WGFZ8h59uXpW2tUpop+kkjD17jdRJL35L1XJbT9xrw5TrLq0OscazxkfJO45HH6xemLOnSkIUradtb+I7+1sJwGci3DlGHOEC33tH0DZW9PA/OD02XlonqUnTmS/IPw6JuoitH8T11xFOHPHW0Szony7Ku68xR59Ez3vjqSlwZpG2NpvqW1gWWi64iQl60NgXY2gLM5bS0qhPrj2N9+p6uyKHp8r5IdWyWZV3n2FEMoDm/OFl2JW9vSY5ymReTf5rcTwnvyedChcOwXtvCo8M0W0eyhVLqGil5xQ5lTOuIlDG+nNxiTurIPK7VqS6GkuUV7m0g/t6TvhZXM1TGxsbg4MGDUKvVYGVlBdrtNszNzeUHfdVqta6ZYDywmIJSBM8IyKmwooKRA2je3kNDQzA5OQkjIyOwuroKKysr+WnyuBwUz4dYW1uDarUKtVoNRkdH89U7EoDUVnjxZYtWP9GUd5E2w29UOUrLTWMCH6Bb4dKtBtTQkQQ+55mHpfucaVhNcWhpxerA+s3rQ/qWGl6LUwLtK4ck+cNBMw+rKWHe//l7fjiuND6pfJH4wBs0pKXX/Lcmb6gDWALX3CBAUCwt89fKS0EqglqcseUrdyggxfz5NjCsH5yh5boC49OZVVoH+JuvgKE8UEcZpo8gF2/o4jeYIA9UT1FdQnmk7cnT4CugaFto8hKNnuHh4Xx7G3WUWbLbet8vkvSc1H8s2asB/37x5OHZCsdlgSYXihgaMR5K2rnE5bulT/izpBfoOKFyg8txJL7ShadL0+E80/wknikWpKtuKFak55tRWUtXifJyot4AgK4JY14HKM+pIwKdN1RG8ht3cSzTyRdpKy0vP8bhdUPtGyy3pqe4rsHdDZLNQXnF/PgWMaxrAMh1C+p7rEepvel2Y0p4vhGtV3rBjUc+S31Gko0xjC/1w150gkWcl37no6VP9XyqveThtVedUtixIxXSEiqao4J3HK2wFIB5+LtYpDVsv9IG2O5plvIYHh6G3bt3w+TkZL43dWlpCc6ePQtDQ0MwNTWVX3tOl5LjnlHqmEDgry35p8KL/gFAfo352NgYDA4O5ifZU8G2vr6e57O2tpY/12o1aDQaMDo6mgtP3ua8f/BVLVo9SsIJBSU1dCjYp0JVmvnmBp7U/7mQl8pA06QkpSnVOU8T+aVtpYXjxPsZN5CkOpDKEJMFMYopD4nfGEAvaWcRB9UWyAboHpM0DcsYpMCaAm4JtHM5LBF3yNL8rDEhlRH54fJZ2gaGeVP+6Cwv33aE4ekSc5QV1LFD5ReWjR4EiekheMZ0KeClK4qoMSO1B5dpAwMD2w5qxnC0rQYHB7sAt6aTucziS+kpEEawT88uwvqlK6YoL7TOsD2oHq3Val1nF+GhnbTMRWVYalwJdPcqS6V+WQTkStgyhv+8/PA8pdWuHr4vlLFS0sUjKus1Jwk+A9iTq3wcaWGo/JN0Db7H1YNcJ/D8pRXg0vksWjrUUYOyjTqW6Op9qi953dBVOnSCgMtbqnPQccOdORiXOsBR5uKZoWgf0HbhE6d0NRHnl7cnym/eH6jORZmP8luaqOB9RNL7WbZ16D5fvcPfUR0i6S6sK4wzPDwMg4OD23QNP5tI6nOaEyfFQWPpFQ9Z+EgLw/UDxYKSPVOkDBJJdcZtEq1Mkq7V9G4K7wB9PDwZM9cYijGsKXKeNn9vVVy/yCPMvZ0xZlhr4a26GxwchPHxcdi/fz8AQO5MmZ2dheXlZajVatBsNnPQi+CcDnYUgMgXXQKPXmLqnEEBje8GBwdhZGQERkdHYWBgIL8alx42hkstUXmgYEZhWq/X8xP12+02LC0tdQFfL+hM6QtjY2Nwww03wP333w8LCwvbhLG2lQGJG2D0jypKfg2vJPxpPKuM3GCkeSEhKODhuIFnCQwNqGiKK5YuH7f9GrNFQX9JlydpYBe/WfEk0pQsBaoc4NFwnC+tX3OAS8eyBHJ4n8V+zGdxNecwHc8c2CMf/D2fOaRynD9z5zAFuDRdDvZRpqNhgACWz5pSOUff89WFGIYbCbQclDcqg2k90K11PD86i8zrHuNi3eEWNADYNiFA+cJ3/NBqAOjSB9I2g36RhaPou5jO0dKzePWA0X7qAW+eEg+9xC9p5xI14vtlvEr6g+JE/EafJb4keU/jSv1WSo/jUs4bYnyczKXfqY6kcpHKC6qfUN6hDqR1gX98xY60UpTKZSw/nWCmdYK6hfIC0H0DJf7RyQ++OpSvmJccvrzeMCwST5O3CdWrNG1aP3RlqnTWqWRvcNuMtjXWGT14mcu5XuWeVkcWWeMlNW8Jq2Gamo7pRffEbI5Um6TfNkxhx47HKRELR4UcAkT6TNOhHU8CgxqPKd+szhkzGjzfYoZu7B0vN9Lw8DAcOnQIJicnc8cJAkbc9rS6ugrNZjM/bIwKc5ylRFBLlyPickMUnsgHFea1Wg3GxsZgeHgY2u02LCws5KtwMA46eejeXIBurzOeA0T3166urnYJQqwPDYxK9aMN6kqlAktLS3DHHXds63NS23EhgX1Waifq4adhuMFH25kaXvQ954OXiRuPEu/INypAavRoAkUac/y3RBIg4WNLq1/tWSJJxvTbUCjp4pM0Nvhv6V3MyKThOIjTxpAEomleHADz8FRmULkp8ST9l4Azfy/JPMoLlpESd9pIzh0uV7ksw3pEWS5dxYq6BXnCtKQ6oLzxrQqUD1qnWvl5uakMpGCbOuGo84nySGUn3W4mAWS6wpXzzNuDboHgdWJhmxiu4flq36V3MVkak/tSeK5DeJ1JPGmg3wprkaRfJOKGd0lXNsV0De+z2iQAJ9p/qCyj8Sie1sa59F3SVRyfcV6ktCk/AJDbA1Q/8hWt9BvWCz1TjR6MzB0aXNdIt0BSBwWvK35luFTfNDwNyx3vlC+ALQcKdWxJcpn2A5of1cd8SzdtQ26zcHuCtivVIfzcHOrg0Va/auXVdjdIekfCQ5S8+sSySaT4mk7X8pf45jx7xoVVrqJhrbEp8WHVqde26WnFjsWsFMajzDUjE79z4OLpRJQsUGTFiVFKXUjhPI1Lw9LBPz4+DtPT07lwGh4ehsXFxfwQtE6nA4uLizAxMQFDQ0OwubmZX1GL9YE3ltBreOnySLqkEcPhuT3VahU2NjZgYWEhP7cHQevm5mbXskUumKmXHgCgVqvByMgIrK+vQ71eh3a7nZ/NEwOZEjCmZZT6Cl0uqilSLU8qvOl7Xle8X/LwtO/w7QwSSUKRl93qa7Sc3IjhihV/e/q3Rla9WoZEbKzG5ElJO5+4ovaCVik+Bdr0G1+5w8cEPtNxy/WUBoS4M4PrON6Hed4og3mZ6dJrfqZNpbK1lRYBJyUqW/hWLAq+aRhaR9zJT3nmW7cwDD0bgAJkCfTw+qGrZWgc6pChdc3LyA0RWj5piT5vYwT8tD6oQcCBPq9rXke8vB55LtUdJwmYS2Fo3vy9hzygWcvDime9i/GpyYdYvKLhSroyyOoz+N0Kb2FN/ofvuVNA44NjuRTbRbKl6DOVe6hLKKFs5bxK8g11EJ8gofyjPuArQfkZbvSPpsdXDHGi4Sj/XMbT8LRe+MpMXlaqN6R2RZ74xABtV8oj1htNXyoH1jGWSdI1XB5L+gvTQRtDuy6dU2x8xMLH9BAlD56P6TfLnqDvUssVy6sIaXXAbaAiVMixo4ECrVJjIEQC0gDyjUucBy3vlLJIjRzrnFb+0ndOscbzDpBqtQrT09PQaDTy5YztdhtWVla6TrdfXV2FxcXFrpUytI2wrun7LNvyxuPhXHjgMZ7Vk2UZLC8v54cdo+DBZX9Sm9JVQbiiCPMfGhrKnUW1Wi0vEz3MTSOrzi0gG1OuGnHjKBaPKoOY11za2oVpxJQ7T1sCCBJvqARoH0Be+RiVysqBCs2b56URjZ9SZk+bl7QzKVWep3zXAJIUXurT2m8kOhb5+OF9nY8dCoJ5WOrU0PSnZpRgPMyDg2kajzswaB78AEvJkKB1S8tNeed1LxkFXE9T+UgdTZQPaphQovUlAXVMg8+o87rWjB3KA29/zgd3KsbknGcsxNJIScuTBh0X3jyLAHuPLtZ442l6MF1Jj02y8IoHq3N5In3THP6SrKP50DQkPCfJGz4GNJnE9Y0mH7g+ohMLknymfPA/rn+QD1o26SIBTZdi3XLbxsK8UrkocV1Dy6nVGdYznwyi9UP5oP2C6g2qx2hYqR0krEH54enzPsfTlHQyrWsJc1xMiuWp2Q/91nsx/rR+5eGnqC4q5NixwG+RdLhC5YItZiRahZfSkPiOVb6UlyV8tfxTSALmlAYHB6Fer8Pk5CQAhAO9Njc3YW1tDZaXl7uWwTebTZiZmYHNzU0YGxuDWq3WdVUgn+HE/7gEslar5WfgZFkGa2trXUspUQBnWZav0KlUKvlNXLgyBoUBrgjCG7CooYHl4l5lLB+vX6tfSH2Ht3tK20jCjs4m0BP76R/v69IyUd5HURDHHCuUeP+kv6Wx4AXEkgLgvPI8rfeeMmjgxSNQU9u1pMuTJFAdU4QSkAboBlP0Gx+jmA5Nj6fJQXaMH82Ri3xRHvi2KDr+KMjjY5DLODox4gHXfCk8/vHDJ/mWLExb257EeZP0mlSH3PFDw2tGA8aT2keTo5q84e3B+4C2TYzXK+VR6oN0NZO0HUGqJ4kXWn7KD613biDRNDhp9aLhNIk0fFYEM0r9x9I7mtGh6YWi+uJSGDUl9Y94H7ZkO+9TUtvzbxRXa7ZOal/VyiH9p2WhMmhoaKjrxikAiN6ixPUZTZfqSroly5LXmrykq0Q1Xiih3SCVnf+WdDotD514prYRrSfON0D31ilMi4aL9Zksy7q2XHFnjoS/qazX5D4SdzLh+aVSWMor55vzYWFtGi4Fw/N6keJJeiAWrl82Qb/SseRHL/n0tBUrptA8AxJAd2BIhZIUuEexxsAHT18CDBpg1dKXvklAx+qgGiEvIyMjUK/XuwQybpNChwoKjKWlpXyLU71eh2q1mjsicFVOtVqFer0OtVotd+bUarWcLzyEmW7dQkcGno2DQhadOsgvFTwbGxv57V2YFq0LXLFDhRSGpcJPEtre+uNtxEGwRBTQ07qj5y/wdpQULs1Xmt1A4ulZRqIEvuk3D3jQQDNPUwL13ABNpZgBEAPv/RK2JV0+lNq+tA9acpcDJZofyiqt/9N0tOXUdLaOyj6aNx0/9DyzVquVz4JyMGwBHfqOAy9aBxQU4m9+/TlPm9apdlYOTYPXp8avpuslA4jyTJ0uvDwSsOUrn2h7SG1I00A9J/GlGTBa/UkHQGOd8vMdeFwMS3+jzqE3gdEJF6k8kp6R2kgKmwqStTBeWR3DQ570pbLG9IqWXgy/lbRzieMJiay+I9k7XG7yuFQ3SA4UgO1bcWi+mj6wsBLKC7rFVdKNXAYi8QkD7YwXHl6Sj9I3zFMqL82X8qbhdk2WSToCv2lymOqMmBPF2mql1RWvS1o2Xj8xXUPToOXH9NEJxs/uofG5Ywl1FF1hyifsLT0jtaH0jeMXifh3K9yFks9Su9NvlAf6TtMvWl8vQn3ZikXfa0o0pjxjHdRDMaEshbW+pzijrDRTypTSqAMDAzAyMpI7PSqVCjQaDRgbG4N9+/bB0NBQvk0KHT+tVivfroXCfWRkBMbHx6FWq8Ho6CiMjo7mW60AANbX17scKtSpgd/pHlt06GTZ1pV+FGjiNa/NZjPnB8uDdVCtVmFzM5wPhA6oarUKq6ursLq6us2I8A4kTRDTdCSDjgJ8NML4OToo6CSFQdOU9vxK7Q+w/SpWC3Ra/YwrB6leeB1Z/Fkgpl/kAVmc+pl/SZcHaQBMci7ie/pbAuzW+NdALuWF6zXuSJHGGyeMw4FSEQDEw2rlod80UM15jBkmAFvOBCorNT6l8lltzOsgJre44aGVn8piqdwSMEcdx50mHoNfKzc+a4dl0rrn7UEPFZUcO3yVEu8f1iomGqYXcKyNlX4R7XMWn73qJ22slbSzSTMStTbWbBnJuJe+SXhN4snKW8Komvzm8bjDJCZ/JTlG40u3/vH0ebk5v3x1I8XWdHzjM10Zyp0fUrn5RA0vJ40jYW7JAcZ55luvpLqk9Yk80bNzaBw+acHzt9qHf+Nh6EQCXSWK3yg/dLswncgHAPEsP6l9edtY/UIrSwpdaDtAkhX0uZe0pG+pdMGuO09hKBaWA3hNQcca0wKLRdLxhpfS7xUUVCphCXej0QCALedKpRKuDd+zZw9MTEx0rYrBQ9LwnBy8HWtkZCR3xqAQw0OQqdCnQBIgbI1qNpu5QBseHs5nDimwxDpD7y7ygg4e5AvzwTww3Uqlkq9AQqGOcSWhYAFuDexT4oqOl52eN8EVjJUm5QFA3xrC+edlktKNjT2PsNfIciZp6WiKXkuD88bD0frVhGqM55J2BnH5LjlwJMCs/ebp0j/+XRr79JsUR3LUSvJIAqF0mxM9KFnbMkPT53VljXFpvNLyWsCRgkAtPpWDFJDzeouViet4fgaOVAeabKDlsuqU15Hm0OF6Q+pLHPhjOG4AaCQdYkqBNH2PM+/8CmD8r51LQesmZuzQNuF9JFV/aONT68OcpP4tGaM8b6mfxHjl+cVkT0lXDml2hhdnaPaBht084biDg//Wxiymy2UznWiVzvvh6Uiyj8sxTcfQd1wGcmcAwNZ5blyWYTn4BIJWBxpp9gBNS9tiy2UBfc+3AMfqAMNJdUZvmKT1wOuFp6/JdKn80tYxXvf4nq4Klfiw6oy2GX7TsJfUH1JIK7v0PqY7PPmkfI/pWo8s8fKZ7NjxKjNPOK+g6yfFBLU3DQuAWOH7RTgI6UBE50673c4dNxMTE/kZPHRA8pUm7XY7PwCZrqChgznLsvwacmqE4BYuDIvf0JGD8XGlUKfTycPgfyzH0NAQDA8PAwB0bXHC7WVI6+vrsLKyAu12GwBsR4PWVp42RJ7ofl9urGjxLKLGEIbnyiB10GvfeVzeHy0FYBmNVhxPf4+Fi/EplaukK4Msw02Sv9LYlkApB7Kc+Fkq2pJqngd/lgAWfaZOa37GDS8Lf6fly8eeBrR5fUjhMX2+RYinz7f8UJ55fXidVfwdNUokkKzJTarL6PkLvB44KJd4ot/46hmp3DyOZBBIcTAsXxVL49DvtC9jHnQmVhoXUttIxgs3ZHh4ybjzkKVLJCPNk5b1XRsTPE8vxXR/STuLNJwjfZPsB/5OG/e83+NfbMuOxCc+c7mnYT2aD8psxO+SnpTypkQNcMuRoMlc+g1lEso1KueprYL58slULoNicoXLOGnbtbbynv+2ZL1UdqncGId+oxMa0nEMvD61/GleWh3Q1ThSX6crdngekq7heUvb0rX24fVF06AkjVPeDlL41G+pxMuu+Qr4e45lpLZOocIrdiwB5I2rPUsUK2BMIKbwZjVAStqa4WkBG0/amA6eg4NbltbX1yHLsq7ryfnWIeqlpwKfA1UqULNs60BkPgNarVZzQdhqtfKBSwcv5kWvT6dOHRz4uOqHXsdH+cJr1TudDlQqla50PANaEib4XmordGyhY4fGoeGo0pQUjQYmOVnKhPYZDfz2Cjg1xaz1f63/evlKGfdFqJ8Cu6SdS1zO4TvJ4KOAh8aXDGQOsCRwgkTDUmc3faet/tP413jh+WuywgJDWZZ1ORYkYE/lPJXTEtDU+JB4RaL6B/PE9xZg5WlSsMTTkrYi8ZU2tAxWG0hAWuJFMgjpVjbMh986RkG+BsJpndMzNHgZLP5pe/L2oPWi9TUvpeoVHi81nyJ89JJuSTuPUvuAZYDRd3wlHuJkmj6dRJD0gCTHeJ4STqQTpzRvybGjpcdJs+E8eoa/ozJPOteFyhuqbySHmLZ6VpocoWR9k8ja7qvhCq1+eXjqbJHkMC2TpWvpO7ojgtYlwNb5frRc+B6gu10437QdpDw3N7cOtaa6he7moHVPw9J64zre6qNaHUh12It9oZFXZhT97qFkx4410DUgIylOj+JOCe+tDE9YiXfOgwU+JAcOj4/PVOhrwlLid3BwEBqNBgwODsL6+jo0m8382nAcONreSBxwdGBSRxAaGXhdOQfwlF+6jUoa2AMDA10OGEwHV/5gWMoX37KFhHxiefCGrpWVlW3bxjxElTIVoMgLXTHEFSyWnysYmh6vE962EsDHb/S31o9iSp6/83yT2tEC8hrf2jtNuMbiXggBXNLlTb22uQU2aR7SONX0mSddKlt5OVC+USCF+aNxX61Wt+XDAbskC6zxmQLEUd7R2Tgq4zSnDgBsc8gjSWDX4k/jjTo6KK80PIbRDBatzug3PjtJZ7s99Y/xeNoSaOV/eJ4cz4/2J8npRVf3aEYgPcsJv9F3lC+an/RszdLy9uDveL3EnDlaXKmeLwRJ5S/pyqIY3pDkjIQ3Pf1eWtnnxUHUIOaOW8oP6hTKi7Q6VNJPVh1I/FKZQf9bMpemL2FstB8sfcPLL61S5HVMy6rpf14vUvm19DU9LOk/nge3J7RVl1oamtyXdA/iEHp8BoB8aDLPn+fJ+4KmO2j6vN5oWMlxpv3ROpDGlEWaHJfGdVHS0rmQeqvnM3ZSlbFXIXorw5NekcbtZ6Vr6dNZQ8nTbCkXPCuHgzt0iuCgpTN8uBoG41MBj44UAOg6wwbD0nNlBgYG8lUyFAgjKEUnEaaP/+n2LFxdRG8bwa1aAwMD0G63odVq5Tzwg4qx7kZGRgAAYGVlJQ8rEcalRgtND3nA8uEzV84xZU7T4b95WNpuMecJB9u0zvC3xg/nS+LHCs9JUlA8ngQaNKVupWPlpQnfEnRfeVTUmLLiSAAU+64kj/G79KyNcQ5CO53Oti00FLhS+UbBCx3nGujUjGoOujUZQ8uDYE8C63R1EcpQ6ZpWmkcsT0le0kM5tZlYKT5/JwFJWq/SxIrUB2gc1CWWLKXGG+VLKgP+p7On3IihQFvqd1a90vSwTixjhut1Gh//S6tUpe1yF4qKygQkWr+SftXC87xLfbPzKcXA0/qIpQMkLOflg447fKar8bRxTycRqA7h25nwHZVbmI6GNynRd9zg5s9aPI7P8Te1Gyi/VA4jb1Z9cbuBj10NX9M0ad1KOFYiqhupzNTwNs2Pr9Tk9crT4fKZ8kvLiH90sh/fUd0irRiy6osTby/+m68opfzyfKW+Z9kz0u8UsvBVim+Ax9HSiNmTqdS3w5M1xnmDekmLpwFRK771zsN7aufwhJcAszdtCdjjihh6wDCupkFHDF2SKRkP3KFB6wFvr9LqHw9ipquBJMWBK3WoIUOdLLjCp9lsQrPZzLddUWMIecqyDIaGhmB8fBw2NzdhdXW1yziiK5T40kb6J9WpJFho3lyZ8aWOkjLn7Si95+WTBKvWjyUgoY2PFKGoARQtTYukscaFmHcsWHVQ0pVDGuii7zW5iCTNCHKgg+9jfPAtKRIA5CAJZTKNR+PQmVIrTfrdAgtS+WJADOuJH6pIy06NArrFFvPkbWDpa2msavKI3r5BdRdPDwEr6iG+soWGo78lPrn8pVebSzxo4JfG0eQr1ic/z4jWp9S/kQ8JnGtOf8kIksYTDS8Ba4AtRw41PHhfk+Lxetb6vMSz531JJRUlLkeRJGNLGzccq0rGccw+sXSSJFtoWJTVXE9QXaPpIP5esuV4fdBnC4PxMlF8znE5d+pgeC6vLVuT/tdW8wBsl1GSXNXwBYbRJgJ4W1l1JMlRtN943la9SFgB6wDf8a2+0iH9vIycpHqx8Ai2N1+RI4XnYWg+0qSJp//1Qh5dI/Vvq960eDzPVD3Xk2OHdyrtuwdQ0vBe0gSOxJ83b02o03can9I3jzGcwhPS5uYmrK+v5ytnKpVKfpMUX26JwgIdPdS5w1fwYJ50FhkFLPKirXrhM3g0TUyDbsmiApHu48SDnFutFgCE2WM0HuhsKW4Vq1aruXOHCkC+/Ywbd7R9NCOBC3X8o1spJOAqGQv8vdRvNQXAQTLWqWS4SESVBE2X/5bixX4jWQpWCivVkQfQe+SEp05KujzJoxy1ttX6pRVe63OSXKAgI7ZajqaLAJXPkNF8eF7ccWCBas6vRx7QNKlcl8ohAX8+4xpbsk3TksoT0+Gag0DrG7F2iW1joCTJXy5Lpf7K9SpvG6xP6oyibSFt87XqANOT2kIiC3zzcmmTNvQZ+wklWgdeEJ6KvSSK4b+YjuJplPrksUe0zWNGFu8rfEsND0PD0t+a3IoZ7zQvvq2Gx6NynMt3qewaUf61Ma3hPOpcoH+UR7oSFGBrFSe1NVKI86HpcO7UkfQzrwf6XyozTVPjnWILGl9aYSm9o2WU7BmMp9mEUnmkNuZOQxqO2wExm4vLVqmOtHT5ZBhvM0vGe22UFNL0lkVSe/Wqb3py7MQY5h1CE1z43fNO+24JTK2BNYNB6oj4zQIksXcxoCENXG1mEjs197bSa82RX7qsnl9ZR+uBOnE0gcYVFndy0G80HX5gMgr1arXatRqn1WrB8vJyfl4QChBaTn4e0NDQEFSrVWg0GtBsNruUBuWNrmDStlvxVUwc0NNy83rkJCliSZFwgc/7hNVn6SyEtjWAtrM1e8p5loRujCQlwPlJISo3tG8W/yXtPJJAQgxUW++tfhDrVxLY8aRBCWUPyjmuByRAzfUVXYUhyQsuT/CdZ7xZThk6SaCNKw64vPpWklX0P9d5PCzXRVbYVMAl8U+dJpbsl/Q1xse0aZtLgFW6wlwqP37X6lKTx5Ihom2jovWshaHtjpc0cMcZ14eUYmNLqouiwFczJGJ9pNQnjz3yGmWSzqDYzMJ2PAzHXpJxq+E4OhlLcT/Nk68OxT9ptY5UB/S95AjSxiWvI+5MoLJBWj0EsH3lLdc5mnyh5bDkhpYOL1tM9tBwmiymuoTH5XZDpaKfdcPtUylPOslP+UNMom3NBdjulKT58wl8Xm/cAaTVodTXKK+07ujY0Jxbnr7gbUPrW6pOkPJNxbQe6ttWLACdaY8CjoWLVYgECq2BLCnsGJ8eHnoBHpKA12hzM5xHs76+3rV8u9Pp5B7Ydrud80xniul7gK0BRA0GLlSxPnFZIKaHzhJafrodjG7BQucO5kmdOlmWwfr6OiwuLsLq6mrXqh4Mj44udNjQW7iq1SrU6/Wu28GQbzwgDHmit9Jw5ckBLDeSqCCmBztzJ4jW5/gMLqYhLRPVwIBGWt4xpcQVg0ZcuPLfvY5zLixj46AE2lc+cRmUGseKxw1PjKs5TTjIjo0VzIMfYEn5pKAaZZsGsvHMNFypKJVZ0mV8HFEZxh0IHJShDOflos+Sg0MCPhqQi8ktKR0JOHPdb+lirX0pWJbaGmV4TNbzvLgeoWnySQbJ+ScR7WM0Pb6Vjte7ZOxRQp1ODTcLoFN+aP1xXYdl1fp3zAjW6kPTKVrdpeKyovmUtDOJ90Wtz0mUaldY/VqyJzQZis/UgJf6q7aFhcoFDctK+oG/j+lElAuSQwPjU50j1af0zuKTYm1pIgDDaJg2dsyCxodWBzwc/c+xtKWHUuwD3peojqNyXtKdvF7oYgP+TSsbf08XLfByS3iCxuV50rjSbcqxyexU0mSCxqtEKVg2BWsguRw7mBhfkcHBkaaoaVjaeJ50pDDe/KWwkrDlRjUfQFJ5eDiJrEHmIW0WFwCg0+nA0tISzM7Owvj4OGRZljtD8Iwa9Npjh6eCkXtZeZn4qpxKpaICRpoGGh1UmHJBjU4delhzp9OBZrMJq6ureRqVSqXrmnZ05OAZPQMDA7C+vg7r6+s5H7htCxUchqXbxvBwaKpoAPSrbDEMng+EjjMKUq0lrB4FyAWmVM/ab0240rSlPLUxFRPKPC8uOD35SJQqvDQ6ePAgzM7O5tv3ek2vpItD1tig7zXnRSycpSQto5XKTalvS+OPjmcKDukB7xiWHkaM8gSge9aSnhmD55Bpy8iRL6nfU/40nUdlmgXaLMNAIkl2SQCR56GF4enQd9J5bJxfrr8s+UPrTTqknwNlWgdcN9B6xfakNzBKPPGy8N88DnXM0AkIqUy0zLTvSfWnjRFpLPI2pPxif5ZAt0dex3SMhiO96XnCHDhwAObm5vJJq1LP7Byi/d1a9SfJdkseaWlo7+iY8tpWWl5Ud3A8Kcl2Go/+UbxsrdSkZeHOf02G0nqjzmLKl7SSkTtXtPq1iDswaBr0N82P6mwJB/CwvA74e7oCFmD75DANq231xd/Wah/6zG0vekSFVg+8jiVdiWWnukaKy+uN/9GwyCvfxqjpZ97PcBcHd1RJ9WKR1be08SDF5+80WyzG08GDB+HcuXOQZVnXwgWNXI6dpaUlAADz1qGSLj6tra3B7OzspWajpJIuKzp69GjX89LSEkxOTl4ibkryEuoZdPiWVFJJJV2udOLEia7nUs/sHCptmpJKKmmn0PHjx7ueY7qmkjmmGTY3N+HkyZMwPj7u9o6WVFJJJV1KyrIMlpaW4NChQ+oS3JIuHyr1TEkllbTTqNQzO49KXVNSSSXtNPLqGpdjp6SSSiqppJJKKqmkkkoqqaSSSiqppMuPyumFkkoqqaSSSiqppJJKKqmkkkoqqaQdSqVjp6SSSiqppJJKKqmkkkoqqaSSSipph1Lp2CmppJJKKqmkkkoqqaSSSiqppJJK2qFUOnYA4Nu/HeAbvmHr+QUvAPihH7r4fHz4wwCVCsD8vD/OH/8xwNRU73lfqjJf7vSHfwjw4hdfai7i9Mgjoe/8+7/3ls7P/izA057WOz9IMzMA+/YBsEPdSyqppD7RTtZfHjpyBODtb+9vmpcjfeVXArz3vZeai/5QpQLwt3+rf//yLwf4q7+6aOyUVJJJV7oM9dBjRc566Uq0idbXAR7/eIBPfOJSc3JxqF920U6jy9ax8+3fHhqkUgEYHg6d8ed+DuBi3E74138N8Ja3+MJeSkEMAPCf/zPAffddmrxT6fd/PwjLiQm9zs6fB3jVq0KYqSmA7/ougOXl7jB33gnwvOcB1OsAhw8DvO1t3d8/8AGAJz4xpPGt3xqEGdLCQvj26KNxfptNgJ/+aYA3vSk8Hzmy1Selv2//dndV9J0OHwY4dQrg5psvHQ8S7dkD8OpXb9VhSSU9FqjUX5eOms1Q/7fcAjA01G2wUfrwhwFuvRWgVgvt88d/vD3Mb/92kPv1OsCznw3w6U93f/+RHwHYtSvI3/e8p/vbX/wFwH/8jz6e/+f/BDhzBuAVr9hqE+vvwx/2pXu50k/9FMAb3wiwuXmpOSnpcqVShpZ0OdOpUwCvfGWwJwYGdCfQX/wFwA03BB1yyy0A//iP3d+zDOBnfgbg4EGARgPgRS8CuP/+re+tVrBjJiZCXv/7f3fH/+VfBviBH/Dx/Lu/C/C4xwE85zlB38X0zCOPOCujpMuKLlvHDgDAS18aBs/99wP86I+G1QS//MtyWGq890q7dgGMj/cvvQtJjUZYEbETaHU1tOl//a96mFe9CuCLXwzOmb//e4B/+ReA//Jftr4vLoYVNNdeC3DHHaE//OzPBqcRQACKr3wlwGteA/DJTwJ85jNb3wACmHzNa0L8GP3lXwZh+hVfEZ7/7d9Cfzx1amu28Utf2nr367/eHb/djufRLxocBDhwIBgylxt9x3cEo+f8+UvNSUklXTwq9deloY2NoBd/8AcDSJbo4YcBvvZrAb7qq8Js3g/9EMB3fzfA+963FeZ//I/guHnTmwA++1mApz4V4CUvATh7Nnz/X/8rrLB5//vD5MJ3f3dYoQgQJhB+8ieDY8hDv/EbQU4ODATQjTrl1CmAl798qy/h33OesxW3n33nYtH/8X8ALC0B/L//76XmpKTLmUoZWtLlSq0WwN69wUn91KfKYT7xCYBv/uYwQf25z4VJhm/4BoAvfGErzNveFuT/7/4uwKc+BTA6GvRMsxm+//7vB1vnk58MttArXxmcQQBBj/3BHwC89a1xfrMM4Ld+K/ACEBYFUJ1y220A3/M93e8OH96KvxP1zGOVLmvHTq0WjNVrrwV47WsDSPuf/zN8w6WTb30rwKFDAE96Unh/7FgAQlNTQTh//dd3ex03NgJYm5oC2L0b4Md+bGuQIPEleK0WwI//eOjkOLv3h38Y0v2qrwphpqe7V21sbgL8wi8E72ijEQb+X/5ldz7/+I/BA9tohHSKeEf5VizcSvOnfxpmGicnwyzg0tJWmJWVsIpibCx4iX/lV7an22oBvP71AFddFQTNs5+9NUvYbALcdFO3w+XBB4MifNe7dF5/6IeCY+XLv1z+fs89AP/0TwDvfGfI77nPBfjN3wT4sz8DOHkyhHnPe4KAede7Ag+veEUA8L/6q+H7zEz4+77vC9+/7utCugBByP7bvwG87nU6j5T+7M+6Z1z37g398cCB0LcAglPtwIFQJ1NTwRh4/vODd/4975G3Nr397aFtKL3znQA33hji3XADwO/8jo9HJL7kEGeRPvhBgGc+E2BkJBgDX/pSd7xf/EWA/ftD233Xd20pEy9v3/mdAE95SugvAKFtnv700L+QbropjNG/+Zu0MpVU0k6mUn/56K/+KsiIWi3IRUkfUXrnO0P5P/hB+fvoKMA73hFA6oEDchicufyVXwmy7fu/H+A//SeAX/u1rTC/+qshje/4DoAnPznEGRnZ0nH33BPq+pnPDOB9YiIAbYDQLq99LcA118TLf+4cwD//85auGR7e0jMHDoT6xb504EDg48u+LNTD4x4X5DKAvJXiaU8LOghpfj44oPbuDfy+8IUAn/98nEdO73gHwPXXB16f9KSANyx605sC1rjzzvA8OAjwNV8TdGxJJWlUytA4oQ3wt38L8IQnBHnwkpeEekB68MFQD/v3B9z/rGdtX/nBqVIB+L3fA/gP/yHIvRtvDM6FBx4I9TM6GjDlgw/6+EQs/K53Bbk4NhZw+sZGcG4cOBDwNHdSHD0aeB8bCzLr5S8PqxsBwm6FSgXg3nu74/zarwX5hPSFLwRn8thYqINv/dYtJzyAzybidORImMx99auDnSXRr/96cE6+4Q2h/t7ylrBK9Ld+K3zPsiCzf+qnQhmf8hSAP/mTYO/gVtZ77gl2zE03Afxf/1fQF8j7a18L8Eu/FOolRnfcEdrqa782PDca3XpmeDi0Mz6/8Y0A/+f/uX18Sdtsp6a6V7zGxqCHcHy/+c1b+uo1r+l2MP3TPwU7Ecfyf/gPdn9Eu+h97wt2SqMRdODZs2GS4cYbQz6vfGVYiOChF7wgrJj6oR8KMmD//uBsW1kJ2GF8PMgLPonxkY8EPV6rhT73xjdurUb8/d8Pdc5XtH791webC+nv/i70p3od4LrrQl11Ope5Y4dTo9HdqB/8YDBUcXVHux0E2vg4wEc/CvDxj4eB+tKXbsX7lV8JHfBd7wL42MfCKoKYwfnqVwP89/8evKr33BOE3dhYEPJ85Qau2viFXwgD9Hd/N6xA+eEfBviWbwmNCRA6/jd9UwBz//7vAWy98Y3b865U5CXiFj34YBh4f//34e8jHwkGPNIb3hDe/d3fhdnGD384zEhS+v7vD0L8z/4sgLGXvSzU4/33bzkt3v3ukMbGRijbV391d6dLpU9+MgzQZz5z692LXhRmMT/1qa0wX/mVQQghveQlof7n5oIAOHgwlGt1NfSDpzwl9I3Xvja03eCgj5+PfaybFw+98Y3BcXTPPYEvD73nPWEp5lvfGuL9/M+HLWDvfvdWmBe8oNhWr5/8ydDnP/OZsJqHts+f/3lQtj//8+H7wYPbHUox3n7jN4IAw777kz8ZjAdUXEhf9mWhLUoq6bFKpf7aTnfcEQDgK14BcNddQR799E/rcd72tpDP+98PcPvtdrkt+uQnt6/meclLwnuAUN933NEdZmAgPGOYpz41yM25uRB2bS0AuI99LOjTH/xBHy8f+9iW4eSlBx4IbffXf512fsDLXrYFYu+4I4DC22/fWk2JEwTWVq+/+Zug4370R4PB9L3fGwDshz60PWyWBdD7J3+ypYuRSp1QUiqVMlSm1dWA0f7kT0KZ5+eDTEVaXg6O1A9+MKwceelLQ75Hj9rpvuUtoez//u9hUu+Vrwzj/Sd+Isi+LAu2gpcefDDInn/6p1Cff/iHwdFw/Hiol1/6peDkQLy/uRmM2fPnw/cPfADgoYfCahOA4BR75jO3b4N9z3sCrwChLl74wmDIf+YzIe8zZ4LeQfLYREUopmcefhjg9OnuMJOTYWKb6pmPfSzol/e9L+D0PXtCGet1gG/8Rh8vH/1oqK+UlWh8fHnIMwbRwRJz9nzwg2G8ffjDob/89V8H5wXSykpw0n7mMyHswECoj9gW35/92WCjfOITW06ot789rMD9h38IfeA3f9NXXoBgD+3ZE7Zq/8APBFvzZS8Ljs/PfjbsMvnWb91yFp04Ecbjs54VJlbe8Y4wFv7bfwvfX/YygNnZbp16/nzou696VXj+6EfD2Hzd6wDuvjvIpD/+4//fMZpdpvRt35ZlX//14ffmZpZ94ANZVqtl2etfv/V9//4sa7W24vzpn2bZk54UwiO1WlnWaGTZ+94Xng8ezLK3vW3re7udZVdfvZVXlmXZ85+fZa97Xfj9pS9lGUDIX6IPfSh8n5vbetdsZtnISJZ94hPdYb/ru7Lsm785/P6Jn8iyJz+5+/uP//j2tJ70pCz767+W886yLPujP8qyycmt5ze9KeS9uLj17g1vyLJnPzv8XlrKsuHhLPvzP9/6Pjsb6gjL/OijWTY4mGUnTnTndfvtgW+kt70ty/bsybLv//5QrzMzOp+UpDrLsix761uz7IlP3B5+794s+53fCb+/+quz7L/8l+7vX/xiSO/uu8PzRz+aZc98ZpYdOZJl3/d9Wba+nmU/93OhfF/4QpY95zkhn9/8TZ3HubmQ5r/8i68MDz8cnt/+9u5wb3pTlj31qd3vfu3Xsuzaa7eer78+y9773u4wb3lLlt1229bzt35rlr3xjTq/mP/nPtfN3//+31th/uEfwru1tfB8222hfig9+9nd/Hp4+8QnsqxazbKf/uksGxoK9c/ph384y17wAp3/kkq6kqjUX4Fi+uuVrwwyndIb3tCd9rXXBpn5Yz8Wyv+FL+jpcaLtQOkJT8iyn//57ncoH1dXg+4D2F4Hb3hDln3Zl209v+lNQUbefHMoZ6sVfn/mM0G/PPGJQd9YPP/ar2XZddf5y/CmNwV5e/ZsdzisJ0pPfWoIn2VBLk9MhPaldP31WfZ7vxd+Hz8e2uxTn9L5ec5zsux7vqf73ctelmVf8zVbzwBZ9hd/Edr3xhtDupz+7u+ybGAgyzY29LxKeuxSKUMDeWwAgCz713/denfPPeGdNY5vuqkbA3P5AZBlP/VTW8+f/GR494d/uPXuv//3LKvX9TwoSbbJS14ScDqVAU96Upb9wi+E3+9/f7BFjh7d+o54/9OfDs+/9mtBhiFhe91zT3h+y1uy7MUv7ubl2LEQ5ktf8tlEMaL9hVK1uh0///ZvZ9m+feH3xz8e+Dh5sjvMy16WZS9/efi9vh5w+pEjwa756EcDf9ddF+rlJ38ylP/FL5blLNLrXpdlL3yhvwzS+MqywO/f/E33u8nJ0A+zzDcGP/WpEMbi99u+Lct27cqylZWtd+94R5aNjek649y5wN9dd4Vnj130C78Q3j344Na77/3e0Dc99PznZ9lzn7v13Olk2ehosNmQTp0KeXzyk+H5v/7X7XX027/dXbav//os+87v3Pr+e7+XZYcObX2//fbtGOZP/zTIt8vwRI4t+vu/D56+dnvr7BS6rPiWW7pXbnz+82Emi3skm83gKV5YCB71Zz9769vQUPD48qWYSP/+72GFx/Of7+f7gQeCZ+6rv7r7PW5TAQheSMoHQNjjyIkvMfTQkSPddXDw4Na5AA8+GPigee/atbXMDiDMnG5sBO8upVYrLHdD+tEfDSuDfuu3gheefruU9Nznhi1XSPfdF2YyPve5sNrnda8LyzJvvjk801lEpLW18B+XuXspdYXPykpok+/6rrDsH6nT6V7e+Sd/kpYuEi3bwYPh/9mzYSnsPfeEpY2Ubrtty0vs5e2228K2vbe8JSxXfu5zt/PRaPiXNpZU0pVApf6K66977gkzspS+4ivC7NnGxtbqyl/5lSCPPvOZsOT4cqGf/dnuNn3zm8Psa7UaZt/uuiv0g1e/OqyQkWhtLV3PXHttWJ2aQp//fJi553p6bW1r+fpVV/najG7DBghtxs+Y++EfDsvM//Vfw2wmp0YjjItWK/wuqSROpQz12QBDQ2H2H+mGG8Lq93vuCSvjlpdDvf3DP4Tydzph3MdW7FD8uH9/+H/LLd3vms1w9qVnOxC3TfbvD3U7MND9Du2Ve+4Jq6LoWS9PfvJW2Z71rLAy6fWvD3Lmy788rGS59dZQBwChT3zoQ6EfcXrwwVAPMZvoUlK1uv2stu/4jrAi9HOfCzbY5z8fVrP+4A/qtw0W0TN8fHkoNgYBQp/09OunPjWsZkW67bbQl48dCzrw/vvDjoJPfSpsT8OVOkeP2hfJ8H49MtKNK/bv335RgkU0vcHBoGP5OAHo7te33RZWLSF9xVeEsh0/HuyzV70q2F2/8ztBj77nPaGv41j5/OfDaii6dXFjI9TzZe3Y+aqvCkuUhofDfjN+MOzoaPfz8jLAM56xfVkeQDoIQioCOPAWp3/4hwCUKNVqxfhIoWq1+7lSSbt9Ynk5dM477ti+bYkKx7Nng9NkcDAMsJe+tDjPAGFfJ3Z8pE4nLEHDsxIOHNjaX4uEz9p5Ct/7vcEw2NwMgvBlLwsD+fnPD8svJcfO7t2h3ubm0srA++TAwHbAQA9Vxr7yB3+wXcl7t4xZRPsCChFvX/DytrkZBMzgYBDoEp0/X3wMllTSTqRSf/WPnve8wM+f/7m8XSGVND0yMRHqbHAw/ElhND1z770A/8//E3TMu94VJg327g3LvL/zO8M5d9Iy+D17etczAD5dc/CgvM2KntPXL/rqrw7L59/3vq3l45TOnw/lKJ06JWlUytD+0OtfH7bT/N//d9gu2miEM8ViB+JK+LEXTCnZJr3aKwcOhK1W731vcOy8971hKwzS8nLYdvZLv7Q97sGDOmbtB2l6htoz+A4nXvGZn82J9KEPha1973xn2EL2NV8TxsHLX779CARKe/aEiYYUkvRMpRLXM/0egxr9x/8YHDx/8AdbZ9LcfHN6v+61D8b6deo4AQhly7IgQ571rLD1ip4BuLwcJpK+6Zu2x72sz9gZHQ1C6JprfLf93HprcDDs2xfi0b/JyfB38ODW/k2A4DjQZtIAgtdtc3NrXywn9GZubGy9e/KTg/A+enQ7H+h5vvHG7R7Bf/3XeBl7peuvDx2O1sHcXPeV6U9/eijP2bPb+aeg9ju/M9TPu98dVmrgIcVF6bbbwn5Y2h7//M+h/tGxcNtt4aYsKkg+8IHgXZ+e3p7mH/5h8L5/3ddttRHGbbe7243S8HBox7vv7q1Me/eGPbRUENIzEfbvDwLpoYe21/XjHtdb3jG68cbufgDQ3Qe9vP3yLwej5iMfCXtA/+iPtuf1hS9szVSVVNJjgUr9FacbbwxOYUof/3hYLUqdx1/2ZWFV6M//fDBOeqXbbtt++PIHPrA1Yz48HMApDbO5GZ6lWfUsCxMIv/qrYfJjY6NbzwDouubpTw86ItW5w2nv3jAbj7S4uHWYM0DoX6dPh77I21VaUaOR1mZPfnL3u6/7umBkffd3y4cklzqhpBiVMtRHnU5YzYj0pS8FLI3ndn384+GMxm/8xlCeAwd2xlXWN94YVmfQg6DvvjuUjcqbV70qXFzyyU8GvErPF7r11uAIOXJke1uMjvpsoqIU0zOPe1xoCxpmcTHwIumZZjMcoIxnhXI9o+kYgCBr771XX5nmJa5n7r+/ezV+bAym0Oc/v7V7AiCMDzzbanY29POf+qlwTtyNN/auQy8W4UHktC0+/vEw8XP11eG5Xg9Om/e8J0yQPOlJoW6Rbr01lJ/X8eMff5k7dlLpVa8KAOXrvz54tx5+OMxO/eAPhuVNAGEbzi/+Yli+du+94VT2+Xk9zSNHAL7t24IT42//divNP//z8P3aa4M37u//PpxWvrwcGuf1rw9Lkd/97rD87LOfDYcx4aGzr3lN6PxveENonPe+Vz4g7YYb+nub0NhY2FrzhjcEp8kXvhAEPl0K+cQnhrp89avDYVUPPxwU0C/8QvAeAoSlgZ/8ZCjPq14VTi9/1atsT+np08GpgR7yu+4Kz3hw4403hlU/3/M9Ib+PfzwczPaKVwQHA0BYijs8HMrwxS8GYf7rvx4O0OJ09mxYDo+HYE1Phzze/vbA+wc/uHWVuUQveUk4tKwXesELQr9429tCP/jt395+Ovqb3xzq9jd+IyiTu+4KzhG86QsgtMVP/ERvvHB63evCzPIf/VHI901vCnWawtvnPheWQr7znaEuf/VXQ7oPPbSVxupqAE4vfnF/+S+ppCuJHov660d/NMjht7wlyJd3vzvMOr7+9dvDPuc54RaZN795++1PnO6+e0u3LCyE39Sh/prXBBn1Yz8W6vF3fifUyQ//8FaYH/mRMBP47neHSYvXvnbrpgtO73xnALx4s9VXfEXQr//6r2GWDbcPSPT0p4d2586SVHrhC8PtVB/9aJDT3/Zt3c6xF70oGAvf8A3hcMhHHgmHR/7kT24ZhSdOhDazlqG/4Q2hrd/xjtAHfvVXA06Q2uwbvzHw9B3fsf1GoI9+tNQJJfWXHosyFCA4Jn7gB4JD4I47Aqb/8i8PDnGAcFsWHrT++c8HHJ2yeuBS0YteFBxRr3pVqL9Pfzpg4ec/v/vYg2/6prAi8rWvDau80F4ACI6Q8+fDzYX/9m+hLd73viCTNjZ8NpFGqFeWl0Pb//u/d08Gv+51YbLzV34l9LWf/dkga/HA6Uol3Kb03/5buO3trrtC+Q4dCnKa01veElbooEP8K74itOuddwa9adkzX/VVgU+O8VPphS8MeX3uc6Esr3lN9+oUzxj89KdDvz5xws5rfT20zd13B93/pjeFuhsYCPbc7t3hBqkHHghtJ9mBlyN93/cFZ+UP/EDoF3/3d6FsP/Ij3f3uVa8KNve73rV91evP/Ew4ouPNbw5tes89YQLlp34KdsbhySnfT53Ksle/OhzqW6uFA6a+53uybGEhfG+3wwFRExNZNjWVZT/yIyG8dnBaloXDZn/4h8OhRMPDWfb4x2fZu9619f3nfi7LDhzIskol8JVl4VCkt789HJBUrYYDgF/ykiz7yEe24v2v/xXSqtWy7HnPC2nyg9MAtg6lkkg6PDl2WO/SUpZ9y7eEg8z27w8HyfEyr69n2c/8TDiwq1oNZf/Gb8yyO+8Mh5I1Gt2Hgs3NZdnhw+GAS43e9KZQHv5Hyzc7Gw6XGxsLbfQd3xH4pfT5z4fDqmq1LLvqqiz7xV+U83vFK7YfkPypT2XZDTeEQ7ne/Gad1ywLh7Q1Glk2P7/9m3Z4Mh7SRekd7wh1Mzoa+tpb39rdHlmWZe95T5Y97Wmhf01PZ9lXfmX3gXnPf/5W35JIOySM9qXPfS68e/jhrXdvfWsYK2NjIf0f+7Ht/UfjbW0tHP7HD7P+uq8LB2x2OuH5ve8N46Ckkh4rVOqvQDH9lWVZ9pd/GeRItZpl11yTZb/8y93f+aGeH/lIkKW/8Rt6mtdeK+saSh/60JZcu+46mc/f/M3A0/BwODSZHlCKdPp0yI9fNvDmNwc9c8MN9iGmWRbk7iteIX+TDk/mMjrLQh/5z/859I3Dh7Psj/+4+/DkLAsHl/7AD4RDGKvVEO5Vr9o6nBT1yIc+ZPP7O78T6qxaDQdE/8mfdH/nB2z+j/8RDln9q78Kz8ePh7jHjtn5lPTYpVKGBvLaAH/1V6GstVqWvehF4RIUpIcfzrKv+qqAZw8fzrLf+q3tZZQOT6ZjWMK42kUoEklyS2pDztejjwZMOTqaZePj4WDh06e3p//ylwdeaLsg3XdfsF+mpkId3HBDlv3QD20dXuuxiSSSdAzH9n/+50FGDg+HA6v/4R+6v29uhotH9u8PbXf77eFQZ0533RX6yvLy1ruNjSx77WtDX37Ws7Ls/vttfl/+cv0SFunwZGl8nTgRDmoeHQ2XEPzjP3Yfnpxl8TGI/YbaIpww/5/5mSzbvTvYKN/zPd2H/3/gA+Fw/loty57ylCz78Ie7+63HLuI2dJbpOlYiqZ9IFxnw8fThD4c2Gx4OsuPHfzzIJkobG0Hm8MOdkf7pn4Kt1WiEPvBlX5Zlv//7WVYJGZZUUkkSvexlYclbv1fLPJboy788eOvx+smSSiqppJK26PRpgJtuCrPS1157qbm58PTjPx6Wzf/+719qTkoqaWfTH/9xWPVhrToqqSSAsLLnq786rFqSDpO+nOjbvz306b/920vMyA6kK2orVkkl9Zt++ZcvfwF4OdPMTFgm+83ffKk5Kamkkkq6POnAgXAeXOyWmiuF9u0L2wpKKqmkkkq6OPSUp4RDpOnZayVdeVSu2CmppJJKKqmkkkoqqaSSStpBdLms2LnpJoBHH5W//d7vyTfjlVSSRpfDip2jR7dfCkDp7rvDwe6XG5WOnZJKKqmkkkoqqaSSSiqppJKS6dFHu2+rpbR/fzhQuqSSdhJ1OvbtcUeO+G7ru9jkcuxsbm7CyZMnYXx8HCp4IXtJJZVU0mVMWZbB0tISHDp0CAY8VxyUdEmp1DMllVTSTqNSz+w8KnVNSSWVtNPIq2tcvqaTJ0/C4cOH+8ZcSSWVVNLFomPHjsHVV199qdkoKUKlnimppJJ2KpV6ZudQqWtKKqmknUoxXeNy7Iz//2voBgYGurzblqcbFwJhGL4wqFKpdIXh4WNEw2lxNR6s/GLl4+XIskxNT8rPQ5imVnc8XOydFpfza71PIa289B2GSW37WD1661oKJ8WjfPJwHr6tfqHxoYWVvmMYz3iI8dgvSu3vFyrdLMsgy7JcfpV0eRPVM3Q2oh8yKUYDAwNdfetC5UllOv6W5Lwm+z3yhKcf08U8LkCY0U4pe5ZleR1aOqgX2eDVbUXT8qQf6xdFdb6WjkZW/7gQ46Tf40Hqs7FwPLy3fnlbeHBdSp6lntl5pNk0Gmk42UMpY0aS3948rXw0OyeGRSU9wtNJlXOaDusVR6fm6c27CGmYHMkrwyT7KGZHaXlaaUt8e+0br/z2+AJ6eX8xqJ96sEi/8+oal2MHM6dCUHOS4G++TIjG4wXyOos0Izg22Pl/b16xZwSzPF985rzFyuLNmxI3SDxxpO8xfjnFnAlSP7GMGi2OxremkKz0pO+W4KFCM8a7Rt4+llIGKV2rnyHF0pDiFhWgvaaN31Prm9OFMnRK6j955LQlc3ohacz3K22JJFlryTvkUdJ3Mf3J32k6I8ZfLLwWl9enBdJTdDKNZ+nBzc3NLr60vHjb8zx4Pp669pKmcyyMINVrv8eClK8VxxPWCpfSD3j9xByK2ruUerPKX+qZnUO0D6XiOGl8puD5lLz4e0l+pdgRFgbkMsRrE/QyJiS5ZeH2GE5O5THGv/Y9JiM92JbHp7rK0jNaub32kpaWJz2NYvWbKptT38fsnJgD00v9lPG9YIVY3J6P/dEqyAJIViP0wkNqg3uVcT8NCI2XIuQFNlZH7hcgkQxxK6z0vyh/Vl1qjhutTqx66hdpwrSI8kHSjCf6XYpD0071+KeQpqxj9d1vWVHSzqFY2/eqGKX0i/YxjzFOw9G8NEDNSZKxPC0PoJRW4/RTD0hkyVwrXozoKiFMh+dFQbLHESS98zjQaPo0nodSAXW/8IOUVopDx/sdyTKEPTiOt7WVt2ZA8b7QC9AvaeeTZPgh8XFv9b2Y/PbkzeNbukDKl3+T0vVg31745988si1F5njGu4doeKmeU/A4T4u/izlQYnrJw5fVD6z+ZNnqUn78m0eveydEpPGViv0832K+iRiOksJIdazpGIlHKR4Nn9K3kxw7Xi8kD68VAsDXka38uWND+h4DyRr/PB2p4mO8e5wO/QDUUj0UBZY0nV4EcWzwxHiRhG5MaVr9wdNXYrzw8P1oOw95hKL2LkVoFSFvP+uX46if46aknUF8/BftAxaI1sKnGq2p1KtTyZtHzBD2hOkHSfKiqGzy6F9Lt0lgPCWtWDxJDnvT8gD8XvpMUSeUN01MV/tmvbewpAaQvWW4UHqwpJ1Llv0SoyK6iNsfsfQ9fbsoDuNpaGGK1BEa/lZYTxgP9WIM98tZZPHjCac5miyHDO1LkqNFS8vblv3A2720g8feS8VoXieed9xZeXl50p6L9MHCK3Y8xrml5KX3XsdRqkHt5UOLpxnJ1m8+2KT0+gmeJUVh1ZMEIovw48mD8piSLo/TbyCqAfsUsB+jfjt/vI4tTXBbRk7RshcBHP0C1RafJXDfmUSBnvSN/pcoyzLxjB6A7as3pPSK9BvvGC8qb+kYLUJeZ7r1veh48oA1qXyWIcDDpDjgi8g4qtetcsTee7/TPDWSsAVP29IHsfQvdJtbThopnqe9Uo1r77d+gO2SLj/S+qQma7V3nn6cyk+qEerJW1qtaTkQ+HOq44emo8XT3veKv2PnxFn6xbILKE+xcl1KsjB3kbq9ULrCSjOWr0WpMjs23jhulGx8iXqx93lf9NZFYceOVAlaxWngKwVM99JpuOMlJT8NiGudRhr8qZ2+V4GmlTFVAWnOKy9v/XZqeAGr9t7rgPJ+TzUIemnXVCGXokClb5Yzpp9t6iWt/i4FLyVd3mStAtWMYfrdiqNREVkXc4oXcar2CoYuNEmGggWiuUOFAymPTu4XedLrl1GnfYs5yFMcOFQvcR0lpd1rGXi61Hj26Fhv3Ur9Q9LBUpk5jyVd2eTRE1L4fstt632q0yPGuzedGK9aOMlW8tiAnPrh/Lb4LGIPYXyPzVFU/3BbUnIyenE85VvKJ5Un/jvGSy8U03XWN8/Y9ZTHm6dlK6VgtJQyW5Ts2El1jNA4qaQJqH4Yc17Pu6diJbCK72N5pvBn5SnF0ZxSXvKU3arHCwFyNYFKv8XqxZt36qCynExFeaHkqVNPH5bKF+NbetbS4vnGxoHHEIkBf69zr6SSKBVxVnNKAasp8ThvlcrW4YpaPingx8OfNoZTyQOC6HOWZerqKvrM687SgZw4gNZ47ofM9uIlXibNcZXikCgKTmP8cueI5USx8sNySg4ZKZ6lZ739tdd+XeqVK5OKtivttynOnaLYVEtP+s15k/KPjVUPT5Ys1eJwPmKUIkclucTzk9qrqA7tl1GOfGEaRdKx4hRpY02veJ2fRdrYi981e0HT/Snt7c1Po1R9HMvXG38gGoIR7WgeD6ZmDPZqfGuk5VkknSINXjQvD9+W4PB0oM3NzbytKKilAo+3ZczwiRkXVrks0KoRrSupD3EnSko7SnWSQrE4/eiXmhFEf1v9qZc+qvHTizHx/7X35mF2Xcd9YL3e3ut9QaOBBgEQJEWCpLiIWi0rkSg7kSby57HG31hJ7IwcJXFiK440luMlX2ZGVmJnsxPHUSaLI2+ZsTOxx7I+x4rH8XhEjWTLdGKJobhJIEUSaBDobqDRe/dbuu/8cadu16uuqlPnvtdEN3R+34cP/e49S52t6ld1zz035r4213j6bumShKMFyfB550yndXp1OM0n2VENlo2V/rZk9SLW0Q+RSS4rvi4n6WyNH/D7/O9Q/SFbJMkSgpdES/kkR8Rb/kGOfSiPRtqlgElobnhsSMiWSX3nyWPxU0+fJVvz9QU6L2ICqyHdXVYOylctjsbr09YjLc/LqyQ9xtNb/eblljF9K7W5U7wawdzQGIUCKZ452YmPw+uTUMaX9aTR9LJmJzrxQY46OvoqVplIp5cshNKG6uFldOrQep3R2DZYhMS7SGl6zbkpSz47DZTxOeIhYDTwJKWxjBJPT4mmphBigj83G50aKosAePLF9pk2lzWj1Q1lfFTGMqFzeILGZYK7XkjrySpDCuhIMsfIRwl+qDyL/GltkfJZ+hnLk65rerzseIUg9Y0nuGPpuRj9GbK7nnnivaaV5+lPqZwy68DiIpKcoT6w5A2l0earNZc9+oSXnXD00S2dEwomdgppnno5P+Vw0jr1yC2tlTK8DHeeSu3Q2hCzBi3ZLbk9OlaTwVO+B1xPhfpBgtcvt2xGKO9BIWQfvAEvb128XK+9tOSR0sfY+pj7ErryKlbZQES3YDU8tjMl2Wi6kPxasKuThWYpIA8x0hRDNyZUSAYuv/a3VC+dV7SeEAnjZVny0DZ4y7qZpE4LlHUSpAo5W5yYdxNHKaiWcPjRiWMW0qPeeYqHNkrB0Fi5tbQ8EFOG/HlkCJFfy46GgkEapHaV5Q0hJyRW73PbZJXjJXyhciznJ+aalKbMnPHkC8lMr2t9auVB8LkiwcsXus1LE44GPHM1lK/T+r2BRs1uSW2ICdiE5IpZOzE+l+Y/0GuabvDoHUvfU9tiBVA8uknq89DYaTYjZiyte1YQkOfXxtnyDWJ4u8fOafdDwRetbOoXSfdCMvJ7ZYI9ofkYU34MogM7HkNK03rvlVWSXAFYZfFJEVqwFomw6opxGqwJYBEey9lGUs3l7kaks1NypI17aGJrC7lSqRSOlKZIPW20yqZpJIdFag8ts1uw5kGMYpDmVMyc1erVlGYK3CSUQUwggKbXAg+WUY+pWyrHo1u9AQpet6W/Q3ZUIqqxBEMKHGNZ2pdHtLrKjIe3v7hdz7Js30Halk236vTqR2tOaAEhjy0JIaRzLYKu5fHWFQPJhnpttzVOHgJvcVevbfU4cAlHDzFzOoZXxtbt0TvSdY8t4vonZItCNkgqj7dD8mUsn6ZbNpqWUcahRp1E+b9Urqf/JJ1xEBw51Bea7dH6SdPR3MZKeT08p1N0Ur4nr3fNSPEEaR5LvmOMTYtBqVexaFBBa4AlGM9XxiGXZPDASsvl9qb1BDNCbZQUM50IvD6rbyl5kmTW8mlpyo6RBEsZaPWFyLBEvLTyLaMnpeHjE2MMpXo86axyvWsrVH6ICGgIjZ/mzHgJStk+ejUMScKrC23uePRtzPVQWk3XWOVa8z5k2DlJkMrTAhQeokv/lvQsJ+GhtlptsWCtWYlUa2mpbo6pW/vt5R2e9BRW8ID+3SlhldZLaB7i71iOEJOe953HTlnQ+suaU2XayO93g3gnHB5QXRdyWLV8CIm/hOaS5hCX0QeanQjZxFCAhl/nfBj7DvPwtN61YvFz7tdIr3Np9fM6siwP+ksBHK/zHWMztHHohg7RyuDjQtNa96w6QvOB5wnZ7FA/8r7T/FAKzmP49VCfc985du3E+DuaDrDyeNDRGTtSpRr5tCaf55pVJ1/wUlp6X0sfS/Y8A+CdTJbzopFvq9wyxFMqgyvw0CS0ZOGy498ep0SSSzPAVAGE5gSFFbzi5ZdBp/kswiqlD5FYnseTNnbsyyAR5gQKybBLet2T33O9U1lj9ISH1Ej6sluyanXT66E2cd1hOUWWro8lh1RGqR8lm6CVZ9k13gd8PnJ745lnMbqZQ7IHElHnafh1b1rvfQ2cO4Q4osTVrDaE0pRtg3fdJXt19NEJN5P0YwzvshDS9x4fi9cX63iG5LD0vySvZcfpeqavNFsy8nsh3UrHyrI5nsAEgu9clXwlvF4WnrkV8m08OpOW473O4S1b4weh9KF14eUXsfBwGisOIOEg7EfHgR2KUKBEI0+dTHZJQUgIOfte8InXCXGQ8lmKVUpP83kWiVZ3Gcc+VE9M/dLfWjpN8WrXAEDcUolldRMxzmKZ/gldCzk43UKMwQ2RiVB+rV2aU9yJ05RweBBLWnmebsrhDdZYhIK/FqSl00ghlUdbE1p5UhmWfCFiqNXFr4Xsgrdfab4yYyz1vdUvFoGzyuBjojkPUt2h+eGFFaQKySDJ34kcUpla3dZ1Lt9B6XcP/6ByJBx9oE7huzbo39oatnRwyIkOcUVprVhcysujY+dujA+hycL1vOUb4niEbEcMB7bsTMgmWzo/ZLO9gSGrDQjJPoQ4d8j2Sz7Tq8GfveV7/akYW8XnWkzgsKwMr7a9iArs8InCjWzoN/+7LLyOrqc+j8z0ulcuroBCC1Arg+eXAjo0b5nJLRFtrUyvsyCVQZWNZSgtZcgVqZSXtqXMgvLOpZCR1eaWVl43AjBSvVadPF8ov2Qgy46nVEfIsZTKt9qVcOug23YkpOs85L6T+ng9XB+HHO9uyBLjrIYCFVYgJ7YuL0GSbKyHDEp2iNsOSQdZpFALBMVwB0kmr7MgpdGcHIvYUvm7gVgS77l2swMrMXM54fDDw3li+FTovqVneDpvYNgjR0xASPNNtOCIxo8xr6SfefnUjvT09KgPZHmQwwr4aJyV/s39E0kmCRZnCM0bXq/FRyTZJDvBdbw1nhrPsNpQJiDF73nmrubvavelNFo7tLzd5HeavBJCNr+MbB2dsRNyvmKVXoiMWHWXRWjRhfJ65fEsjFD5XoLoDTSESKNGbiWE0krlWkZGM3h8oZdRNNaT6RhISscyMKFyukkQY9eilEZah5YDFSI+lhGMkVNKHyJICUcPSOp6enoAwLYL9Bq/TuEh8FYZZeaZh1RrdVv3JXIolR+zXq02aEEd3hZJTo2gS9AcgJDu4PmtMj15vQEpq0+0w6WlMqT6tHMkNBk4wUfE2KIYOxQ7l2LHgdod7IvQ+GqcRqu7bBsSvj5Qhjt5UGYeheZurD3Ee14uxoMHmC60tqQytT7zBDysOrR7UvCDl8fr1PJQlNlpKQWSLN3LOZCHq8QGUEIBj1AbLR2sBSo8fMoK4sTwHi6H1v/e+RXyYa28Utoy9zWUCuwclAPlIU0WUS1bj+V8esqI3eZtycLvhRShR16+iCziQ+/TdnmVuFdGbx9bY2PJ1G3ypSkmDm1teJUeT+uVq1trUpsjMXVZ8yzWcYhBCu7cWpCCFhbJ8MyrTueH1xCXCeJIaSz7p9XDy5KIBl2LseRCIsK8bJ6WElOp3lCAStLvPEDvIXO8DH5dc4wkcBk8NtIzP7S6pDSUnFrzQpsnNztI4XUqrXkaGketzFB6DQfFMRJuDmI5VJkghlZGqB4rqCDp927IY+lzq7zQOooJqFigZ++E+kCSIVQHDcZ75NJ8A0smjy8oBSE88AQirLnr1aex9Xvux/jDB1lfGf80Jq/FqTx1hNDVM3Y8KOuIepx3r8G1Inge2aQF6BkASUl4SKBHhkql/bPfnGxmWQa9vb2uAIhEzKkipSTcIyuVGYmwFTzgdVjBrRila13j5WvKjfeHJr9Wn3fRlyGNtO9oXaHfUjmaXLwczRh5+ljKZ/VdiEhZ5SccLfD15l0PVuDAKidkX7xrsoxRj8nvdXC1NUbbGLMbRAoe8Ho96y5ExK2ADL0mbcXn5Vi2zTMPrLwh4q/ZeU1Ha5ACNqF5/WoGHsrwOEQZ7uWRoSwZjs1X1k4nHB7QtRiTJ+Z6LELlWwENL0fyli+lke5bvLisv2DJz/WoJrvE2WlaLyeWoPW1pbM1/4DPQ2//aP2t1cXrCPEJr00vqwc9Pm9Izm4gpg3S+IbSe9KVlUdCVwM7FuEJETpP2Z773VLSUplSW6hy8CiumMGS2qT1K9+mHHJUQgEd6brWViqXJDdNq510L5XpGRu+1b1TohUbkAiVoSklyQDROqx7msOgyd8N8ukpN+QsxfSt5ExqThQvwxNcSji88BAcb1BP+h3juHvydkIKYvOHyg7dD/WnpwzLzml2PkTMtLVOZUPgZ2qt8kO2OCQLL9uCRuh5Wd46Q4E0qd4QIbbk0niBZW+0NsTO4055oVXmq4Furd2EBAtWMMdCTNpQECV0zarTY1c8smh5NHthBQXK1qn5exY/0Or01iXVp3Fq2mbNhnqDJR5bJNlsL2J4R8z1MnyM92mI62iyaHnK2ooYGRBdCezwSRLjoPMyOrkv1R0Dr5yITqKUZQaLpuXBJXyC6SHdKDudyJqSo9elsy4sGal8kjy8Xg+Z5XVYyjkUCJBk8Son79h7jYp2TboeSmcRccnIdJuYliHWIaIQcqhfTTKfcHPgDejRa54yPDq9W85sbOC1Utm/s8braHcbMXq0TNlU/2vBCE686L2QzKF5Uoa3WG2JqUv6HeNoeeSR+k1rs1Z/JySe4zDpbA//ode1fAlHC5bze7PgCQ504iBq6z+knzrRhxxSWRoH19q6u7tb+CQeGcr4XKH13209SH05aUet1wZbf2vzp9P57w0SeWD5pFJ9fG57g3ZSkE7Ko/mGWl9LMvB8ofsx1zlKfRXLcqZ4Gi0YIEXK6D2tfq/Tb01iK6BhtSXkFEuk1BvlowSe3/Pk58RYaidtLw8McfBx42PKFQ8qpJB8/B7dcaPNJ9qGkBHGNDs7O3KH/f+ICbjQPJp8mixSXqkNvO/4/PEGa3gea453KyjiKccKmlmGP1R2Ita3JrjBpGtfg5cAeeZpzLqxdJJmf6T0oTlu6ZNYh5PbglAggpft7V9r3fM8ko2S2iXNBU0mTdd6dLZWvvU6seWASfZXCwJZsOyl1Z4Ye2cRWM4zpDQHhZC97ZYM2hyxnImEo4cQp7fyxaxXy/+JLftmBaAOul6u/0OBCJo+ZKtD9aLPIOk9i7N6H3Zbslk2g6eNLdtTb2zZZfxwDWUOnkZ4gyMSv/FwmE7va3LQYJKX08b2Ucc7diTjrhEvjhiH06sYrXq0Do0hxjHkm8sdcla1z/uFCH1ZYmEpUg7pHiW4miyh4J10+KRVb2iCc6esjJKMIWyhgI1Wv5dwSwGtm2XYNXiMoTVPPc60VV/CrQdLj+D/ZYI3nnnpKdtD1iVZrbo8QRXrPtd7ZdaJl9BYdk6TLyb4ItmVLJMfHsQGuaSz6ADCJJ3rbM+XvqTgjoSD0umxhNZCmSBUDDyyaQE1KlNZGcu077DZ4oR4eHStxE/K6ForncYJvU50KH2MD0bvl5njnmAFT8u5rsWnaZoQl6bjY9nf3t5e8yuGkh0PjX0MD5byUjsTq98sv9Fbv1RvqA6N72hye/1vj28t3dPKCNlGaa6EZOwGNE6K9zyIDuxI5Eu6F1OW5LiGyLbmUGuBJV4OJQgSMfQ6/9o1S5lJhkKSQ8sbkiWkKDV40nmCEjxtKPhhyRNDSKmDpCkcLrNFumPmsySfld9D9kN9pa0Ja46EFFuZcvC6do07rp45YPUldy69ijnhaCJkCzi85KlMYMibN0RUQjoxhgB24lzGkJWQfeBrXUrvdSRoOgy4eMqJsaEhfW2NgaQHOwmYHBQ6sWmWrj8olA3KUHTCQ2NR1vFNOFzQHEk+H/n/Wjpv+TwP5zW8bK+z7XGepetWXu9c9zjlIXD7UUYveP0ZqU5ejuSXxgYWLD/Nkp/Lof228lrXY/S7NCd5GZovYJVpQZvrB8HvX40ytXHzzkUPogI7MU69JJBH2VhBGanMUHkhWWINs5bWUppl+ozLV3bChSZHbF97DYZHjph6vfAETLR6JMPJ70tyUaVfdl5JCJUVch7LyqAFqWLGomy9MQgF8BLhPvqIJQnarkcKSvi6tT60Ojz3y5KeWLsVciRiiCMF2uwsy6K3VvM6tCBwyA7G2iHP+HUreCPVaQX/PGN+EARUK99Tp3dNePrPQ/S7GVB5tbhJwtEA90G4DpLmH3V4rQAALc8ThJbyxaTl1yyOpPkFWjBLq7esjpICWNJ9K3+obs2vCrXN0tdcdquMkNySrN1ArK/OZaAyesY35LvEcHQtsObJU3ateBC7fnm+g7Qf0Tt2rAGxFqa0iEKT33KuqfL1djBfiJoSDhG52EXiXeTWwrfKB5DJjtRH3okeipLyvrT6yVKUXsec96NG7mINgmbMJBlDyuigAgndCLJYRNjTZyFSEWMMvUQn1M4YopNwa8PjdFoEgf62tmMDlNvpE6t/PZB0cCxhioGlQzp9+CDp+k6Dw5LuturlZdBXs0JziJLeEIGXZCoTUDsIhJw/ngbhlTfErQ4bbuZYJNw80EANgOzb4NyQDrkNlR2qz9InnsCnJg9ffx697Q1IxLTfy8m1fJK+tIIjfMyk+6GAeogTcN0ZE2TibeFppHzdgCajR797+IY0P7xj1Sk6LYe3z7Jd2vwIzSkqazfWPqLjV7FQKCldqGO9i8oji0cmT36ObpBViSh5HFdJVmvyvJoEJGbsYkkrL1tTHnwullUMsQ6RJ11IEZZFjPHRDITU3thAEUIzZrxsa456FJiWRlO8CbcGQoFEb7BSI3ZS+dpB5mUQE6C07mlya22xAleeIBgtO+Qg4G+trWXIX6gN0nVPMI6nDc0H7/yyrntIvld3aYErDYdBL1qEOIYjStcPGqHxT0GfWwceji0BdR/VKRrn4R8c0eqz6vYGYrxBG6+eteTy2pduIBR08PZPt9awVr93HEL8OYSy/jPNW8YHik0bk14LenWKWH8nFNDRyqcIjY9UfqdtLbVjJ9S4UIRSShMij9ri4BMzZjF5CKuUVnKKy0xEq0yPXBI5tcbH0zchYlpG9lAd1CHQCLgmh1avtsCk+15nohMD0C2CHUOEPWS4jEx0vD0KK6TsrDlbts9DsiUcbWiBv9Dhh94yvevVS9o8CK0DT+BWWvNliLpURhlSY12n9zRdZTlZ3J5RLsDzWpzEY1eok9YpmdWcPknmkH6NDe5oOpff94yZ1iatLO9Y8nJDbfOkK5s+VE7C0YfGNalOsdZlpVJpexjAAzwA7XrDo0+14FA3gyYx/kloncbIp3Fsiw+G+t/rz0m+RqgOyc/ytC2kn8sEUrxlx5Zl/S4b9LHKDKXxxAe8ZdHxtvx7zc+nf1v9ENNPZTmqtx862rHjEaLbBpCXKRFeek8LZsRMFI+DLNWt1RMiON4+80weHvCS7lt5eT1aACYkZ9lAg0WK+f0Yxy0WFgkuq/Cl8r19WyZIIxGYg4RleLQx9JbL0akhSDhc6BZp4WXi/9IXkLS153WCD9pZ1MiKN08srACEVH/ZukKki5ctrXVvXuk+bYtXZ1n3PfVZcnvrk9J3Knu3oc1RiQCXbW9MPst2J5vx9QfuH1j8k69fqi+4r8Gv08AOLYPrdM05tAISobZp7fVA0++aX+WRSbMlITmsYIwWwPHKINXH/7bKC5URgsc36kRXlsXNqLNTHIQe7wbPwbyvRj+W3rFjRZw8gpc1yFwGSRavotDKj5FHIwVWICXkKFgkld8PObnW31QpcsPD5dLa5yFGFoEts0isuXPQiyY0b2ONBs/rLSMko1XPQaETQ1qmjkTEb33EEFot0CLpW0unxcgWuhcKTJepr4ztsgIn3nZLTghe9wS5JQcoJFOMA8LH28MLyjj2oWBFmbydpPPcD+nNMnLxfrY4Qkjebti7TvIfFaclobuwAimhfFQHevSBR/9Yes9rA7sVLLaCC682b49td4x+lvJ5bCWfL5VKxTxvKdR3Vhu7oZ9ibD3X8Z3W32392s1AWMjfDuXRAraxvkona4uj1I6dWDIR23FaZFbqKO+itEh8txxSD9G30pYhnV4yqf3mAR7eZsnw0d+dkE+P8fSU8WqQMmssQo4kvaatn9D8iFEUWEescySNfaiuEEIGNka2TmVJODrgegn/t4IaPABkkZKQTqRleuX1kHFvkErSMXxdS+liwcsLBY00PRira7T8ofte8svnjjUHQvapjA6z5mo3Akhex8XiURZP8/bXq6WPQ2u/THmdlJWCQbcGJBuDsBx5K5Bt6Y1QcOdmwau/O103mCcm0Mz1jYej0vZItjRWt/I6vDzeU3YMH/DyB6lsi0eFZLpZcxTrpf9r6SjKBDA9PMCymSGZYuXqBFGBnUqlIm5h7zY8AZpuOIx8skhOQWwdHmLM0+InYmONhFS3pgTxOo5fX18f9PT0FJ8Hpv9eTcQoDG/E2zOOsbAMhCUTR4whpGNfxhEM1cfnVqf9FGswPI5bCuR8fULSkxiECJGqskEAnpcGPSqViqkbQ6RDIqO8bs+a5eQiRu+EnBRNXl4/TSPJoq1x+luzdRJ5kmSU2kf1pFSGp6+s/JYcMXa6DKz+8uSLJaD0umTnqM0I9as2pjG6/dUgxJ71l3BrQeLMeJ3+z/NYHEYC53IhW+FxVCWeWyawYMkbU1aMrvHaOEkeTz0eO+nx8TSU1RHd0i3U3sVwAI8vQRFTfqje0PXQeBy0XvbwRYkfSPOxTL/FrgkL0YGdWIG6kR7AH8jBIImWh+eLcXyl+x7Cjvd4vXTC8r/pItSCPh7jgmX19PRAX18fTE5OwpkzZ2BmZgbGxsagUqlAq9WCzc1NWF5ehqtXr8Li4iJsbm4Wjoyn/drk5uml/vA69d55U4YAh6CdyWHJFVuvx5iiDFLfxDodmrLwppPklmS0CHMnY5wI+K0Jzzzh9zQdKZURMuA8CIKgtsUDr6MYCqJgGd6gp6aDreCL5sDErnsLGpGzHCtP3SH9Evp8vSZLDEK2LyRnSC6ez9tnHqIc09dl4XVWbyaSPfn6g8ThJB1F/1GUWTtSndZ69vgD1OfRHr53kxd7bVE3we2Xx55IaXlfe3mwVEa3dJhUnmYvvHVavmOMTPS3ZcM83EtLFxO8KStDbIDPKlOSITSPQpylDD/QEBXY8TjjFGUEjCFi/LfH2Y0tN5THQ7A05xX/7+npgd7eXhgZGYHp6WkYHR2Fnp4eaDQasL6+DktLS7CxsQGtVqtNuVNHg7afX6tUKjA0NAQPPPAAvPa1r4WZmRkYHh6GWq0GAAA7OzvQbDZhc3MTbty4AVeuXIELFy7ApUuX2gI8u7u7ZtCMOw1Wv0mfFJYUmKbUPGNLFRtN4zXGoYXmCaZoYx/jRJQJflAiYOXRApNSuhg5pD63nGar3lBdCbc2PPPOOxdj0oZ0BSfcGjxz2GpTzBqw7HLIyZDsu7c+67q15kP6gLedk0stMCTJEksENcSQesk+h8rl+WMJdqhMfl1qD3UOY+dUqK7DEtDxyiI5kPT/w9KehHjQdWlxJGn8Q7pHcvo8NiXk0IfWdBl7of2Orcejj7w+oyVbiF9L96WH/tKYWP5Lp1zEG0TqBqS55PVRPfNdqo9DCoTFzJcQJDlD6STwMfesIatuzxqNaXtsP0WfsWNVGJocdFFJBI3n4eVKixJ/c8WpDSTvUE+gIGbyxDqulUoFRkZG4O6774Y777wTJicnYWBgAHp7e2F3dxeazSZsbW3B4uIiXL58GS5dugQrKyttQRYuA5e1t7cXTpw4Affffz+cO3cOxsfHYWhoCKrVKvT19UGlku/a2draghMnTsCpU6fg9OnT8NWvfhWefvppWFxcLIJKVttpnRZJlcaH938o4OCRJSafRD41pU3bIc0lDbHzwqvseQArtr+kur15pbUolSHlK0NENBml+4lwf30gxnn26nKe1gom0DSeeRfSlZp+4fc5Yud8iIxoDq0lAwV9xVirX9IBmhPN7YZGPnk5XgfJ66hb3MKSTaqzDLykO0Y3e2wmtzNSPTdL52oBQGv+xchqzatujGnCzcHu7i709vYCwH5OYvkiZcac+weSvtD0hueIBC5vyHkvCy1I5eVxHj1hBSCstRjS/9SuWjaiU1sqoaxPE2OPpMCJN/ik9a1HBg1em+pBaH5rc4Fe86SV0kuIsauha946vejoVazQoFnkNKYezWhbeSxIAxFD+GMhBQBwwQ0ODsL9998PDz74IExNTRUBl/7+/oIYY3BndXUVrl27Bl/72tfgwoULsLS0BM1mMxjEqlQq0Gg0YGdnB3p7e6G/vx+q1SoMDg5CrVaDgYEByLIMGo0GbGxswNDQUPFvZGQEvvjFL8KVK1dEYi0pgCzbv5vIIo40nxec0IYMo1WG9NtScpajgtDmZ5kghoaQogvB66h1un4pYttfxsDGzqWEwwuPjeH3rTlTdt1ZznkoABRrq0IBKu89j3MbS6C9RFgbA80x8gQ/PAGaToILlrzafakMPn5WW73lIvBMPCmgE9LnMWQV//Y6FVrZ/LUQaX3Q62URY7tibJBnviYcXcTYirIcTnO8aXBB49GYju82iV03MfNVC5KEHGZtrdA2Sfm4ruK+g7ctvF8l2TTfL2SvQsEsD2L9kTJ8Pqa/eD0hDuApwxvcsMrx+lsSvParm/o8hnPExEQ64TLRgZ3YieMlOB7yGCrXWrQUVj0SEQ7J4e18Wh8q66GhITh58iSMjo4WwZRarQZDQ0MwODgI/f390Gq1YG1tDcbHx2FychKOHz8Or3nNa+D555+H5557DpaWloodPFJbd3Z2YGlpCS5cuADHjx+HwcFBGBwchJ2dneI+ylOtVqHVakGr1SrO41ldXYW1tTW4ceOGGNyRwMkn/h+rvEL3kehqaelC0uaJttBinMoYReExylYAzFO+pBit+soqEa8StmRIJDmBQrIzHlLknXt83WoBXF6GFEj1BC+0uW/pDypb2fWhBT5C8ksyavLxuvh9D1+QZNCcHa0dmmMk9bFFPqW5QPN57BGH187wNkr3LOfOM94xsGSR0krj7XXQYh1VXg4fN++8DsGy7Z0GoxIOD6x5U5YbUR0kBUl2d3fV83A68TnK2gvaB17fqxv3Yri3xTctW8HL4TugQnwb/9ZsVehaJ046h9c31WSS9JknAGLNi1i/zgtv+2K5H+Kg5bRiDxo/DMnsQVcCO2UF6ERwCdKER8VJnX+Pk6BdlwiVll4jlvh7d3cXNjc3YW5uDo4dOwa1Wg2q1Srs7u5Cq9UqduNUKhUYGBhoC8D09/fDwMAATExMwFe/+lW4cuUKbGxsiK9oZVkG29vb8Oyzz0KtVtsnx8DAAPT19cHOzg40Go2ijCzLd95MTEzA5OQkrK+vQ6PRKIyS1Uehvgzd0/pMIrPWeIUcEg+k8Y4JZtAgV0gpewipVbflDHaLEEhkxSqH1mkdQKv1s6Z3qCw8X8LRhTXeCO86jllvsfMH5fQ4klK5od94zTL4nsAHhZfIxJbLZaZ5Q86+V0eHAgtWeq/N1/SnV39zmcqS8JCMlp6Pqa8sseX95amHyh0ql8sn8aiQ82Y5h9qckziHJJd2LeFogc4Faa1qwVI+9siHub7W1ikPxnKZ6N9WsKUMn9UQsoUxOpbzthg9I61Fjy7V0kqw9FBsUEbitF4dwuujaXjQT7NJnI9bdYTG00LILw5dC8lm1RVja732QUsbQpk8Un7+NyKWb0k48B07GgnVypfy0vueSSBdw8UXI0O3DTdXVDs7O7C5uQlPP/00rK6uwgMPPABnzpyBiYkJGB4ehkajAdVqFXp7e4u8eNByf38/DA4OwszMDFSrVThx4gRcvnwZ5ufnYXNzs62t+Pfa2hp88YtfhEajAQ899BCcOnWqOG+nv7+/kKler8Pm5iZsbm5Cs9mE/v5+OHnyJCwvL8Py8rJ4uLWl2GLIJ5/UIeXlJZjSYrEMpgUpcKa1JUbZWoZG6s8YRcvzStc6UVScFEiEJuS4WumofFqZiWjfGuAOYMycDTm8EumW7kt1WUY4hsjQvJ45G9Kfncig1eVdk2Xr4LrXclo65Q2hvKE20/5FW6whNL8saDYqlFa65+VkZVA2n+bgxvAD67c2l2LWWMh5otc7XWsJhw/S+Fv8jqbTbE+MTtUcb6lMrI/vWC/DC71ycHDbI3Far76xbICX/4bsP8/POTr30ej/XC5eH17TXpujdWtlSzZRqkPi3BbK+DiePJoPZQVVYuwPL9vKy/vIGktrfod4npTO0/+hejRdU8Y/6+jwZC6s1ImWktEUTUhB0jqkvNZ1GuAJKWBrILxt1OTC/Lhr5/nnn4dXXnkFTp8+DXfeeSecPn0apqamYGRkpAju7O7utu2q6e3thWq1ChMTE1Cr1WBychKmpqbgpZdeguXl5bavaAHkX79aX1+HL33pS0Ug6cSJEzA2NgZDQ0MFaW02m7C9vQ31eh2yLINqtQpTU1MwMTEBq6urxStcGqgipv9LE1Tqa20ReAyMJ/BjGUwL0sILfcFN22pbFjHzrYyyCdVN6/H2nYeca2vSypdwa4O+1qI5+ZZxlK7T9Hztanktp65TZ08jlVIa75ruBrxrMlQv7XfLHgLoAXOeJ8ZRsHhCiLhLtkNLo5XjtVuxbdBsGE8bsk+HKUAhjclh0vnetZBwdNDT0xPUuRJv1XSR5ROV4Weh61yvesqSAgSxfDGkUyzHNMQHaRm8LyuVyr4d8LxvtTGlMmhton1BD/+XuAIHHgtB7WbIJ5Z2+2h2RILUR147ZNkN71z12GD6P+1fiRfwvJ65Il3n80daw942hNJYwSJv2Z6AVQxK7diRFgNPJwkZO0H4Ncux9DSe5pNeJdKCPZKilhQ5NwZSAENr087ODqytrcFzzz0HL774IkxPT8OZM2fg1KlTRYCHnt6PQZ5KpQL9/f1QqVSgr68PqtUqDA8Pw0svvQSLi4tQr9dhZ2enqG93dxfq9TpcuHABNjc34eGHH4YTJ04UX+KigQh8Bxh3B01OTsLVq1ehXq+LfcvJMFewNMjEYb2iw+uxoO3MinGOvPDMF+u6pbRig09l1oI0P711eO7FKDWLAFlya/UdFmclIR6WQZf0JydkEpmQIJ2HIl3jAQ5tjoaCNN2Yk2XXmbfMGPLuLTeUluprT/0WadecCp6O3uOk26tHOul3aZ7GQJvbvCzrNYFYWxgaDy+3k8bYYzc1J6bT+W/JivVJekGSKeHWgMTh8br0N/7WHHqtDJrPkoOWxX/j3ESeL5VncT2rTWXXVxkOKtUvlYHt1eSWuLBmm+krdLRsTOdti5TOGzDjZXhh2baY69pc7wSx/shBoGwQRyqnzPhLssSMWSeICuygo245X1r0yksYpTLpNYkMaQuKyhMqXwveaIMVUpyeQdaubW9vw+XLl+Hq1aswOjoKs7OzcOrUKZicnITh4eHiTBzsDwzI9Pb2FsGd8fFxmJ+fh1deeQWWl5ehXq9Dq9WC3d3d4jPqc3NzkGUZvPGNb4Tjx48XJLCnp6dQcH19fTAwMAC1Wg2mp6dhbGwMNjc3CyMiEdS+vj6o1WowMjJS7ARqNpvF6131er2QA/tYUqLeRditBeytx1KC1rzA37FrQSqrTH4LEmmW6i2LUGBTc5y9SvVmGI6Eg0PoyxgIyUGk17UyKTSCyZ/ShQIHWE7o07Sd2MLQOtKCNFpdlr4q6zh7AjndJJKxAYcYx0q67wlCSIFGOkbdCEqE8kt1aPPHOx4h3uThXlZ51rzW5o3WDwcZdEn25tZApVIxd1WH1hfPR/mstM41XqPZBKkOaf4jZ5d0nRYQsnRAzPyW2qStR+2a1mbsQ2kt0x01OI74v/RWgWSX6dhbfYXXJL3O02nt5b6OlC9Gd/JyY+HhPDGyxOhhbS52y685KL2PZXvnd1l0WlZXztgJCRQT4IgtJ+Rg00Hg0VlpIXMFQyecFeSRytTk8jgqAACtVguWl5dhZWUFXnrpJTh+/DicOXMGZmZmYGJiovgsel9fX1ukudVqwfDwMIyPj8Ps7Cxcv34dFhYW4Nq1a7C2tla8otVqteCVV16Bp556Ch555BE4efJk8SUuLKfVahVBpGazCTMzM7CysgKbm5v7FGWlUoFqtQqnTp2C+++/H+655x44efIk1Go12NragsuXL8Nzzz0HFy5cgPn5+SLAw8erk0CNJ5B3kIRPQqcEXipP+m0ZVauM0Hw9aJQJ5iESwb71wHcOWk60xx5JtoDfA9j/2iT+tl7fpaD5rCBsJ7ooNnDjKc8buPDIVCY9HyPtnpRXcqLKgtt7Wp/moHGZLXnL9rNFjGPzluFiPJ2X60hjZeWVnDsLOF7SwbWWPFawiAffrDYl23P0wcfZcjjxVRsrCCPZCGme0LJoPu5vWP4NlYOvAWueajqJ6zYp2FFGn1kySboJAzT4ULm/vx96e3uLtc7zoN8xNDRUvHmwvb0N29vbxbEV2EetVgsajQY0m03Y2dnZ9zXhkL4M6X+tj7V7Vn6up6S8Vr0hnY7lSnZNGh9JNuuadT/W9w+lLWtHY+rQfneSJ6asGD8y+owdifxQhCYjJ2FcedB6Qg3RlLBUF4D8FFgaAK+y43lRgUhPAGIjkbSeLMtga2sLLl26BPPz8zAzMwNnz56FmZmZtte06BZF+grV2NgYzM7OwtLSErz00kvwyiuvFK9TNZtNeOmll4q809PTUKvV2nYEVSr5rqBarQanTp2C7e1t+NrXvlZ8IQvb1tfXBydOnIC3v/3t8A3f8A1w2223wfDwMPT29sLOzg6cP38e7r33XnjiiSfgsccegxdffLFNUVvknvedNV+0eelRAtbit4yaJZ+k5L0L2uPUcHQjGFOmDI3UeNdx6LrX6OD/oZ0TCYcTVGeH1mMoyEnTaY4akvYQKdZ0TIxukf620vE6pHolYhazfi29GcrD/5Z+0+sI7iRwUNvHr+Hf3rzSuEq6G+9besNLIC2U4QI0fUwQxgNtffD+s8ac57PWkoc3SvVoc5TrCy8sJzzEI8o6CQmHC6j3kS9o84cG+QF0Z8ujS6k/Qq9x+2KtL/o/vyfpuZCjqc17T3BAqldLFwL6LuPj43DmzBk4ffo0TE5OwuDgYBEMo/o5yzLo6+uD0dFRGBkZKfyWnZ0d2N7ehs3NzeJNhZ2dHdja2oKlpSWYn5+Ha9euwfLyclsarb2xOjumHyy9pnH8TtLStoTa47HrNK2Hr1l9GVMfpvGCrptOxzGmDyX77V03PL+3vVGBHTzjhVYSG3njht5y2rXPvWmEgSsnyTHWJo4kF7+PZ9rwCcwVtCYrJY5S31kEGdPW63WYm5uD+fl5mJychNnZWThx4gQcO3YMxsfHob+/v5AHgzH4atTg4CBUq1XIsgzm5uaKnTv1eh0uX75cBIlwKyMGwlCR9vf3w8TEBMzOzsKVK1faPsdeqeRn/czMzLQFdGi/4AHPt99+O9x5551w5coVWF9fb0ujEUyP0bCcMGsuHgRBCzkRIQIgEdxQPVo6TZF2w1iF2hBKE1umVL70O5HuowuqN6Q1QH9ru2Moysw9ad1ZTl3ZgA6tjxJWy055dUEofUj+bgSprPq09WuRXEsOSxbJnof6UdLbmnwSQgGZTnVUrEPpLYvLpv1NHSHNIdT6UCrPqsvz2wvPXArNwWRfbg3wgH5IP0g+Bf0tnf8irRGNl2r1S3k5tPI0fkyB52lSeTX/zgp+UL/Q47zS4x+yLIPe3l4YHx+Hhx9+GN761rfCuXPnYHR0FKrVavFmAh47gWXiNcnJxl059AiKzc1NuHHjBly+fBleeukleOmll+DKlStw7do12NjYgFarVfQJ7QdpTOj/ZYIMnjTdCETE1BvK1y2OFarL0rdSGZJfpXHHbiNUfhlu5lnzGqJfxZJ+W5VagRW8bznfvB5JDn5NCw7w9Fo5tB4ewKEdzeWhRgKBwZCJiYnivJmdnR1oNpvQaDTa/tXr9WLrII1M88mdZRk0Gg1YWFiApaUlePnll+HEiRNw9uzZIqiC2xdRGWKdfX19BSF75ZVXoNlsQqVSgUajAcvLy9DT0wMjIyPFgcw7OzvF61hYDraD9x9+hr3ZbML169chyzIYHBwsvujVaDRgZWUFNjY2ggENbWylsfQoPm64pfI1Ba7BqyQkRSOtHS5HLCTlq7VZk99SUCHDVtaxCPVjrDI+KOWd8OqBk22J5ErjTN+7B5Dti6ZfLHtgEQtpDfN6pHVo2TVtTSEJ5uVLASheFocnXZm1WZbE8L8lUua1Dx4d4E3DCbbVn2Vg8ZWQgxiqn8vsCZyU0efeseVcxpo/3rklOZIhGbS1aLVBm1fJ3hxdcB6vzUuv/pfyauVquoTPZ5pP0wtcN+LvkH6n9sTic5STluHflgz0bJxarQbnzp2DN73pTXDvvffC8ePHi1es6LET/FVt2la68wp36mCwJsvyB9WnT5+Ge++9FzY2NmBhYQFefvlleOGFF+Cll14qjqzY2NiAjY0NaDab6sN43k9eWLoq1F9afd4yMa3Hllr3pDXi7YeYejzrTPOvQraAXosJomh9Ia1bq9+8/CrWxpR6Fcv6LaWXFAI3lKGOopPGY/itwIEXVDlajjJ/aoz3e3p6YHp6Gu6//344e/YsjI+P7wt0rK2twebmJmxsbMDa2hqsrq4WhwxvbW3B1tZWcfAx9gEN+uA5PBsbG7CysgLNZhPuuusuGBoagmq1WkS6AQAajQYMDAwUSrSvrw8uXbrUtnNnZ2cHarUaDA0NFflarRZsb2/DxsYG1Ov14jrvg6GhIZiengYAgPX19bbId6vVgnq9DisrK/Dyyy/D888/D9vb2/tIszRWsc5F7LzQCK4GryGz0lkGOiQvQlJsmgyxxifURu1eGSNnlV927BPZPrrgpNRDcnkayQm3iIBkX0KBDymdZdP4NY2o0PZ4CINEqGL0Rwwh1CAF0Ph9qa4yJEqrm6enMmnlaA6X5sRwLtKJ3J2gjD6PSWuV7wnOhOqWyLs217WyrPG04LVr1vpP9uXWAOf4Hn1h6WWpfKkM6Z40vyR/g68V6Y0B3jZed8iXkn5L11AXWkGPUD3ojwwMDMDJkyfhoYcegrvvvhuOHz8Oo6OjUKvVig/G0NexaJ30ITj/Ohj6HlmWtT3wxmMqZmZm4O6774Y3velNsLCwAFevXoUrV67AwsJC8Xtubg5WV1f37eKhfam127J1XjvN/WDtWggen4Hf1+a6pou1dobsiiWDN63ll2gIra+DhqVzytqcUl/FAojfeoV5vBMQ01sNkxaMl2xoMlq/Q5OGT9re3l6YmpqC2dlZmJ6ehtHRURgaGioOKMZgyvb2NtTrddjc3IT19fXi38bGRtuXpLIsK4JCzWYT1tfXi2BQq9WCa9euwVNPPQXb29tw/vx5mJ2dhWq1WsjW398PQ0NDhTHAgNTly5dhd3cXNjY24Nq1a8Xnz+m2R1SIAFC8j4ro6emBarUKZ86cgTNnzkCtVoNKpVIcUNZoNGBrawvW19dhYWEBnnrqKbh8+XJbFF0aO2pweX/TtNa70bS8bi5Sae55laaHOMTKyh3Ksm0NEXqrny3SLTl0IRm4oyjVr5GNTvog4eaiUsnP9OJkUZoz0vrDa3R7Oc9jOXA8jTZnrbks6QKJ5GrzlLdFI9b0Gj/Yk5arEcrQtdg0kr0O9a+0zqVyQ3MhVtZQGi4Pd6Akgi2hjPNH54aHrGp1e/RsTHkU0gMtry302gPLrmnzKoZjSrLw65Z8CUcbXCdrc0ear6EAryegqUHSNaHytfUs2Q/ui1lrgLcVr2EeemwDlkkDIBpnwzJwp87MzAy88Y1vhDe84Q1w6tQpGBsbK46PwIfJGLhBnwn9IiwH5aFoNpuFn1StVou3J3AXENZfrVZhcnISzp07B2tra3Djxg1YWFiAF154AR5//HF45pln2j74Yo2DdK8TPurlPjHllPHh6d8hO03TaXaCyqLxK00OS76YfqHro2xQR7I7fG3x+jT5Q2k9iH4Vi251pwQypCAl8uMdYFqudk0y+jytVznS6yF5LGK+u7sLS0tLMDc3VwRycPdKtVotAiX4elStVivq6+3thaGhoeLLVK1WqwiyYICt0WgUwZK5uTlYXl6G5eVlePrpp2F5eRnOnz8Pt99+O4yNjRX1AwDUajWYmJgoDlju6+uDubk5WFtbg4sXL8LJkyeLT5TjeDebTdje3oZWq1W8t4qLYWBgAE6dOgUPPfQQnDp1qu11MwzsYOBqfn4eFhYW2k6rl2A5PXz8tIUTmn9l4SlHUw4ekosOaRnFq5HREAHxktiQwpRIgCRn6H4ZZeZVlgmHG/QBArcz9Bonmhr57EaQM0Ss6DUpHf+b6qcQIdd2hNI20iAWJ1T8a5BeULLi0XeWLQzl1dJZhInep9fLkjNLNgQP5ljyS3OnE7lCQR5PmZJN9MgTGltPQMeSUVtrHp1eRu9Lc0Waa566u8EpEm4e6BEKkg9B5wTXxTSgwfPF6FuvL+MtU5rLXG7t899SPmkta/aG22O+xug/PPj47Nmz8NBDD8HrX/96uPPOO+HYsWMwODhY7NTB8uhDXAzY4JsE+CUs+uAcID+XdGlpCba3t2FqagparRYMDQ0Vvg9+fQuPl8iyDKrVKoyOjsLW1lbxdeHFxUVYWFgoPjyDbZbGK4Z7aHo4NNaWLtXue3UVn8NerhNTdqgszfZ6yi+rl62+k+rWxsuq28uH6O9YnVLqc+chAygpJVQkmkIJ1RsipxJhwXzcOZAGnV6XOpEGMjwDiOUsLS3Bk08+CRcvXoRjx47B1NQUTExMFLt36PZCDIDQV69Q+eGnzenByAAAx44dg9nZWTh79iwsLCzAlStXYHFxES5evAjLy8uwsLAA999/P8zMzBSR74GBARgcHITR0VGYmpqCqakp+MpXvgLXrl2D8fFxqNVqbTt0cOtjpVIpXu+iQakTJ07AW97yFjh//jxMTk5CX19fcUjZ+vo6bG1tQbPZhGvXrsHLL78MGxsb4hzgBNnqW57Pq0APAp75pckjGfQyBDJEbss6XTGgZXkCU5qitJw4KR9P0y2nLuHmgO4mlEiPRCTpfX6dQiPgFgnWSJeWRwo40XKkOuh9ToJ5mpAN9JIyqY+09WfpidB6peVKDrXULi2QZekw/j/nDJ6ggve+R8d3qltjbFrIdsa2IdZeeIi5dE2yf/S6tJa1NVXG8fDYTU++hKMJams03WrZCRpo0NaM1yGlkOY1L1+yezHl011BvA+oL8TtEc2bZe2fgce0+GYBD8ZgEK23t7d4eP2a17wG3vjGN8JDDz0EZ86cgcnJSRgeHi78DPoRF/o/+kZ4duf169dhbW0NZmZmiofZOzs7sLa2BktLS8X5ntvb2zA9PQ1jY2NQrVahUqnA5uZmcR4Plo/nid5xxx0wPDwMw8PD8MUvfhHm5uaKYyssSIFBTQ9L46mNm3StjG2zdLzkH/O/D0IH0jXm1eeaPeBcI8Y+aFxKS2dd9/aXxp0A5ACyheivYlFloCkxKXqJCgB/0wBPaAAwjWXEMY1GGC2HGcvjXyVBhUSVGN1NoU0WWk+j0YBmswmrq6vwyiuvtEWJ+/v7YWBgoIhK4ytPQ0NDMDo6WmxDxPpbrVabPBikGR4ehvHxcTh58iScO3cOrl27BvPz87C+vl58yQtfAcN6MaDUarXg+PHjcObMmSLajQoP29lqtaDRaBSBJXzvdXt7G8bHx+F1r3sd3HvvvTA2Nla0DaPfOzs7sL6+DpcvX4ann34a5ufnVYWIhzPTcfFAcu6kcfYuijKkPXaBW3LytKF7HkOgEWNNRi2tB/z1F654JSfPC6k9/Le13hMOP/jhiAg+Z/lnT6V5Ru/hdVpWDLmJCQBQUiwFejjR4/9LgVG8R+0m9oNG7q0gl3SN9nuZtc/BnQUqtyUHvc4fqlgEzUOiqNOi1cfl52kkjsPbTevS2iblseSWyuT9yfN45qw132OcCY1kx8wjjVNpY4Gw1gy/ptXpsS/8d7IzRxf4gBJf/QXYP2ckO6LpVa6jPOsnNGf5XOMfVaHgaznk1HLfS5JTApZnBc8l24f+C36x97bbboNHHnkE3vCGN8Dp06dhdHS0COqgj4Ll4hEU29vbxdmj9Xodms1m8RA7yzJYW1uDRqMBAPluHdzV02q1YGlpCTY2NmBxcbHwT6ampmBycrLwWWZmZmB4eLg4jmJnZwdOnDhRfFSmp6cHLl68CNvb2+omBWr30D7Tr31KfSTNP+1vrc8laLZJyxfizh5fx+O3SDJ55Jbueey9VmeZtnrr8eQP2W/N7luICuzwhUb/x785odV2Zmidyh0+y4mVlKy0CGggQXMUrMnOiTTtaIlUS23KsvxLVnTR0NPgsVyMZA8MDEC1WoXBwUEYGhqCyclJOHbsWNthYqj88P1T3D548uRJeOCBBwrlST8XyL+Wtbu7C/39/TA4OFjIhjKgXPiaWH9/PwAAzMzMwOte9zpoNBpw++23w+nTp6FWqxVn5uCOo/X1dZifn4cnn3wSnnrqKVhaWoJms7mvb7Txl9JxJ4iOv4ZQIMSrIGl6La1GDPm1TsigZfg9sJwOjdTwNJ46QoreW15MOYlwH31Ydob+r53Dw+2GNKf5E5CQbsB7IaeQEjopyML/1uwOBvF5u6gcVH7eD/xT1LwtvH0W8YmB5mxrddM1S+0sddK1c5Kk+pCsS46Xx+Hi6WhaT+xA5wMAAIa2SURBVH+ESLGWPlS2NJbcBvI2SPk18HkuXS9jZ2LIKNYhrUnLnnhl8xB4rVzrfpl1knA4gF9/BdCD4pJ/gUB+rNkJbR3y9cvLxHJpWq9jrNkd7lsBgPig2lonPJ3UL3y94oMaemZntVotjm944IEH4OTJkzA8PFw8fKZf3d3Z2YGdnR2o1+vFR2aWlpZgcXERbty4ATdu3IArV67A1atXYWBgAK5duwa1Wg0GBwcLmdDnweDQtWvXoF6vw40bN+Dll1+G3d1dGBkZgePHj8MjjzwCDzzwAMzOzhYP3uk5P9VqFb785S/DV7/6VVhZWRFtLfYBbUesHqR/Wz6O5vd6bUC3dZjXrmp5rPz87044StnxoNDskqQDpHHhXFEqq4wfExXYQSWIgkgnhNPTyjlB4420Jp52X5rw9BongVp0O+S8WjJhoMjavSQtNC4rNRqYFgn99vZ2cQ3PwsGgzezsLBw7dqztPdFKpVLsAJqYmCiUJP8sIG43bDQabYeN0eAXngNEiXelUikCSseOHYM77rgDsix/F3VgYAB2d3eLg55pUOfpp5+GZ555plCAEqSJX5YM4m9LGYYU4WEgalwWqX2xZXGUOXvDkzbWufGUbRFs6aDBMq98JhwOYPCZE2vJznCgfraINbVJVFdQki4dyK4ZaCngQuvjNgDB7QcPZvEDKHlZUtske4jXLHvrIVMhcNnoGEjrF/9JpB/PPMiy/IHI9vZ2cWYb7RtMPzw8DLVarc2mra2twfr6evFAheaziJqn3RIP4e3z2hE+Dtq8punL6GzONWg9sbbAklGb72XkjZVHc5S1eixCjX/zs0T434eBLySUgxTYQZ7Mf9M09Dr3OSxfA20LgH62D01L9b60rmI5s8WTuSySDaW2kesPSbdzHU8PKL7rrrvg/vvvhzNnzsDIyEjxxWAMhuAY4FetNjc3i505165dK74G3NvbC8ePHwcAgPn5ebh27RpMTEwUx0ZgMAfHCo+2wDNNX3jhBbh8+XIRiHn66afhkUcegXe+851w/vx5GBkZgb6+PpiYmID77rsPBgcHYXJyEqanp+GP//iPi51CEuhYY/9rukMawzI+kZW2rI8Tqt8rX6xvJ+Xrlp8WY0M1rsTXiMa1pHycp/G1juXR3YReRAd26PuOVElJwmvgafgrUAD7n0BKhFxqLF04msK08mvkF6/zbdpSPs0h0P6WnAGuNFG53bhxAy5cuABDQ0MwOzsLd955J0xNTRXKZ3BwsIh602AOKjd8h5Q6Tly5UzIDsBftrlQqbSfJS/2ytbUFa2trsLy8XHzWnH4m0EOYJWXH54gnCMD/lkicNQc88yMGXqfByicZdE1GPqekdB4ngqblhkkqI7Z9nrGUnEOA9oN2uTzS1teEww9pCzYAqDsxANoJsxREkIItlKBKzpwnEG1ti6d1S+uEB484OcZr1B5Ia1rqC2ndcNm9OpT/tvKGPr2LfyPR7+/vh7GxMTh37hw8+OCDcMcdd8CxY8eKbe8AuU1ZXFyEubk5uHDhArz00kswPz8PAwMDcP/998Pb3vY2uPvuu2F0dLTtwwLXrl2DZ555Br7whS/Ac889B6urq21Om+TEaO23YNkV2ldasDCWvGvz2iOfhw95yqVOIa1DKs+65oE2FmXKk7ihZmP435QfWes64egAdYwVxLE+ZiHNDe0VYfxfes1Y8zskXYt2ULqvlcP/5vLh33RNWOdgSr+574B/Vyr5WwCjo6Nw7tw5uPPOO+HEiRNw2223FR93wYfU9LgP7C/8EAu+CdDf31982QoPTcYAT6VSgbm5OdjY2Chep8IyAAAGBwehVqsVZ5ri7iD0sfAhwvLyMly8eBHe9a53wete9zqYmJiAgYEBAACYmJiAmZkZWF1dLc4y3d7ejtIDEo8P6ZOyfokUbAjZfsmmvdo6z7KVnZYlXZfsn7WerPIkP1YCDwrTt3doXm5vQyj1KhYqOnwySskSDfzwBmpEmUakNLJlKVWaRqrPWhAA+0+ItwZWgtTh0k4lqSzJWeX3EPTwsGazCc1mszhfZ2dnp1BMODb0dQN+uBk1XvSwMJQdFR5OPHyFijrN9BR5rBvlWF5eLr7UpZ2+j+VR55xva+SGSdqWz9Nqjofm4GiIXdSWTFJ5MeXwvz3zJaTMYoM0MYrFGgOp76nRkOqnyk3qA/ybkoK0Y+doAp+i8qAG1dPczgDs2REM6GnBEDpX+JyTAhOcsPOgAKbRHFlJ7/I1KNksKptmC/l6ovPf0nehp8y8HdZvaut4e2k7qGx4cOa5c+fg0Ucfhbe97W1w9uxZGB4eLsaf2pdGo1E8sX3llVfg+eefh56eHnj7298Op06dKkg3bU+j0YDXve518Cf+xJ+Axx9/HD772c/CU089BWtra+L2eZq3rK7G/LTtWr9JCOlYax7weqXfZZ0DCdI8lBwWT/v4XPeU45Vdc2ikNcZtDM2DekXTCwlHD3RMcTc7PR9SWr/chuA1eo/OLc0uSJB8D1pOzIN0ze7xtaX5Wx4OzdcK/6IlQN7Hx44dg/vuuw9e85rXwPDwMExOTsLp06dhcnKy7etX/DUsgJwP0IONe3p6YGhoqAjCrK2tQavVgs3NTRgYGIBKpQL1eh1WV1cLzpBlWRFAQl8H829ubrbZ9N3dXdjY2IDnnnsOrl27Bn/8x38Md9xxB0xPT0OtVoOtrS2Ym5uDZ599Fi5evAjNZlPsO/pPerCNddEHkNpcsfS15jOH4MkTmgcSxwrV5fUjpHVgXcdr1nqz8npg2Y/YcrgdkcqPsXMUUYEd3CpNnXuAvSdRGomRBMR8HNICoQEjPpl55+B1uh1fIjn075jBlUigdF8i/lK62ElB09frdfja174Go6OjcNttt7WdjUMPfuYyoXKk0UE68TENf3JRqVSKT6+jEsb829vbsLKyAisrK7C4uAgXLlyAixcvFufuSA6FZGDouGrEUVvQFkKkVsuDZXsVmCR3yLCXUcoeaEqnE8cllkCH6rHySARbumftEkg4ekAdRr9QQYMW3Cmn65oGGSiZss4rkGwAn4vSmg4RY5oW4flaHJch5rpGEmj9KJ+3fEnvcrsh1UvloU9uAfJzCm6//XZ4z3veA9/0Td8EJ06cgOHh4bbdWhQDAwMwMjJSfCTgvvvug4GBARgfH28jxlRWfDUZd7FOT0/D2bNn4XOf+xxcvXq17bw3PiYxtoX3i9V3vA6NG2nkV5v3XnuizUt6ryxC5FnrC6kfrD6l6PQeXzP0vjWfKbSHTQmHHzR4zM+boWNNv8TEjzfgc5TuzKNlaW8mhOYeyqbZKWtNa7oFIekKad1KZVHdrsne09MDtVoNzp49C3fddReMjY3B8PAwnDx5si2og74LjgcdB3z7AB8e01dy6fk7169fhytXrhQfgcEgD5aHtgCv0YOVpbFptVrFq11f+MIX2l4ZRlloOwFgn98l6WbKW/n5Rtp8oLB0vTT+1j3J35L8L00W7b7lu0l2x7KBlp3kdWr2xZKfcxmaTuM+ofKk/6X7PBAasjnehwjRnzung0MrpYtRmiASMefKTnKeaUfyhcKVKc2jTSzeDmsCSwPqISlcNp5PG3AOS0mjst/a2oL5+Xk4duxYsa202WwWBBmdJBoJp2cl8UVB+xN3BmVZVhy8jPW2Wq22VyS2traK17AuX74Mzz//fPEJQc1A0PbQ3V+0v2l7LSVl/db+5ulDChWvdUqApTIleWIRk0dzGvh60/JJyk1aCyHnhf/muoLek5Qdl6OMEkw4fKA2AkHnHt8lQv/Hv7mu4DYh9GBBmkdaWVo5ll7hZYQIDrcjGjy6TOtXep+/+kxlwb/5msO/+/r6oFarwdDQUEHmMXCD8p0+fRruu+8+OH78ePH6sHReFsDe53PRjlWr1eJ8Oam/UH7c3j8xMQF33303rK+vFw8g+NlyvA9D/czTev+W5PXYr1g7wfmSN58HGh/idUt1epzP0L2QnfJCsiH89V5eB8/TbT6Q8OoCbYE2h3FOUHD/RXLgpXT0HgDsCxLx+1wW+pumlbiXZMu0taf5AbxMno/WZXE0fJ2qp6cHpqamYHp6GgYHB9u+0Es/JoNl9Pb2Fr4BHgmBnzhvNBrFsQ9LS0tw6dIluH79OgwODsLExETxpavt7W1otVpFQAhtQqVSga2trcLH4fwX24sPp3m7Lf7A32AJ9afGXbx5LHjTcf8Lr2nX6f+Srpc4kDa3Y6DZHF43H0+rzpg+4nVbPqHlJ2n23Np17e2rqMAOVz7o5GvkDxc0J8h0EeFvWod0TepQBD/oTBpMS+lqaT3KUiMzUlqNEIRIOs1P+61Syc8SWFxchOXlZRgaGoJKpVJ85YoeJknHipbBFSodK3xiTmXEgE9PT0/xOliz2YStrS1YXl4uPmuOxFlyArRxofXQcdQIoqUseHn0t0WiveVYaTRSqDmF3SDZmoxlyrYMi4cs0PshBWuV75FLcjQTbh1wwk3nlESspLWtrXf6oAHLluYyfyDhMeiWjZH0FydQCI9+kJxcbS3ErEGup6Sy0W709vYWB/yfOnUK7rnnHjh//jzMzMzA+Ph421cVsywrDrDEQzNx9ydts+Q84JdNuB6yXlHAs+dGR0dhZmam+AgAys6dL4vIWn0u9Zl03epnDyfwwpIdr3dqezwOSDfLD/VPiLOF8kqcjsNryxIOP7ju0OaKxO01X4Vfl3STR6fT8ni5MTya1qnZGC2fVF/s3Mfzzm7cuAFnz55t+/ALBlhwHLIsa/siL/oQ9EEPfjV4YGAAWq0WbGxswObmZvEa3cDAQPFVLPy9sbFR7Myp1WpFP+BZPVtbW/v8K6mtViAB/5Ze8ebQfEWNB4QQ4iGWHDQd51paeu91SybeTsuvi7WLXp8wtB6k9KFyYv0cKb5B/5fO5AohOrAjkShJUATfxUPPepGUoEZstQXF83icfd4eD7SBkOSx6rIWUEhmfrgmKrvNzU1YWlqCmZmZtj6hgRlUjnSrICpV/kk+zIsRbiTduJ2xWq0CQL4zqNVqFe+5Xr9+HZ555hm4evWq+SQ0tLD4dXwq6zmolN+XCHqIvHkWeoj8xcgXIp9amlBdlpOozT+Pk6K1i+fzGKhQmywSg/3Cn3pZOiPh8EOah5Qw0TQSAZZ0D50P1vrVCJd03kKs/tbyetYZDyJIJILP/1CZXGaJaKHeR72J6XA3zODgIBw7dgxmZmbgzJkz8OCDD8KDDz4Ix48fh1qtVuywAdh/0DnV75TgYx3aYcOUU1gODR9XrAcP4eR1WQTKIoAad6FySHPE0o/S+IaItlVWrDPmgebwaQQ3lpxTUKIbI591XeNwnFxTGaSy087Qowv+sJm/cqXpGZoef/P7iJDzyOvgvhKfX56PyPC6JXk8nE7iz/xvTbfhtZ2dHVhfX4f19fUioC99IIFyOd4vqEPx7QM8DgJ9kd3d3eKjLviQAXeM4hk4m5ubAJD7LbiLZ2xsDM6fPw/PPfccLC0t7esr6SEClc3SyVRu3o+4c9XzcMoDTWfF5Jf+pvKEyuY+Vqguzc56ZPX6RCHfLoazdTONZGeo3qHyeXZ/cUS/ioX/846li5D/oztqaFr6W/qfQ1J+msKVZJcUkkfp8vK1cjV5sR7tMGdqHDRFIE1iTLe9vQ0LCwtw4sSJ4n1VrA+3L2I9dDs7Jd20DXiwGB7ATJUq1oe7dFZXV6HRaMD6+jq8/PLLcPnyZWi1WvvIkzbp+/r62g5mlhQM3wqplRWj0Kxxk5w2K41G/rx18/kmzT+PovSUHyqHG4eQo+lFSMHyNBphkO7jrkDezjIGLuFwgI4d31kjEWGJJGm62kon6WSJMHnWJb8vGXVtntNz0risIR2I5UivD0jngXAbQ+ugdaHNwM+Lnzx5Ek6dOlUchPnwww/DuXPnYHx8fN8XTmj7ra9SSQ6IRGjQYeABIa1tALkdWVpagsXFRWg0GvucMo1TcBsWItDcmbL4gZbfk17S+zwd/1vSkzytxJV4Pbxtmp332BIOqc5Q273g642OlfQaIJ2zeJ32ofX1vITDDxxj/uqv9hEPqru4HpPmpMVdLL2jfcxFuqbpIov/aD6OZOe0tU0DT3RNULnwWr1eh5WVlWJnDe1Demi1tEOXykbP4sG1V6/XYWNjA9bX16FSqRSfOcddPRhEwXpx9+j6+joAAMzOzkKtVoMLFy7A5cuX217NwvZIZ9Np/YLnA/K+oHmpT9MJpL6OyRO6x/WlZiOkMqxrIf4fc0+bK7F1WPe19W1Bkitkx3BNSHOMnnsbQlRghy46LVjDlR0ncLRBscrIykfvU2VDZaNGmLZDO9leK5/K6pkofFFL/UGVvbatnLaDToBWqwXXr1+HS5cuFe+tUgVIiT599YqOF/6mX7dC8IPHMOK9uroK6+vr0Gw2YXFxEV588UXY2tpS+0ACfXIa6sfQPa8h80AjvDyNVWeM4usGQm2USLgli+YEhpR/2fEMOTqWE8jrTmT76AJJnmQ/+Gu3/DdC+pvrXQ/ZkHQ1gP3kUiuTOtYhHWDtTpTqsmwpdxg4OZX0Av2HO3PGxsZgenoajh8/DtPT0zA1NQXDw8MwOjoKd9xxB5w5c6b4TDkP6kh1AOwdfqnZASTzlcreJ+jxwQPaP/wiFneY8Cy4VqsF9Xod1tfX4erVq7C4uCgSb0tnxOjsTvV7DIkMpQ3NSSnI4YEWfClDgGl5HmdDktfiAFqbrLy0fL5WvHMm4fADxxcPxJXmNDpU1Meh9wHC68xjo+j80oIkfO1KjjaXJzT/aX5ev5dT0jYA7D9Aul6vw7Vr12B+fh7W19dhbGyseOCcZVmxy4YHUOh5I/Qtg52dneIriaurq9BsNqFarUK9Xm/7hDkAFK/d7u7uFud+VqtVGBwcLMrp6+uDra0tWF9fhxs3brR99EUKXlHwcUBbFhuM4GXF4qD8itB8OKh6pTpi5qXXNnrlt/y52PXmKRfv0a9cH0hgh39CW/onnXeDQlukGsE722PUrXIA9KcqkvKUFDAHJ8pllZ/mWFgThZIJ+iRza2sLLl26BENDQ1CtVvcRa+kkf1p+lmXQbDaLQBcqpr6+PhgeHi4UMW5jp8r6xo0bcPHiRVhYWNgXOJMUXKzysgIRluGT4Lmvjac1diHEEGbpt3euW9e06xJ5tQJbXgdWg6XIJDmlucrHO9YxSTi8yLJs31M9/rcW0OGk27N+NJ2iXQutN40wc5l4eo9zGuM0SzJ71wvV/SdOnIAzZ87AbbfdBsePH4fx8XEYGRkpXrUaHByEqamp4gwdehA+bT/feo9BHTrWOPYYeMFXvqjDQA/vb7VaBS+h7cOD/7e2tmBjYwOWl5fh4sWLMD8/X3zeFtvJ7SHvB+2ah8/QOkLQdKiU38tVeNnWXA/Ne6xX+pv/LqOPNT4mXZfkjLWd1prQuMbNcmwSDgZc91A7A7BniwD0w3IlfmL5PpiO/y3NIy1gE5u2jL7Q7BQvn7eB6wjsw5WVFZibm4PFxUWYmJhoe3hDz9fBNw34+Wf4AKDZbEKj0YB6vV4cxtzf3w/VahUWFhZgc3MTNjc3YXh4GFqtVvFgAoNHjUajCBT19PTA4OAg7O7uwokTJ2BlZQW2traKAJAHsXqzbFkxPN8qO+TfUI7tKSeG+4cQshmantfWg7dOC5bej/FhLHum8REMYgKAeryJhOjAjqQAJcWIgktKz4J2XyrfC0mh8UGRyDhNFzvZvHJI973l0iBKq9WC1dVVmJubg8nJyeIpJio23L2D6enhyPh3T08PVKvVIjKOB4+hMsRDyvDp58bGBty4cQOee+45uHLlStsrVYiYxRVDUENGpyxCCzW2HkvpxMwpGtDztD2UBssPkeZYA+UxPmUUv2VMQnkSjhZoYECyMQCg/s3XVegdditvaP541rCUnsuuyaLltYK2sYSM6gC819vbC0NDQ3Dq1Cm4++674Z577oGTJ0/CsWPHYGxsrDiYH7e547kH9Aks3YHD66VBOXyaSvuDknjcQZplWdsn06vVaiE733WKddB2b25uFh8ZQDvFH/hYzpc3UK3Nh24HncvyqDKBzlC6MrbY46zEtrGMjZDK9Nhsba4lHC3QoA23NwB2IDx2nVh5rLKk+awFIDWfxruWLB9JyhPidjQNfujl6tWrcPLkyeJBAMBewB5f96XBHWwjPSO0VqvBiRMnYHh4uHi9Fr+Wtby8DCsrK4WNwn/Dw8PQ399ffAmLPlzAXTzHjx+H5eVl2N7eNu2Bpy85uP4oU1bIjsTYGUmXlZkz0vWywZ2DsJFlAmIeHqX9rdkfqW1SGq3umLGNfhULFxgVgv6tBS/4dY3kWo2X7ociaZ7JqUWe+TVJJqsc70L2lC9dp21EMr22tgZLS0swNjZWBHwajUZBvpEIo2LDMcXDxmhQB6PnKysrbV/Awmh5vV5v297IZeL9gETccqYsaIYkRMK06945YqXzOHeS3CEnTSonBrEGhCLUL16lZxES7W/PmGgOY5k5lXD4QLedavYFr3FINihkV6Q0Glnm+bkOthCSJ5RPqtdKh8C0IRKOun90dBTOnz8Pb37zm+H8+fNw6tQpmJqagqGhoSKYQw88BoA20k3bqAVO8PVetEm0TZRn4O5QvM/PfMO/NT6BB2jiFyNXVlbg8uXLcOHCheLJLS1bG3ftHAmp/z3EzKOjYgm8Z05p/EmzbfwelV8LNnpsjuUAUq6gyR2yQRb30uxPKHjK53cnAaSEwwHqy9DgDoLqMYnbSvPSslEeXs+hrXWJY9M8moxa3XQN8PvSPY13cb5Py1lbWyt2+Q8PDxe7dqjfgeeAZlnW9uYB7t6kaakdQr+m0WjA5uYmXL9+HQD27Ake2oxfYaTnrFUq+Q7VsbExGB0dLV5/0YJ5Ib4q5aN2uKzuD123fJuywRZNXklPxhzwW0YOC5INsdJimVafWf2q2SdtjkhpQ31Ly4p5gFDqjB2JrHFSJZ0RwJWRRMJ5mRQhhekZeKse6X4MgS5DtEKwJh0Fjku9XofV1VVYW1uD3d1dGBgYaPucOZbBP0UOsHeQcaVSKSLZ9XodsiwryDweSobb8Hd3d+H8+fPw4osvwuLiYtu7qfh/GUNXpp8sIlimPA10wZVtj5afK/9QcFAi1dYc9pJmLg8vy9POkLGT0oYMUahMa2wSjgakQ5I1wk3/xrGn+SUyTsvQrvH8/J6W3rov3ZOCLbQ9nUILMNC/8R/u1LnnnnvgHe94Bzz44INw6tSpts+VI9FGm6KdeURfA5Z29eKOUkkmSuQpUaTnxVFHQwoqIDFHm4UPLXp6eqBer8Py8jJcuXKlbd5YxA7/tnQp19Pada0OD+HneSzbEFNOmXuabYipu0yfeGyFtRa1cfbYt27zjISbC7QVUlAHoN3O0DNGQ34EzytB4y1SOk0uOl/5MQgehNJ1wqW4fDs7O7C1tQVra2uwvr5enG2DgRx+bivXo9yHwR03g4ODMDo6WjxsbjQasLS0BK1WC1ZWVoqdn6Ojo4U/RA9gxofe+MVf/ACNdOYSRWzwPrYvtcCAJYtkzzS5pLksIdYOdBMSnw9xGklGKW1I9lg+x2Wmcmvy8TVipfPWD1AysIMVSApMIuL8b0lgTXiLONPJqf2maUOdrSlQDdqECaWNScfbxNPSsvr6+mBkZARGRkagUqkUnyPHvDTAg8GbLMsKwkwPpsT7GOEeHh4utjYi2W42mzA7Owuzs7Nw4sQJePLJJ+HixYvQaDTE/qHydkJEQ8EL3pd84WgKTSonFMX1klsvAY+Zf1K9Ur9YhMFzLSZtjIKV7oWMhLUmuFOcSPfRhHYwf8jGaFvopf+1a540lv7A/0MBRkmHePQRz1/G5mh6rqenByYmJuCBBx6A++67D44fP1483cR8GPCnehTtBgAU9obuxJHGhj4c0r5sRbfh8zZIdp8TWvp/b28vDA8Pw+zsLNx7773w7LPPwvLycvFlFAu8rhi9z+W2yo/RV2XsRKh+yynR9G43go8WaL9oNj7kAEnjFYKVPhT8STg6oIEdBNfbPOjD16q2dkNpNDuh+SbSb/4UX+K8Un4ODNJL817TdZZ+oLYB07daLdje3oaNjY3iK1a1Wq3NJ6F9jXZGetBD6+3p6YFarQbDw8MwPj4OW1tbRV0AABsbG7CzswPNZhNGRkaKwA3KiXUDQPFaFm2TBD5Gsf2twZpHHlsf4gvdlC0kj+WTla0zJh3nBVJ6un48tszia1hGjJ8TW4a3Pw4ksMNJHF2cXLgQQbHIs+c+va4pUM9iDJE3bxqNPFmLQCJdFHg2zvT0NJw9exZOnjwJg4ODANCuqKSvlOB2d3y9ant7u3gndXBwEIaGhmB0dBRGR0eLg5nxXAWA/L3ZmZmZ4lyfRqMBly9fDo6P1mYPyiqHECHTgjpW3SFZuknAJZR1KGLlLpvPcoBCZEib89S50hyRWEcp4fBAsjPS2PJ/eI/+zyHZHo1wSwTPmlMWgbCuWQfwa7JJaTz6y0KlUikC+Ui48QBi3LGpkVmUCwk0ALR9kpamQ9Tr9eIpKT3wnwd5aIBGCoJIax9gb1s4PYOnt7cXJiYm4K677oLLly/Diy++aI4tLxs/LtCpHegU3QpchxwXq088DodUhxXICtlozR7wskP1UQfUu755+VYfJRwNaLtD8RoPNtA8mIaDzgtrXqEuofXTe1Iw1TvXQvw7xJ1ibIeHJ2N78KzOjY0N2N7ehu3t7WINcj1PZeO2ho4J7ripVquFv4LHT+Ah+41GA1ZXV4sdPnggPz2QuV6vw9raWpHO4pBlbKvUL5583Rp7LV0n4HMolu9TdFOXWvVadfC5VkY2z5wJ2TfKqcqg469iUSEA2pUeJ8ZcYdKGICQSLy1uC5ITIN2j96WIq0SgaboynW7JwiERdT7Z+vv7YXR0FE6cOFGchYCkPMuy4mkrrZMSX1R+9XodNjY2ioMpJycnYWRkpFCW+A9JOP2k4NjYGFSr1eLLXPPz8/tO8LYMoNY+K7/l9OO1TiLG2thqThW9J8kljV1IARwUYYwpV1POkiLX8ofWbtmnDK+2M5Xw6oDbGYD9gXmJiOO9UIDFQ3wke6UZW21u0jK6taY54ZV0jZZHKoPqSTxP7eWXX4a77rqreF0Kt8rTM3UwH/0cLcqErwTv7u62fdGK93uWZbC1tVWclUAPuqRb5bkul8ZYGnN+Vg8+5BgeHoZTp07Ba17zGlhdXYXr168XO400Ukfr5dckGSxbQNHJ/Hg1ggqaXGXq9vAlryMlyaPlD10LcQ7JwaZpkp05utCCNnRM+Q5Sa0eHZKM46FzSdtzwsvg9qS5pDfA5LEFbS1o6iRNSG2LlbzabxeHGGxsbUKvViuBKrVYrfAp6zg7dUYN9hrtEadvxy1gjIyPFw4X19fVC77daLdjc3ISdnZ3iQQJ9qL22tgbz8/Nw/fr1tqMqaJ9gXSF9belNT997fQUqkze9JbeUhpftQcj+WfY85Bvxue7xHzyweKGX93nKDo2xlMbja1FEB3a44tMIN8D+J6/4PyftvJEW2bEIe+i6ZYT5Pe9k8eQJIZYkoWIZHByEyclJmJ2dhePHjxfvkHLST2XlzkCr1So+79doNAqFhtsWcbz6+vqgVqtBrVaDwcHBoh7cLomBHzzcjJMhvpBjJqoVZNHq4OiUmGrpLdJn1Y95pXtliaK3D2LnqZcsl4VVluUs0Wv0cFPPeCQcXmhfweJPSiUbxA0kB7clUsDGIuxSkJPnD32Jy/PbEzD1pKWySWSI98fW1hZcu3YNLl++DL29vXDs2DGYmJiAarVanLFTqVTaPlWLMlBnZWdnBzY3N6HVahUkWpKB9hk+YKjVajA2Nla8/otBJXxIYa1zrJ/OFyy72WxCluUHKh8/fhxOnz4NV65cKZ7QWv3psVchYiqVETPOEiwHw6MDJXms9WPl9eTR6uq0HzxpPMRc6k++XZ/nS1/FOrqQbAqf/5LtoX9r88rDBzV7BOB/IE79Laudku2yZLNgcTItLfoV169fh6WlJVhdXYWBgYEisIMBF5QX7Qg9QJnrd/yHsgwMDMDQ0BA0m83itWH0a2iAv9VqFef6bG9vw/r6OiwsLMClS5dga2trn32NaS9FyJZI/INe9+rFWDvhCfTxNNb84XJI81iy1dp1Ddq60dJ5yrTa5V0zvC5r7CTZeD/T9Ro75wBKvIpFv1ZCJyVXiprQWZbte0efQ2sA3Z6opQ1NOCmNNACeAfWQfw9iBgwJ7tjYGMzMzMCxY8dgdHQUhoeHiwi3dro/7Tvcnri8vAz1er0I8CwvL8PW1lax66anpwcGBweLr2zRJ6k4lvV6HVZWVmBubg7m5uYKAq21LTa6bKFMUIdek5RXJ/LQcixodWiRW54vpDSkftHWjldxaKTCY7w0xI4dndeJZN+aaLVa+7aoS/qM6rKQ08btlZQO03ASrzm7kgNg6Y+ygf9YSMRRSsNlyrKs+PIIAMD29jYsLi7C+vo6TE1NtZ1PwPuc/o338KDihYUF6Ovrg9HR0eIz5Win6G5RPHNhenoadnd3YX19Hfr6+qC/v79tJw99gss/icu30GM6JPi7u7vFl7+mp6fh1KlTxSd4+S5Tq29DulVCp+Mfq69j7ZjGi7phD6VypDVZto9iSLf0O8ZBTbh10Gq12nwRj72ha19y4rxOKgUtO2RjQq8IS7bQG0SN9ZN4HTQf7xPUr7gz5tSpU8WREZgfDzamtp37i7wv8De1FbVarThjtFKpFAcoNxoNaDQasL29XfhLm5ubsLS0BF/72tdgZWVFfQ0LZeB9STlDjP8Q4r4eeB8ilNVdkl6UyvW0I3ZdaGV7+7iMTQjZAalfrbWvBbU8a9DibSFEB3awcKpgLAG0e5IiAJCdT0mBaeWHFBPPpwUGYkmO5GzGLlorL742Va1W4dixYzA9PV081USyjIEYLhf/h1sS19bWYHt7G3Z2dmBtbQ2Wl5dhY2OjINUbGxuwvLwM29vbxXg3m83ivdhmswnr6+swNzcHTz75JDz++ONw+fJlF0GWSLE2D6Qx5eNRVnFJTplmmELlhIIysQjNSSl9qD/ofKftjVXMnVz3pNOCRdJv/J+fIZWI+NEE1VXSDlH6P80DIAf/eRpeDg2CSOfBaPpAs1PafPboKr4u6Xku0jqV2uppv5ZmYGAARkZG2r6CuL29DXNzczA2NgYTExPFGQU0wMLLRHLcarVgaWkJrl+/DhMTE3DixIniVWF8iop9Pj4+DuPj4zA8PFy8IoxPW2kdSP6xb3BHKX99i74+hmctZFn+evLQ0BCMj4/D7OwsLC0tFbbO4jTW3ELZpD6XHAG8J5E+j60JpQ0Rfi6Ttp5ibZBWRie2gELiSJ55zQO2NL+nXp6u20GvhJsDSc9Lul1Kj6BnWHrXMc5Hi8d6zvKR7oX4nIfvWRw4lhdjHszXarVgYWEBlpaWYGhoqLDz6OMAAFSrVciyrO31XwrJntJxoMEdfkB2vV6H9fX1or6NjQ14+eWXiy9pSaDyA0BxzijaIwBo2xUU0hOafxm6xsvgulwrO8RJYurleWkb+d8eHs7tRCd+U6f6ODROeC1k07S2a7ZKs7Ox3AARFdjBBRir+Hg6jRDT/NwQ86BFiOB76/fkk+7HRg2tKB8vV7rW29sLIyMjMD09DVNTU8WrT7g9HZUKz0+3K2JgZmtrC1ZXV4unpRjUaTQahWyNRgNu3LgBX/7yl2Fubg7Onj0Ld955J8zOzhYK8/r163Dp0iV48cUX4erVq8Xp81rwANtC//EtllwJa/1kzSHN+ZGUrJQnpJCk6KtE0suQRU8e3g4uuze/JIMXWl8fBLzK3qNwEw4/+OH7GuHGa/y3tta1PNRht+xaCNI85XoCANoOFKaguhDTS/m13xok4sXvUZ2M/ZBlGfT398Pw8DBsbGzA/Pw8LC8vw/j4OIyOjhZnIlCHhu7CWV1dhWvXrkG9XoeTJ08WrwvjjiAEPk3FXTnc9lMSjf96e3sBID+8H7fO49Pa/v5+6O/vL7bi077E/AMDAzA2NgbHjh2D06dPw/b2Nrzwwguwtra2L4Aj2TOp/y1bEoOYoIGly7Wgn7dsTzor0OLV2TEIrckQ90xIoKDnuQHowX/N7miBYM2Bw3she0OvWespNN8tXdRNDic55Zo9bLVacP36dZifn4fR0dF95+XgAfz9/f1tH2rBeqjvQF/ZwoAKBv5xB09fX18RsMHz39bW1opxv3r1KszPzxc7OqXD8ant5p9Kx7b39PQU8wltWoi7auMR8j00rmsF6a3yQrJp1y3fg64fKQDF81j3PPJqkGx5WUj9XtaWesoou0ZLfRUrlgCHFJlEcvl7zfyaRLo00PolJ5+S27KDFFK6lox8sdLruDV+bGwMjh8/DmNjY22fHJf6CcuiAR1UmOvr67C2tta2awcDMjTiDQDFVsbNzU2Yn5+HJ554oqgblS8qMHrYmORYUeWMpBwJPh1fVPw0UBU7uaVFHMobmkNS+VJ9vN5uIkTKPW3tVFaLTEuKPUYhSWtaIlUclnFIOHqgY67ZFu2VO07GPYFhqzyElzBJ17it0eQKzV1pnUnr2VMuElG+zpD0bm5uFvq9VqvB1NQUTE1NQb1eh83NTbh27RpUKpVi5w4GUZrNZnG+wcDAAMzMzMDY2Fhx/hp9XbhSqRRp8UB+2k+Vyt6uG/o0lxJqPPuNv/6LAR0k4hgsojYVXzE+duxYYQu3traKBxxSH0u2LZZ0hYh2TNpYUu5N26kt1MrrFsEuC1pvGZ5A00g6KuFoAXURd5a5/fDMcx7ksfhaaDeOdN3accbzaI60px5+LxTA9vA8qvMBALa2tmBubg5OnDgB/f39Be9vNpvF2Wp4Nhs9Ywdgz5dAXY7lU7+H2hAafGk2m7CxsQErKyvQ29sLa2trcPXqVajX621t4qABJQBoe2AgpUEfB3eKSgEQSQ/R315w/0mDVU839TEvV7peJr+nDKltVnxC8+NjZfWsEX7f4hGdzomufe4chdDeNfQc3uVRcNpk5IoZ7/N82mKS6i87aCElZ0U2aRp89WpychImJiaKp530U31I0KkseJ1uC9zZ2YGNjQ1YW1uDRqNREFmMUvM+psoCI+KNRqPYwkiDLmUccJwrVHb8H5UiNQYxhEsyOJKy4PPlZsBSOgA+heuZtzHrLXSPyhbKY63JUF2ajrHypyDP0UfoFV9r3ml5pHnYjXVipePk2grqSGV5dZ6mu3k6qw7Utc1mExYXF4udOXhQPgZQ8MB+PKMNX5VCnY2vceHuG2qv0GZhegwEofx4HQMx9MkrJ/aUsAMADA0NFeXRvNqXvPDrj7VarfjkOp7hI/WrFhDwQBt3iexr4ybZsoPQb7Ft43KESKqXK4TqiQ2mSWVI1ywbTGW/2bwhoTvga8n6OIyVH8AO/of4S8x85msrpFdoGzQbaCEkH+XymJ7LQYF2Zn5+Hi5dulScs0PPwanVasWDABrYR1sg7ZhBP4U+cKYPtZvNZnGeDh4xsb6+Do1GY197efvQDlFfiT585sEVnEf45S300yQdZgXIpL6kepRe5/3P6+GQytDsTUyApRtzXEJMGd653akN77RcCR4+F0L0q1j4v2QMvdekMr1k1/rtqQ/rCpERDyyHVCovREzotb6+PhgcHITx8XGYmJiAkZGR4qsklFjQLYx0xwvdqdNqtYqnkXguDt+lg/VbRoMTmpBRoe3t7e2F/v7+fa9Z8MPR6M4felA3lS/kQEnydTIWUh7rd6cKjCrUTshjKK9FRLoNidBb/RQiTJ58iXgfTXgeIFjXuA6SduPweRKyJWVg2Qct4OzRISHH0rqv6TUkhfiVkM3NTdjY2ICRkZHii1h4dgFuce/v7y/OSKBl08AL/QImtTc7OzvF+W4YTOG7cvCcH/4aFgLToP2oVqswODgofh6X2xVaJtZvPfHU5ofmREmBIZ5H01WcRMbqtIMIOmhry5tPS98N7sX7SSurmzwv2ZlbA7heNX+FryXtiACJ38TYlBi+E8NDtXtl+BSVj9cDIPeNtea2trbg+eefh7GxMZidnS38AwzC0Fep8G/6lSx+/g76Os1ms3jogDtI8WH2tWvXYHFxEW7cuAH1el30aaUgCt0lhP/6+vqgUqkU5/jQAJOm/zV/SfKlpPTS/NTyxI61Vr5kh3h6T0AqVhYpvTW3vXJq/WbJGOpL7brHj/Rej7HrpQ9P5hXGCCqll8i3RSJCDbQG3QpeSPlDRNoDbbHR63R7OR7uODw8DENDQ+JZNLxMGp3GNI1GAzY2NmBra6v4+ggSai6f1N8x/awpGfqpWlTG2N6+vr7iq1xSfTH9Ljl8IVgKyONo8XlVZhFy+a110y0SGdOnWnqq+MsYD8vIaXIk3PoIHVJL17iHUPOyYkizB93KE2PjJPuB8ASFNKIJAMXrupubm7C5uVlsicf00o4ZzYaiXsedOlh/vV4vvkzCx5AGhSixpqSZtgXrybKsLUhEy8LyqY3Er6OgM7C1tVUEibQxiCXivD94Wg+J9PIPSSZLp0ooq2elNUbnRjfsluRQeud9QoIEfiakxB8t7uPR2ZLPIaUBKMdhy5Tj8dm4T0DTeNYaTUf7iwaC1tbW4KWXXiq+7EvPyxkYGCg+S47n5ODDbf56Lup21Ouoz7e2toq3E65duwZXrlwpgjra63DURlYqlX11ouz44BlfL6b9hrau2WyK/SrNH95fFLHBvtg02jy2/GNrDsTaHaucGO4WkivEuyw/z9MW7zhZ42zl9fZn6VexAOQdFZ1OsFA6a8KHHHGPogs5E9I1Tm49ipuSWUqScafOyMgIDA4Otj2BrFT2v+qG/1PCimfU0KAOkliMUnPiJbVH6yMPUF4M6tAtlXTO7O7utgV7KAEHgLYAFHdKLKMaMqRWutCis+YPLc+j3CQi7p2DUjBKqyOG2GtGTpofoT6T5A05H6G6rDQJRx8evS9d96xLjUjFymaRMguWM++VJcbJ9+gMqlNxxw5uVd/e3i6eflJii09SpTVN7SzqcnxyilvT8cuK1BbxnTO8TB4Aogef0nN9smxvBxLmxdeScTv++vo6rK6uFjZxeXkZVlZWxI9DSH0r9aGVxirDy5lC6STbQ393QrLLzO2Qg1pWf1vtpGVrdqYsOnVSEg4fpAek+LfFIbkdCNksjyNMy/E4pzxQQsuSZNZkKwMrCBHKQ30D5P74+hX6Ohh42dnZKV7txf7BnT30NSyq49HX2d7eLo6fWFxchIsXL8Li4qJ4/AQFyoeBIx7U4T4bloMy4uvF/OF5aE7htRD31fqU69uQHxfSz1L+TnWqxknK+jxWHml+eoJRsf6SB5xn8fx0LLrh20QFdrigXkISChxojeIINVIiFZ4IXKjeUJlafovw8YGuVPIvdQwODha7dPAz5pgejRA/xBr/IXHFrYeo3Or1ekHONRm9Y8n7ToKkGFFufIJLo+0AUAR+kKBju+kWeo8CKKMIaFrqaMT2ibd8TzpatlRnSEGWMbyavFwxxhgees8KCHUTMU5ywuFDiCTTeR1aUzGkM3TNQ8q4bDHydGqHLHkoJL1Avwayu7sL6+vrxVkF9Xq9eBULCWuz2dyn36k9w3Rok/huHQzKYKAH5aKfvW21WkWwR2ovEmeq8/AJKf9EOj7swE/d3rhxA5aXl+HGjRvwyiuvwMWLF2F9fd11qKkE6cw5rFtzCr1kVoKkh7V6OkWso4B/d1MHh8h5jK3WyqBOfkxQNOHWgsShpPv8b0+Z3b6u6YFYh5PDM/95GR6nGfnkwMAATE5OwpkzZ+D48ePFR1loGVyHY360C9Krvuj34E6d1dVVWFhYKII6aHs0GbEtWD5vEz07B+vFa/jgore3ty3wxPsy5M9Y/ey5HqOnY0HHOtZOaXJa/r7XrwjxMZ6H1m+lD8HrE/O6KbTAXCcodcaO9z6fzLzjtIEOEQVNkcU6nJ503gljlR9KX6lUiq90YEAHn4byrYZUJvp0ESPVzWYT6vV6sUsHlR1uVY+ZNBqho+VIY4KKkd6nShMVMpUfiT79agrtH2sRWspRcwgtlCGOVl/RazHKKkY+zJtl2b4nC5IssURYkt1bniSDZuyksrQx1PRBwq0Bzzopo88A9CclVt2hOU5tnKZDtDkbkofLoBFvzxrQ2kYPwASAIiiDgR0MvCCBRV2O9WKgBvU5BlPwH5Jw/gUSPCcHd9zgV7Y4gcf0dDs870f66hfWjwdp4vlyKysrcP36dbh69Sp87Wtfg69+9auwuLhYnE1n9ZHWx16iK41BrN6yyKok00HL1g0iKpUXcnBCtsfiXZZtRFgOmSVfwtGBxmHwOj8iwuIpIb4fy7+0enhd0vVO0Yl+0oB+wcjICJw+fRrOnDkDo6OjbYci4wNeak/pg17c4U95Lv0iI54Pt7m5CTdu3ICFhQWYn58vPhSjHfnA5ZQOgkYbibLgBwBoH7VarbbPsANA0TZ6Fo8Fa56EfB7LbpX1YTx1W7DkstJ6fW8PT/Tei4kDeFDGz+Lj741nUJTasSMFUrwdGDLK1uSRlKw0Ccp0poQYhSYtCu8gYFAHv0CC73RyZcKVHe6AQfKKu3LwzBpKaK0oNQ+iWBNN+rqZ1Gaejr9+he3Aa0jmeTtpfivwJ8EKEMTk49djCaClzGMVBje4oXXC72uH/1kkOCSrh1h7gzihsq28vL5uOxwJrx6sea7NiTL6WiLzBzlvYnQSX5Nlg72efqHBmf7+fpiamiqePKJtQR1Ngzk8L9V5GATCtYi7cOr1etuXD/v6+oqdphjY6e3tLb5WRc9n423D9tHdRvQATnx6u7W1BRsbGwXZn5ubg5dffhmuXr1anK3jJZLaHOFjZel9buNCQQYv1/LCKkfToZoM0vUY+em60/qhrFMRA2/fetdUwtGAxU3KBkU5p+Zl8r95fmm+e9asVI42X6kNDAWlLIQCAYienh4YGRmBu+66C86ePQu1Wk1NS/0AACjsED2Dh16nQZ2VlRW4ceMGLC0tFUdRbG5uFm8sWONJfS6UGfsFbRimoWeZ0t2n6JOhn4OBHW5jpLlGIY19aHxCXMlKG0JIXg+8sQKrfGsNeHyRMnKF4OUOr1Y5pQI7UiUewys57BzS/RA5igXPVzai6FVoWppKJd+pU61WCwJLtwBSBYOgxJVudaeBHVSAeE86mBrb53UcQgaFGhC6XRFlRvJNz2VA4k+3LdInvKhIUSlKcnuCB1TO0HyxAnNWGdbc5n3M5x6FdM9KHwNr3pYtN7Teu43Q2k3BnKMPycGz0nnsilS2V+d74SVfmjxSeVodZQmDJzg0MDAAtVqtLbCDZ7NR/Q3Qfh4ODfbgPfp1RnySiUEitBX4NLNerxdf3UJbQb+KgvaEvtaF/+NTXP468tbWVrFLZ3FxES5fvgwvv/wyLCwsFNvy6S4di3vwz9Xy+/weptfmhZa328FFyUENlR/L0bz5y7SLyx/SDVJgynJsLYQcXq/eSThaKONzeNcw/0Q2z68FkqU56JVTm79aeSH7EpKD600AgGq1CidPnoQTJ05ArVZr8xXoGaE0gIL3JA6NwXvU8xsbG8UXf/EYCjxLjR9DEeLW9GuN6IehD0NfPaav4PKH7Vo9Un9pclB+w3VgKPjB51jIBoR8QVpnrI2y5ODyxOpqyb5Z9WtldIpu+Dt8zMr6NqVfxZIIdSjCZk1m/B0zqNLE9JJ7T/kcIaXnUYbYRiSuAwMDbWSWB3Ron1CiTJ9K4j+MFtOotnc3jmQ46G+PQaNfIsHrdIcIBm6kv7F+6ghkWdYWHNJIlGbwrABMNxFDYkMKiv/dDWVRdn12Cx4nIMYRjik74dYG1V+S423l4ZCIU5lypHSx5XsCMJLcITm5TqdEAvUrvr6L9gWDOkh2peCNVB6WiXYJ5cTt6lTu7e3t4hPquGMVSTTdnk935nB7iWXjF7fq9Tqsra3BjRs34OrVqzA3NwdXrlyBra2tffaE8xiLaGt9bF0rY3c0e+2BJn9M3bQcj43oRBfzekLXY+uL5YW8vWUDQwlHE55AnuRcS+vEY0cQ3sANr0f7HevbhNJ4bJ4UmBgYGICJiQmYmJgoXr2l5dHdnajneR9yv4d+EGZ7e7ttl+j6+nqxY0fajakFPrhdorZF8m/ofZSNPyig6Wg/0r/pQwBNPl43b48HWn4Oj773loVpaZ+GYgExZWtlHiQ6HQerXIk3xJbb0eHJoWvWb48Bl5SW1sBuDqqHdHuInHSfBnX6+/v3BXUQ0qnt9EtR9DUrDOpQxUK3B9K6aVl47o7UPoC9QA3NI0VrsU38c4BUodFt9OgkUIXLI/d0zKVtrZLi0RZF2WCOFRyi0IxqWcTI66kzJmgSIikHBTpOr6aCTjhaCBHnEIGQ8vDrncy/mICNFDT3BG20dRqSR6tHsjNra2uwtrYGAFAEeugrwhLh0AJGuEsHbZT0xLpS2fusLK2HfpGEE2/8TR9kINnf3NyE5eVlmJ+fh8uXL8PCwsK+V640+aVx4P0fSkPvWwEDKQ8dXyvIpHGoUDti7Yu0Jsra1E7RqW2U1oBVXojTJdxa4E67tn4wDf1f04sSrMBRDL+0OJtH11j8mZcvtVcqnwYlKpX8S79jY2MwPT0N1Wq1CMxgPtT16LvwV31pQAd1fL1eL/werG9nZwfW19fh+vXrsLy8XDyQ0F6L433B35ZAW8HtFe0H+soVyorjT4M8Ib1F83fqt9D6rPbSemN1oRSI8cxLi5uV1a90zcWWUdZn88QkyiAUQ/G2r3Rgx0Kog0P3vSSCk/huwkPsypRJySrdXs6VBX/6jAoG79NPmlPCTIM6dAs75kUl2mw2iyeXAO3bHWlAB2WmUWk+qTGoQwk5Rs7pYWKa4aD3eB300GfNUGmGlRuuEKRF5Fm4fD5784QgkXotn9fRCylUiwxIRp7nje3v2DGKKTvh1oU0vlSHlRl/i7hQSKTJcrI9ayS0tjuxc5ajT9dgb28vDA4OwuTkJNRqNWg0GrC+vg6NRqN4EEGD95rzQEk9XueHKXPnh35WlhJsengyJ/wI+trx1tZWcTjywsICLCwswNramvgUlfZnGb7imSPSdStdpzyHz01NT5eBNI8PgndZfeCpL2SPvXYUy7JkDaVJONqw9ETZ8fesxVCAx6O3NJ6nlSOtEc1WabJyu9fX1wejo6MwPT0NIyMjUKlUit2bAHtfx0XeT30FLI/6PPQMUUy3s7NTnJ+2tLRUfN1QCkBJdpn6MNTO0Afpkm+CeXlgh/5P04X+5rJa8PjI1vyR0oV0pHe+a3NXCo5Z5YXsDa3nIHwID7ycMRaajfLW0VFg56BJg1Zfp3V55Qil85IFWi7dXi5FpgH2gjsIqlTo2Tr0f0pY8VwC/EQtnj+AWx2xbiwP5aNnF3ADRgNC2E6Un5J+/EfL5BFzKYjDlTk9u8Hqey9B8yCGqHIDYRnA2CCOFSChBtdL8iXZQ+TAE6Sh7ZP+tmARF/77oMcy4XCBj7tFfmm6mLxex9uql/72zjeN3Gh1W8QhRP757xABHxoagmPHjsHJkydhbGys+OrH5uZmkY4G/an9CgVgUN/zL1VRUkxtI9bFyTbd+Umf4m5tbcHq6iosLS3BjRs3YGVlBTY3N4sHA5ysS6RfgtXnUt9SHW4RYy3wEqOzJA7C5Y4JiEht5OVKMsYEQzx1x1z3lBPipx4+oZWZbMzRhmf8vM4bnUPWa8FUV3j8CD7XaD6PD6LZJ4ur0bI1J126T/Vpb28vDA8Pw9TUFIyMjLR9EIYGd+hBxVJb8SFxvV4vvvyLen97extWV1dheXlZPEsHy6X6n+7AofYPbQv6R9Rv2traKh5S07cSENSOoQ2jx2F0wmVpv2vjQaGNtfa7Ex8qNLe4P8nnnDV/JX3L511oDlvt8K59j28jtUOTNZb30Wtee9NRYMcybmUcZC0/v9ctp00KJnkMtiSrNkFpWvpUkm75w3906x8tGwDagjr8b6o4+vr6oFqtFkEdLAN38OCBkfjVEVSa2Ha6dZC2h/7m2yXxdTLeZ/39/fvOV8D8Uh/TzwLSgBUn35phofLz8dHIOIdlRGk+i/hK5XQz0CApOX7fcvBCZfO283q1cmKMVqf5E259WCSVw7MWQmVL90Nz0qP3uTydIOSwokNhkRCaH3daIgE/duwYDA8PF1+nQrtEHx5wUowPCWhgh5N0lI8ejo8Enb5KTNtBHxDQwA6WhwEd/LwtHpzZaDTazv7BT7VjWVSnS2cqULm1s904Ae2mbvfYJf63Bo8jym1aJ0SYllcW3vzedFqaGEc3ptyEo48yY+sJEHr1MtW1Ifvl4WUSh9UQsy6k6/hlxaGhIZiYmICRkZEiWM/loG3lD3PR9tBXbNGfwN2kKysrsLq6WuzikWShDwqwTGpT0K7Qnaj0HvoxjUZD7B8K9KswnfQBGbzn4SVW0ESTpdt6yZo3ZXiOxpliORm3WZbdjJXRqpff4/O62/WXQenPnSOsaJN1L8aIWqSKXrM6OARPVI7X7x1IXNDS00wayMHABA+i0MAPBnUwH41A45k9uHuGk0AsHwM7VOHh16lQwWH5VFb87CwqRgAoAlX0NyWKqOSQ+OPfNLiDyhfv0+2ZfFxpm6TX1Xj/S2PlmSM8jaVIpfKt+zwNb5dWlxas8cK73iRlawWIDkpBcYIjQdM13XS2Eg4HuO3g/4fgJbRlApReR1TLy/UBb59XFms90HSoc6vVKoyMjMD4+DhMTU3B8PAw9Pf3t8mBOh2JM+bnZ99IAR2A9vPcpB2a+D+mo69WbWxsQL1e3/eUFdPjGXPUjtIgEAZ16AMQ+tSVEn7JRvBz6/gYxYwLtWX8vgdSUIfaQGnseZv4gxtP3db843ZA60etXGn9SjZdc3BuFmg7k525tWBxDo9vE+J/lmPeyRxH3abl1zibhwtLdUnp0K4MDQ3B6OhoYU9oe/na4Q9wqb+DdgB36mCAB8+Ao58xx7w0MENtFL3O9TG1Cfxs0p6eHqhWq4U9oMEaCupT0Tch+vr6CvvF8/JxwIcevJ+l/uHj49XT+DtkLziseauVbd2j9WvzydMmOpYhP4y2JZTGc99Ky3WIZnNjeKxXnuivYlkOVIhM0v9vlpEuE/jRJh39X6sL/0flwcvEBS8dKEmJMFWA/DwdDKDwMxA0x4ASa1Q8qETpWEqBlp6enkLZ0rbh35Q40/nSaDTa0mI9qAwRNGrPn9hKDgHtG/7KVydzypM3lKZM/R7FWUYBSIEZrY9ilDZf+5qxiCEHGkLKuIxjnnD4oc1Rz1zxkhGAMPH16Hrrfoj4x1zncklpJKKDurm/vx8GBweLoM7o6CgMDQ0VO3UoMUWdTA+q5Lt06CtSVBa6HZ3aF2q/uPOO5+Rsbm7C9vb2vleE6YMA1P20vWjT+AMCgPYHD7RvuENE+x7bSoNTfGw8Okcib9LcjNHvfHy1YIOk67X57mmDBImod2ojvWs3Blr/an3gdVQSjj4OYiy74etw+6HxrjK+Tbd4E77OVK1WYWhoCIaHh6FarYq7Nylnp69JYdswoI6B+3q9XuzO3NjYgM3NzWKXDg2EAOwFZri/JfmgPBBE89DdoX19fVCr1Yqvb2H59DxT6XUvtIvUl0EZETzQhOXSciRoHCWkn6V66W8rCBQ7v6yYgFZHKG030C297RkbDRI3tWx/jMzRO3b4AHsHTmuEFyHj6s3vIU2eNnjrpZFgmocGKfCwZMlpxn+UBKMiw//pGTd8EVLSTz9/jsqJlk2VKlXGFFRh0pPteZCFEmtUdph+d3e3eFUMFRl9tQz7jZaL7eAOBB1TGvgqQzJ5v0uBKG9+7bp3wZe5F1On5hBw8D7W1n/ImFhOhSQvlzuk9D2OTMLRQDfHrRtBPs151+a0tDZi7Y4WNODr1lseDYjgNvmRkZHiX61Wa9t5Se0O/+IiDbAgiabkmNbPD0zmZdNP13LSLr2Ki0EpeiZCT09P264eansAoNhpJG2Dx7ZYwRbaZuwP7kxIkAJIXq5SBlxH8/LwOu0HKT+/x8v02ESaRnNAOoHXllqyxdRlldENHZNwc6Dp5hhnmt7z8iIpj1Uvv4f6yFpPlgxcL2n5Qv2AnBz1cn9/P9RqNahWq8WREHTXDMD+nS4AUAQzqM9DAzr4pUPcoYMfjeFtoB+M4e2kNor6UfweykhtHH14gQ8bAPbeWMC89CEDLZvLYfUltbX8gbVnvCVocyCUhrfBC8nf1myI5KtJ9Vp+TBm+r/E1LqtXjpi1rJXdLXTlq1gxhi00iFaZdNeIpYglghyaADwPv0br9zj8nDBKW6ZxUmNggzvO9B/A/k+IVyqVfSSXK2X8h09OpTZSAk3Lpn1KT4in75FiwIbKgNepTL29vcXnBwcGBtqcCB6IQeVG+1LaQknbSw+Epq+r8YXG+4fXI/2vQXL0LOPeCWGn8ltGohuQ1pZEBCyFjde1tRciy1Ka0Jr3krOEowOPno1JK80T6cke1QHS/LbsDep0LVDD83E9z+Gd25K+wby4M3JgYABqtRqMjIzA8PAwDA4Otr2uxA/i5//oK0nUDvP+oIf8U5JM9TMeSonEnZ6NQ89BQNuineFD7Qi3LZJsaF+wfN6HfOwwP/3UO22LBg9Z8zhX9JqXP3l+a3VK5WvrwSOzVQeiLCk/CHQiV8LRg2cuhRzqGPtE/+bXPM6htIuDcy1aBg9oS5yY5uc2UAPdGYNBHbQv+KAA66UPr7keowEW1KnNZhO2t7eLf9RG4NlsfPc+/SgN9ZlQVtoetCv0wQX1M/A6fb0KYM8GNJvN4mxRuisU7ZY2PtwH4X4NtsV66E3H1+LU3E+ybAlPH4I057X8Eh+J4ToeWHraW2asT6X5ed7yNN3A85bpk9KBHa0xFiHh1+iuDKl8Piml3/i/9LRQUpA0OEPfw8Q8/J16HjUNOQ80DZeHkkj+FJCmoxOfbvvmW9cxOk1fZeL9Rwm7dq4BD4LQ83m0tnCDQNtE5ebn6lCSztuF9fCxpoqaK03qRGFaGj2nO5E4PGNIf4dIntZXEiwlKPW1JZtHJu235VCG8kn3PMrMqxCt+q0+SGT81oE2F/h1bcsy1yP0mmS7qJ2gOloiw7wsTooxH32lld+jhwlT/a71gySzlh7rwaemSLoHBwdhcHAQqtXqvieb/ABK1M+0D9GmUHl5wAZ3tWAf0q9h4dNWfKWX2jR0FuhuHCThVFdJzgB/JQzlQlvACTUGtCgp533L+xj7FG1upVIp2qONmcUZQmTYKk+DxLdCZYfKsmAFm8qgW+XEQGpDsjEJAPq6k+YH1/F0LfIHw5IN4aB2Swre8CAMt3NUX6N+pwfVa23T+B3+xoAH6uqBgQEYGBgodupg8Jye3Yn9wzk5ypVlWRG0ocGcer1e2BT6URUEf6jMdZ/29gG1F6i/syzb97ouvmkgBYdov1MbQ/uK+j0A7WeMan1PdzDR174kjtCpvuxWWdb6kOYZnfeS78Rl0+qMDcho8lo+jdcPs9ayB9Z6jGlf9Bk7FDGEhJPm0KDy15f4LhLpb0tR0gWLgQvMQ7dtIxmkW8jxs6+U/GmDzdvEr9OAB5ZBd7bQNNRZ4ASbHlqMi14aE1SaeMAYV6ZcyUtPMLFMrIP2H5eTBnJoX+KJ8kiIUQ6qpPjCooqXE29prGnbsW+oQZOAfS4pIV4+z8PJYMyijlmksYua5itTn0eWkAK2HBOUx5PHc4/LFpMn4ejAWoMcVLdrxl/a9UHnkEUI6f+cpOI9SvK5TNTeoH6kQR6uq7nsUp9wW4r6E4P/tVoNhoaGoFarFcEegL0gCQZHaF20XzixRBuJT1Ep8UZC32q1is/U0jIA9l7r5YcwU3uCfcaDbNRWolNAn57SengfYVn8gQp3urRXeumYos2jNliC5rRp6bgtiSW8XsSWr7XDWouS/Tpo3azZZg0xayvh1oG2vkNpKSSnn//Ngy0SaBq+84PaDW4bqO6k1+h1bB/aGv66j6Z3ePsrlcq+HZR4SD3dwQLQvmsf9S4tF3U0tSONRqOwFygr2kbpy4n0jQXsF24/ue9J20Ploa9RYX/RnaPUvtG+5g8EuN6g9XKZuJ/LOQ6Vva+vb9+rzWX0tHYf+6Asv5dkoPPXa9t43lAd/G9efsjGSfetaxokn4bn09JYeSTZQ+joVayQgJQAU9JEiRlXelIDUJlw4ocycMUqKV6ahu8AkQJN9F+W7UVNsyxreyLJ+0JyCrjTLykUqd1a0AODOviP7obh8qByxLagUqLkl8rDFQ0HTUcDXpQsS0EyGrWuVCptEXJtMWB+Kg+WT2XjabC/sX/wN4/0l0WIAHgDPNKasMorA02ZSWuFrkupnJCMXIF5ZfKUl5AAoK8tqseluc1tCydNUln8lR48MF57FYjKRYkvl5fml/Q71cH8FVoP6K6Xnp6etp06+DSVvwpL/+f2Eu+hI4A2EEk4nm9DP2OO92iAn/YvPRNOGhdO0DVbhGVbDwEQ1m4orovxOn+gRO0b3z2L8lMZQjuwJFh216MXY9KWtTlefV/GdoWcEg/4nPLW67XpndjkhMMNzzzjTjle47+loALnWfQBLb/P7Yxks5DremwNfvEQvyRI66U6XLJpWBbdRYnBFX7WDOr7RqPRdp4m1dn4P7cZeGAy7uikQR3aLv62AvaNtCOG2nPJd+RnwFFk2d6DYXxAjQElajtp+zAf1iG9RkX/tvwTLJfaIupTc/taljdL+q9TDu6xfaFgkxdldfKrqcsPoj8ldHzGDp8MnBAipNdpuLOoKRP6ZA/v8X9UQWmBIvquJCdzmlJGOahywvNiNNKmOQy833havuCpAsS09GBIbCfuKuIBJNwKyYMntFx6j3/iz2oD5sEvatGnsHxnDTVsWkBLUoZ8rLA83k5JNmmc6dkKeI/uwLIItdUHobQWKdWUfLcUQKheXpdHzhCsscHrNI3V7xbZ7lTOhMMPyZGygjdSXm4XtLSo87iORX3Z39/f9kSLy0HL5K8FcXksm0nJeH9/f9tTVkzP+wX/pwF/DOpUq9XiaSrqw1arVdTL9TJvHyXgu7u7xVNUussISTg9K4cfJInl8R06AO2vHNPx4k9oMQ21A1IwhtsM2v9SHuw7uuUd7SrKJ+0A4uPFx5fuWOWvHEuQOBBFrH6LCUR4dG2sbQrZRClA5HUGYgM2ks0rS+o9NjPh6IPrdHpN8xn4PY3j8wA81bUYbMD80kML1FVosxCaLsd7XL9TfYU7LPnuQyon3QlKAyba60XUP+A7hXAXDO7Q4faEpsdy+eHIXJfwMeO7Z3mACHcW0Yf1tJ+ltc4DK9g2zIM2yPKjeLBL83856Lk/0kMgfADF/T4OyXfXEOL0Utk0ryefxyeQ+shjS3n5Xln4tW76aN76Q+MooaPADifKWkfy9JKyBGgfOJy0XOnx+qQADS4siYDTvBqJ4kqPLjJKLjGazNtEFxx3UKVBkpxwKeJMZaJKnT75xPL558tpWbSf6VZDKietS5KN7mDCf1Qm2l84HqikUQau2LSgjtSvKIcUxJG2PdKgHjWK6OTwL7dY0BSKZFy0RcnT0DbScdLqt5SwNubStVDaGAWmKUNJNm4gQ/Jq9SVSfWuDrgeut7X5Rtcg1TUWuK3hNofrHvqb1sdtnFavpCdovVRfoa5Cwia1nRJsGhTCf3RHCdbdbDbbnmJqO54oucYnqvjVKul1LP4wgjsP/Otb3HZSRwEfTNBXmDEf/t3f31885aWvNWOddOeMZPMpMad6kdZFiTrtc36+HQ3+oDOEX4qhZwxJZyVoc4T/HUKIIEtlheSgdj2U3gttHWsEnPcHXUOx9kKzSxwSL+T3LVuccHQgzS/Jdwj9Ta/xucx1IN9FQtPQ4IFm+6jNktanJKNUBtWbGLyn+eguT2rn6IMP5NJYP/VT8Bp99YoGb+hrTvwrjDRggq989fT0FHl522l90hjS4D3ta2w7/c3HslarFX4fls9tk2Qr+LjQ9NQOYUCPl0nbwf0uvNbX1wfVarWtb61Xtjx6y/JR+HXuv/PfWj+E5KJ97EFZf8IjT6e6XvPFALprS6ICO3SB8ElrNd4yqBIouZaCQSH5UBFJ1zXlxycor5NudcToLt2dwgMffGcIJUd8oYUIE13Q/f39RX6qjJHA0sAOrVv6G9Pz92KpHFRm2j6q2LE/qAKmgRNUWFgnP0hNG0Pab1rAhys5BB0rKj9Ni87TwMBA4ejQ8yG8yoDPF68ikZyakFLyEljtmteRsOrzlOWRkRomrSyL9GuypWDPrQGqBwDkIAnXbZKtkWwVJ33c1mi7WKS6aR2U0HJ9ReuVApx4nQZppPJp3SgrDeqgncCt6jQv/Uwr1b+U5HN9DQBtW+VR1yMZp6Sc62r6AIA7JhKf4G3GPuG2BKB9xyd94krr5H0szRuajh74TJ0WKgvtczq2WC51cvgXVXBMeJAnRu979a9GpnmQRkrL83gJp0VOO9HN3EHg4+bJy/+OqdeyTzFOR8LhA+f59FrI/vC0/Jq0rvnDA67b+W4QyfagHtR8G8vWcL3LfRtJ13HfSqqXPuTmdeFvaiuQa6POpUF8+iAYy0GbRmWXHsZSfYtvWtBAjcYb+/r62vQxz4fAnf+tVmtfGmr/pEAHtbf8zQbqM3E+gONEA1mYFvuPPtDp7e3dF+SRHvTz+ULnVxm9KfkPZf0RTxkx9sSyZd5+0e5J9omn1cqISeNtb/SOHUnJdJKHKwCJEGuEXiLyXBFz55GTS82R5QNFiT/uWKGLkcoFAMVZNjQPlYfWRfPx31gHPRiS766hihDrogoBr9FyUTFxomSNLb1HAzSUBOM/6ZBpasRQBuksBCo37StKovhkR4OD9/guJm6A8B/Whc4Qnu5PHRYp+GT9pnMoFEixyuTBixiSLRkXqU5voCjkZPDrkpza2rJkj5Er4dYA1xNWcJ8HaGg6aR7xNSE9mZOCAniPv15F03A7x+uR8khkiuokGljgwSZKyinpptvksVwasOeElP6j5A/T4hNcum2ek2/+ZJCSUW4DqPwhkoVkFgCKOlB+rh9pe+mTY0p6uR2iZdOAByXifH6gc0F33XDOgnJJ9o32Ee42kg7g1PRbyE5rfekhth5yacFK1ykJj2k3lUdz5Cz+JaXXZEw4uqBck4I75Rq0+cnnLw8AcJvF83Ib6K1Xk5frSgS1IZId4+excZk5N5Z8L/xHbQb+o1+5Ql1K/8c66UMKSQ+gT4YyoM9k8VOq36n9pAET7bwhbCO1ObSPeZk0Lw9GYTq8TtPzr2lxW0r9Imw39x3w64+9vb2iraFyYL0hfajpVCmd5otI+SydKuWnelzif1KZvBxua+nfmjwxdijkL4ZQxs6U3rHDr3NBYgwyJVtWJ2iGmE5y3gk8CEL/5opHmiC4aHggQ3IorDZh2dp79tyQ8F1LWAZXJJxgUqNAFzzvIxoJ5++cSuNJ20XbQtspLQb+njAtg6ZHxUOVE19gXGnSdmD9/AA3umWS5qOGh74ehm3HLfY9PXun4fMx4vJzhBYkJ91lyKVVbkhJesv1KBZPmm6R8jIEP+HoQCKpnvG21iHX/dzeSPVI5Iv+zXdaaERdI8LU7mh5kaDiV6UQPKBDbYV0ZgPVb1TnUbl522kAnD71o0ETfkAwlYWficf7lNoz3h+0LDykkge2EJTU0/7j9pDe40EcWg59csrbRHcLSbZFejLM24/txvxSfXROaTpQuqalp+V6ibvEq8roXW9eKx2fPzHOQMz1Mki26NaF5Ozhb7wf8lHofbobkOfT/KbQGkQdz30NrE/j0No1qs8kP4u2g9szgL2H2lw+vsNE+odpqVzSg15tRz3Na9kdmp7vKNX8Hy4T7QepL7l9o/2Ivonkp1F/iNpr7Xw/au+pzHQu0E0BWt/ROajpWcu+SP3ruWfpdimNpW9jbY30m7dTqpPfk/QE5yBem9MNexId2OG/OTH1kBCu8PguHZqOL2irXA94J1Onng4gH2hKyjmRAwCRmNEy+RZPXpZULn1iSxe6pbx4xFZqBwYptKAXl507Bbz/NeVPZeCEl/YXN0jUMNA+kbYh0jT0yQKPtlPjQMuU+lBShpSIxyxSCq64pb7vJkmMcQo8ZWl5LfIs5dOUpNR2rV7N8JRpW8LhBV8zfI3EGHBJb1MdJwUZaF4qg1SuJLems7hsXNfu7Oy0HXYs2Qb8mxI7/oQV9T3dnSiRXb6O6E4c3CaPAR1qf2ib+BkMdKwk+bUn0tRJ4fLRcaDOAED7Qxzeb9KY0rJpv/Cn0NyxwHoxH20TlZGWrz3Zpnml17o1SLqd9xG/bpXLxz9UtzcdX68SR8Lf1lr22MWydrksvP2QcLQQw8EszqbZGkn3UdvC7RD/W1srEkfiup77OVabuM7meagdCNkXmo7bDrpjB9PiPbr7VOsL6l9QXwBlRDuqtZkGd/hYcb7Pgyu0DGrreR+hrBLv4K8ZcxtK/TW09xqHxr/pg27Ocbit0TiNxlVCoHljdGRZ/W+tv5uhm8vIQ+9pHDemLVGBHc1IcwGtPDQdJSK0PLpw6NNGqQ7tOl+UPEBEyZ8mrzSxKbGjihqgfXcKBQ3iUCJI00rKmiq3SqWy7ykhXZxSIIgHeegOFqr4eN2032n7qfLh/SIpB6rsJCVPFRkFVwzYXuncCTpXaDul/uYkn8tP+5Jv0eR1UFl5P3kWIlW23VY+IaMtpQnJ0C0ZNV1g1ekhWpoeSDj64OSKG0GEZ25ZtkarV1rfmlPN8/M8VH+E1r/URhoUoXaE55PKpIcyauQbYE9v08AO3xUq6VkkkbzNkpPA66Z9SMuWQMvgMtH81HbSvJRMU4eBk25+oCgfO5qHz0kuCy2Xy8Jtt8c2SH3H+5ym00ijVi4vh9736tdYmyHpew/vs66Vta9aPsn5uRnOQ8LBQXOsJGjrRNJ1mq2RdKZUr+Ur8LIsncP/xp2KVFfx8zu5P0HLkXbvYN3SP+nBNF1HWI4UxNB8JOqz8J24vD+l/qdtonmofeW2U8pP00v+BoL7PdSeY3n4IIXKEdK9ku2kcw9tDd/JJdkbbr/pdVq2BG3uevKU1acSP7RkkvJJMobWvzdNKB2XSZLHm7/jz53TymKMvpaXO9E8iBAyuLw8KUCB/3MCRicwEjssg57JIhEwqtio3FxmSU78zduLaWiUG+vi28CpIqCkF+ugr4BJdUh9yUk/V7y0bqkP+A4XOiZc2XDlygkTl5PvAML66PhRB4iXyQ2KtaipjPzAMw46hyhh53Xj/x6F0AlxjF2PPG+obq9ssXLwuUfLsOTS5k/C0YVGhCVIOkP6n+tuuhYlUqyRBkk2TZdoZAP1Cz5ZpPoR8+FTRQB5hyvXs5Tk0jZhWskBoNe0YA7/R3cM8X7ifS29KiDlkfqL2xZJp1L5JYIqjY32YAPLwXql3bq8LEkmyenhNirLsrava/F2Ss4J/Vt6+q/NO8oztHHQ8tA6y+rWTuwRl08rS+JboXRaXdq65+UkHE3EOnuar0N/Sz6B5NvQvFZ9/LVRSWchpFejuGy4/ik3xXT8TEnuY0j+VIhf83v8lSt+HifKKe1Moe2Wgjq03dLrW/Q3l1saI84LJA4vPUSQxpfXwfsX6+D+EW23x5eRbB3lGXzXjqbbLL4i9YmWxwtPXmnsvPyQX5fWoafOsrBsiTTPLZlC6DiwEyK2msAS+dWUlQSucHg5HHTniKRspLJpFJUGdrA8BN2xIx225SFe2BYesEFIC5o7Ilwh8bZSWWn92pZ4TiolJS4ReEkpYR7tSQKf9JxYcpmx3bQM6YsGmE5awFwJSkqCkm9umHg6qjzxlQh8EiIdMCrVL7VTuh5SUhKs9SHll8Y9BqE8HrLciaFIuDWhzUfPPOW2Rlr3lKxxHSzpJYD2nY/SOpL0NpWZnkdTr9f3vXPPZeYEi5dJdRVtoxWo0QInXO9RW8KDOmjvOIm11rNHb2k2FHcU8SfONBBG6+B9wPuO9xe2kwZCtLmCf/P8VC58WkpBbQaVQ9L7dLzp63f09Q5qa2hf8fnEy+Z/e+xOJ/CUK3EEfr2b8OgQSyckHC2EOFHM+GrzgjrUtF6NS/O/pXpQ59E0fM1qvhceKlypVKBer7edk6bl4+VKaS19odkbTefwB7KcX/MAiGQjpL7lbdB+c/l5WZJ9lNrBx1Gy09Jc0fgNlVHbfUvLlV6J1uwM7x/pH74ahzLTt0C0eSiVbfUZ7ycNHpthpSuzrsuA9qcli+UD0nQeRAd2pIVvKUdNUXAHnpNUOnEkQi0tPr5ArAXMF7ymRCTlIz0RpAqHygSwn2RyuaXf2j2JNHrLlPKEFIj2Spam3KmM0g4hWiZX8N6JzecJrZOmowRaC8bQoBgde56OH85J66eKGEk2nmZPA4H4riw3CFbUW1OW0j+vAopNK0HSAZoBjS2b5g3JaemjhKMLTafz+whOqqVrmt7jBBshBRNoWVm2RyY1PUr/lmwdlsEdfklPULuk9RHXe/S+REhpIIS3n9ZBd61gmdpuSADY97RV0g38b2tMtTbx31L7NB0KsN+B4O2j+ST9K8nL+QZtp/WKGd9Ji33OnRpOtPGfFNjhNobaPKkNUvsk23mQCHGf2PydpJN0CNdHyd7cughxZYkr0rx0rXKOC2CvLUm/0DI5d8U8ll7iNsSCpq/57hhrHUg2MGRruHxcZrqblOpFLg+VVzu3SPod4qyog3k7NLugtYvXJclNy+XlWXqIzzWJ2/T39xc7tKQ3ULjNwTz0AwMY2NF2M0l9I/mTGt+R9K3Uf1YaDdJc6Tas8bau8XuxNqbUjh3L0Fr3OFHjioqTTyyPTgjLiQstUImgYTq6UOlp5JzQ0t98IfT29u57bQrLoO3j8kmDpjkKlGxR2WPIjNSXVj/yvPwMGr74PIqej6+WR0on1cGJrGQYNFlo+ZYMOMbUceROJCXZeA2NCj+DQprj1PjRciVZaTpJ+Wvjy39b80dTOtY67xakeUH7O0QkDlppJ7y60AxxyDBKxpXrEPq31+DjHNSesGF5Ur14HfUFrZu2if7mr6xK7eCBeEkOWleIjEr36Suu1B6hjNLTVkkG2k7+ugGtW1rzVP9xO6TJrulSqe+pveavDtD+5YE9i7fQttL287op/6CHYfN6K5W9T6/zhwu8TdT2UJuhOZa0HfRMBs1GxkKbC5adstJadsi7nrEcT17LIUu4dcB1DgDsCxLw9U3TSnoQQdee5ANx0HuSc6zJjzqM6mbqzPMd6VJ9FiR9Kt23OCv+Tc/VsWwclZ3qVYmXSv3KbUvIrtL/eR56n/N2620Bbu94mXxMUCbptWdeB38owccDy+rr62s7XkKzNfxsP7xO0/B6aNv5TmEut9ZuPtepvZR4ndYnUroYjsf7Lhax9lKSP8bX6soZO7xy/rek9Hg6yaBKE5vmlxoulcGvSXkx8kgJq0TmOBmibeRkl9YlEW6pT0LESZpolsKXjI1Ut1Q27ze+CPl9Wq6mBKVyaR9KT6353/ypJ/Yvf5oZcgioPNITc619/f394nUk5dLuLJwfklKSlBp3VLjixN98l5j1RJj3Reh+rFG35reWz0oTIs8hBRurTBMODzSjrREiK79kJ6T7mp72EiXpvkQWub6i65wGSLT6OKz6eTr6t0YcqB7hO1A5uaNpUG7+urLUnzSv1GeYT7KJvM/4bwq6a5SWxZ86W/aFpqc2RrL3Uj/TtlD5eZ/wudLf36+eS8Rfv0JQ0k3bJK0fnINZlrW9ukXL0ZwiPj/KQrMZkg2S1pUkszSvuwVLryQcbXBeRq9Jc88qB0AOAHHdpzn3FHwNSvLw9BTch8Hd4+jQS4Fg+lvrEy4f/5uXg3VLMkt6kv5G34DqKl6ntoOJ6wVuNyRZJY7AgxO8v/juSl4fnw/cFlH/h/cH5QS0vZw7AMg7P3k/84cL+IYBtRP0TD/pYQ21hdobEZL90fxn2ice287rsmDxCAo+t611FoOQb63JX7b+UoEdTyd67kmCllGkWK6ng/ji40qBEmq+RY2WoxG2vr4+aDabogKjaSVZvW2kC4+Ww/uWLx7+W+sjjSDx9vMFzmUE2H+QMyeYluLlv612UZKrORKSUqFtlEg0nwP4hJRvXaTbFaX+xXt4BhPtH8lY8PeIqbz4P6bh21Alw8ONpSSfBUsxlYVXT8SW1W05E15dSEYfIY1zaK5wXS2RBLpeJD0dskE8IMQDB1g/ElNK1ChhlUiY1k4qLwcndDwPrwP/lp6yYXmUyPH8nIBLfcfbY/3N28BJIp8b1IZLstHfUp3cxgC0P4Wk+p3Wx8ecl6XpJU7+eRvwdV5aLrVv1pkd3ObS+xJxl8abQ3KWpL7jsmjw2hOLg7wasMYP/0/25uhCWocc3nnKuS2vR1s/2vldmrxcJj4v6dpGDknPRUE9w/WXZhet9tI0XCaLj0p5uB/BbQqVndoAjdPzfuY+mWRPpLZL96RXjxBSn0r9QdPTtzqwL+j/Hh+J14u/aeCOBuRpXfTLy7zv6S4eSc/zcZIeSkm2PPRQANcF3TEbAueKks4ui051PueU+LeUhtcTW2d0YEfrHE4aNIWpNcRqrASrHAmcaNNBogcw4n0k2hgdplsYNViOPT9UWSKqnLByJcWjrPR/qW8kx0KCpBTo/yFwRcvL1AitZlhoW6VyeF3062XS4uOKlfcNvce39tO66LulAO2BIEq2uULjCpD3N62Dtp+2S3v6TeXhRowrfs1J0iCNf8watdCpkkV4nIiEow3PXKNOrUSiJPImzR2LKHnWDCdomJ7qPE688X9qh7jTLu0k4rJR3SIRaIlYSvY5RLq5TpYIOLZbkotf08guJ5EauGMklSX1BZ8XlOhyO8z1c8heSjqWt5vqdVoGBnUo3+CvWkn8gNs3+gqVxCukucr7jufl87C3t3dfMNBjU6T1eJSQ7M6tAUn/SXpOg+bshWwN/SIRTUNtA88r6RdJfupYa28hoK2Rdo1q7db0Hv1b0iWSTeH/oz6QdC/mR5lD+tjqH6ktli2wbINUJm87v2/5ofi/9fCA96fmT+D/0gN1y9bw/uftldoucS7u7wDs2Qr8n/cZhWRj+CvB1thiGRq/4+tJqlfjexYXsfJJdWjrLJQvhKjAjkaYQsJYDdQWkhTE4PVYg0DT8WAMnbj8S1ZU+fEnWPSeRow5yaXgCtoiUNJODi47b4+0uDgsxWUpdN4HmJc/TaSfLsQ0UjvxuqQoOVmV2o+ghom/EsDLkeTnCh6B7UDFSp948DktKUDep3hPOq9AapemICUiIZF8Pn+w7pBS0iDNc09Z2pw6SCTCfbRh2Qw6tzFtLCQ9SZ9U0XSSLpXmvURyaXvwukRM6T3eJmpzQv2i2SStHklm/J/WZ+3IpLqn1Wq1EVNaNreHkn2w7CGvi6eRdC0nqlJ/8P7jepXfl+aEZF94el6eJhMl2rQ99MktbaNFUC0Sy8eJ2wZqM3j/YH7+CkGWZcVZPty+ee2OZF95GaF7kj2n1zy2S+szqc6EWxcaR5NsgqQ7JH4p6R6ax9L1vAyuC+kDA/45a2pLuK2h16V7Un9obZB0YSg/1Wtcx6FM1EZzfUTr1mwKbZPUd5xva/klXYh9zXdBclugvWIt8QzuA3NOz8dVaye32fThkrYrlI4J9VmobJwXcPsuvUlg2SW6Q0drg8ZDpL7k9Uhj7/VjaDs6hWavNVjzWUNXvoqlpeNGWpt8GsmiaQBshaeVJ01G+rvVagGA/Blw/kSN/6N18EloEXBNRks5cjLHy6RES2o77xur7zkkAksXsrRY6dNASYlpcvK+oOVobeDv3GI+q1xLIXDlzXfh0HdRtT6S5Jf6WSqDlyetIWrgLEJBx0lSbl5FweX26oBOEapPajvm60b9Ca8+KAnSxlbKI+kkrjf4OuUkQKpfW+uSPHRd81c7UU/hzlD+gID+469nUdun6e5Qf/LfUn5uQ6Q6tV1Hkg3ldomPizaW0m/6KhglgDyt5BxotlXaOi7lp+lpv1h6XSNj0rxEOTAwQl/Xo3VJQTNaBu1n6QmnFKSj7ZHKDtlfqT+k9LQs3ifeuRCCll6Tx1uOtf4Tvj5AdRbXC5JeC+kemlf6GyHxPFo3pqGQ3kKgepM74dQW7ezstH0FNlSXZFv43zwdBT/DheoiursIoT2ot2xKSAYup6QjpTwoq3QMhGUL+M4d3haqt+mufArum0p+I+al85PaGt4Oesg+bT+Vi163+grv0SMjqJ3ibcNypB241JeR/DTtgTkfB2kMNUjrUsor6QLtvlS+JEunNiYqsEOdXC80Aql1mjQokjKV6pFIg7Y1GMnT7u4u9Pf3i5NSUkz0mlQuXRw8uOCFtGDwf4lwYp7YOrT+1MZAS8P73ruQvAuH/81fU8D/6VhrToZlJKlMqGy4gbPO8rEQmr9cBkmx0WvW2PH1RJU7lRvXQBl45lunyslLYrz3E44WNNKrpUHwtRKqQ9N3ku3ga4vWY72Ggp8VpV/V43ZK06NIxCWdxiGROyqv1Q+8HH6mDt3FWqnI7+NjWdYa1eSz5KTt4k8yub3RCCavm74Gp80ZPr781Si+M5TaGM0O0jQ02MfP9OHn6Gig8wX5B78utUeSi9saayy0MlB+Xldo/nVbb/PxjJ3//LeWvwzHSzg6CNkA+r8FyTnHvF7dKf3P/QP6IEDaiUf9Eu0cE4kvcjkk+TR7Y3F5/qVZKqf0uioNQmh95FnzMek1fc45gNZWLS/Nx9PRv7WdPgC6rqV+Ch1b/sCJ2hmvHuabJEJBCkkuSWY6h6V+pffxnvSwhfeTpb85pLTefqFpYurUwOv12siOvooVIs+eQAz+LW1h08rgA4bgkUmtLvxfGyzpPT7pyR7WLyn+bpMUieBxwsqDEpKy5NDuaX0speETmG+Z1NKGFBptI5VTais3Flg+r0ObB5Li5gpTItpaH1Nlinmltnqg9ZekRKT/aZ/QPgPYC1yVDfB4DCKXPaZszYEIkfREto82JGPO73Fo+txLlHmAwsrDy+XzjZYlEW2JHPKnkpTcUh0lEW6LOEprQSPaqA+4zpWe8vJ+kPqfX9MIkyajZZ+0YJe0s1cj2FQ3a/NH0yV8HDRbgPJIu3+l9PQT57zcEMGUCC2/H5q3Ur/T3WtSIIzPARwfnl+bd5JsvG9CtobPI6ufpDkXslGSbMnO3Jqg85bC0g98HeC1kG6y0luy4d+0LHouKP96K7UjVCfR9So9jOY2x+Jikl1DcBvOd+rQPsqy9o8J0Po5n5b6wbInkvya7qH2ggczNG5L69F0Hu8XWhbfecLtgBQY4WVL/g3lIJSfaD4slU2zv9JYaG3l48PnvOS3SH3Fy5J8HtqPGix74vFXyvg0GjQ+ZV2zUOpVLArL2dTy8IlpRSNDipRH63hUnE4u6qjjoOM7hhLx4wtS2/rN202VVsyuHWlCWwuHyqv99tTpTScpKFQS2itHvA6PAtbK5woTy6FzgL8ewBUFDwSFlDx9Mqs5mHTRWcqVysgDKZby4v3KDa1WDgWfR3w8tbMRQng1iK1mkCVwJZ9w9KARJnpfuicZP5o2hjB76rd0CCfLuDNUS6+RPxpQoduZOeHS2qiVK7VVaq8UVOIEKsQBvKRNgvR6MbXzUvu4HKGxojJq7aJpqU1CSDaAt4OXxc9loLyBl6sRbUnPUeeR2yHeB1Ruzqe0tvDt/RT0mhTM0XiaB7Hr15OWz8lYu9FNcp9w8yDZHM33iBlzy/6Eytd4jMWZpdd9eV10TfJghVQPzav5VyHZKGhAR9KxGNCRyqJ5Qn3LuXzIN+V6SuPyFh/X7AxPJ8lA/RzJDll6nJYl8QluE+gYhHbeSPViGZ72h8aIQnuzQOMYKIfUbvrmjARrHWn9EQOtfI278jkmlee1Ta7AjneySsSAC87TAOjKolKptJ3qzmXghx5L+fmiwfuo0LRgDX1iykkbfQKL11GhUljkSAJPq21Z4+2l+UPKS1LwloGxCCRA+04PqR4+3pxIae2Qnm5q5XMDxH/zcwqktLQOTItPTrX5pxk1LivONVSi0o4wBA9ySul4f0rySPNEqo87JzFzNtTvvB5NSfJ7Upu0ecLzZFkGs7OzcO3aNdjd3YVGo+Fefwk3FzEk0Zpr2ryU0kjlWPpJc/Y10IC0RlbpE0pO5PjTO82htgi81a+cPOL/aM+o7uJEy+pfqR5Nj3O9y9NwW2TZJKmcEDGm/a+Bt1nSeajfNZ1Mr3Ed3tfXVxyaLPVhaA7jP+RL+M9rP6V0Vt38euzfXmdF4x0h51eqQ2tDiFdpOHXqFFy/fh1arZbI/xIOL7Tx9nIfqQx0JEO6CtPQ9clfm6Hw6FmuN6mO4TJwH42e44ZpUR46r6m/ZtlBa51zHcl1GN8ZSuWUAiq8DqmvtDcYaL28Psnvo9d5Hu3sM54ff/OPzHC5+G/Jn+b8X7Od3Eb19vZCX1+f+RaB1M98fuG8lfwamo/LSfPzXcq8bZKN4+D18LQW9wpBy+PxozuxB3wN3HbbbbC4uAg7Ozsun8YV2FlbWwMAgGazWVLMhDIo+3pMQsJRQzdJ8dzcXNvvtbU1GB8f71r5CQeDZGcSEhKOCi5dutT2O9mZo4NkaxISEo4KLl682PY7ZGsqmcOj2t3dhVdeeQVGR0fVp+4JCQkJhwlZlsHa2hqcOnXKdQhpws1FsjMJCQlHDcnOHD0kW5OQkHDU4LU1rsBOQkJCQkJCQkJCQkJCQkJCQsLhQ3q8kJCQkJCQkJCQkJCQkJCQkHBEkQI7CQkJCQkJCQkJCQkJCQkJCUcUKbCTkJCQkJCQkJCQkJCQkJCQcESRAjsJCQkJCQkJCQkJCQkJCQkJRxQpsAMAf/EvArz3vXu/H30U4H/8H199OR57DKBSAVhe7qycX/xFgImJzuX5ekejAfCa1wD8wR/cbEnKgc/rVxvXrgHMzACwr48nJCSUxFG3VZ/6VK5Te3tzuZOtynHUbM2P/RjAiRP5HPjUpzq3NclWJCQcfRx1+/T1gLe/HeBXfuVmS9E5vuEbAH7912+2FIcThzaw8xf/Yr4wKxWAgYGc9PydvwPQah183Z/8JMDf/bu+tEmB+HDlCsB3fifAPfcA9PToyv7Xfg3g3nsBajWABx8E+I//sf1+lgH8L/8LwOwswOAgwJ/6UwAXLuzdr9cB/of/AWBsLK/r//6/2/P/5E8C/I2/4ZP5X/0rgDvuAPjGb8wdEJyP2r+XXnJ2xtcJpqcB3v9+gI9+9GZLkpBwcEi2yo+/9tcA/vv/HuDSpVzuP/tnAb76VV9ebxAo2ZqDxbPPAnzsYwD/+l/nff1n/gzAz/xMLrcHUhAo2YqEhINBsk8Hg+3tvG8ffBCgr08PbD/2GMDrXw9QreZ9L+nJ//V/BTh3LrdFb3kLwB/9Ufv9j3wEYGoK4MwZgF/+5fZ7v/ZrAN/6rT6Zf/M3AebnAf7cn9vrb+vfY4/5yr0Z+J/+J4Af/VGA3d2bLcnhw6EN7AAA/Df/TU4cLlwA+MEfzJ8S/eRPymkbje7VOzUFMDravfISchJ8/Hi+GB9+WE7zB38A8Of/PMBf/ssAX/pSrijf+16Ap57aS/OP/hHAP/tnORF+/HGA4WGAd787V7IAAD/7swB//McAX/gCwF/9qznBz7L83osvAvybfwPwEz8RljfLAP75P89lAcgdkCtX9v699a0A3/M97dfOnNnL3835eJTxgQ/khmhp6WZLkpBwcEi2Koz1dYCFhVxfnzqVyz04mO/U6CaSrTlYvPBC/v+3fRvAyZO5wzI+3vnOq2QrEhIOBsk+dR87O7n9+tCH8qC/hBdfBPiWbwF45zsBnngif8jwV/4KwO/8zl6af//v88DNRz8K8MUv5jbr3e/ObSUAwH/4D/kOm//0n3Kb9Ff+Sr7DEQBgZQXgb//tPDDkwT/7Z7me7enJHyJQm/K+9+3NE/z3jd+4l/ew+TR/5s8ArK0B/PZv32xJDiGyQ4rv/u4s+7Zva7/2p/90ln3DN7Tf//Efz7LZ2Sw7dy6/fvFiln3Hd2TZ+HiWTU5m2X/732bZiy/uldFqZdkP/EB+f2oqy37oh7Ls/e9vr+sd78iyD3947/f2dpb98A9n2enTWTYwkGV33ZVln/hEXm5Oy/b+ffd353l2drLs7/29XK5aLcseeijLfu3X2tvz6U9n2d135/cffTTLfuEX8jJu3Ijrq1/4hSw7cybLBgez7L3vzbKf+qm8fRT/4l9k2Z13Zll/f5bdc0+W/dt/u3fvB38wy77lW/Z+//RP53L89m/vXbvrriz7N/8m/xv7/id/MstOnsz78YMfzLJGwycv71/E+97XLkeWZdlb3pJlf+2v5X/v7ub1/eRP7t1fXs6yajXL/t2/y39/3/dl2Y/8SP735mbejoWF/Pe7351ln/ykT8b//J+zrKcny1ZXfW3Q5iNAlv3Gb7TnHR/PxwwRmrMeeOb19naW/Y2/kWXHj+d99ra3Zdkf/dHe/Te8ob1vv+3bsqyvL8vW1vLfly7l7blwIf99++1Z9hM/kWUf+ECWjYzkc/Bf/+v9st1xR75eEhJuRSRbFcZnPrO//s98Ji+H2qonnsjLHxnJstHRLHv963NdLOX/6EfD9SZb011b89GP7h8HKhPi134tyx54IJ8vU1NZ9s3fnGXr63L+z3xmL1+yFQkJ3UWyT358/vO5zIODWTYxkWXveleWLS2F80l9nGV5W1/72vZrf/bP5vYB8eY3Z9lf/+t7v3d2suzUqSz7+38///0P/2GeBzEzs8fb/+pfzbJ/8k8cDcty21SpZNlTT/na8NGPZtnDD+d+37lzed4sy3n/T/90e96HH263xzduZNlf/stZNj2d2/F3vjO37bH4zd/Msje+Mbe7x47l/i3FBz6QZX/hL8SXe6vjUO/Y4RgcbI8a/t7vAXzlKwC/+7sAv/VbAM1mHukcHQX43OcAfv/3AUZG8igk5vvH/zjfCvfzPw/w+c/nT4d+4zfset//foB/9+/yaOezz+ZbkEdG8qdm+I7fV76SRzh/5mfy33//7wP823+bP+17+mmAH/gBgL/wFwA++9n8/qVLAN/+7fkWuieeyKOwP/qj++uuVOwtzo8/nj/p+/7vz8t55zsBfvzH29P8xm8AfPjDeaT+qafy7fAf+ADAZz6T33/HO/K+2NnJf3/2s/nWaNyGd/ly/pTu0Uf3yvzMZ/Jrn/kMwC/9Ui6jdyu2hi98YX/k+93vzq8D5NHvq1fb04yP51sXMc3DD+dt2drKo+Kzs3lbfvmX822O/91/55Plc5/Lt9fHPG3g89EDz5zFLZPW9nvPvP7hH87n6y/9Uv5k4DWvyevGJ6TveMfemGdZLs/ERF4eQD4vbrstz0frfeMb86feH/wgwPd9X94HFG9+c15WQsLXC5Ktasc3fuOeXvj1X9//NBDxXd8FcPo0wH/+z/lumB/9UYD+/jztP/2n+WtP+DTxb/5Nuy8sJFtTztb8zb8J8Au/kP+N48Bx5Uq+G+ov/aV8Dj72WD5/sizPz58M03mQbEVCwsEj2af9eOIJgG/+ZoD77891/Oc/n5eJflEZhOxMo5HbOZqmpyf/Te3Mf/kvADdu5Gm3tnIO/vnP5zz+Qx/yyfL5zwMMDQHcd59f/uefz8flk5/M+8eL7/iOfMfRb/92LvPrX5/3LfoaL70UftXr05/Obeh73pP7F7/3e7l9oEj2QkbfzRbAgyzLB/V3fqf9nfXhYYBPfCJ/bxQA4H//3/P37T7xiXzSAOQkZGIin0DveldODv/W38oVAUCuLOi2OI6vfhXgV381V3i4+O68c+/+1FT+/8zM3lbkeh3g7/29/J37t751L8/nP58rsne8A+Bf/kuAu+7KlSMAwPnzAF/+MsA//Ift9Z8/nxNKDT/zM7my/eEfzn/fc0++zfz/+r/20vzUT+Xvgn7wg/nvj3wE4A//ML/+zncC/Mk/mW9p+9KXAN7wBoD/9/8F+KEfyg9FBMj7jjv0k5P59vHe3vycgm/5lnyMvud7dFlDuHo1P5CR4sSJ/Drex2tamr/0lwCefDJXztPT+djduJGflfDYY/n2/P/j/8j7/ud/Pm+XhJdfzl8XiAGfjx78+38fnrNDQ/k86O/XywnN642NfM794i/mWxgB8lcFfvd3AX7u5/LxfvTR/O+dnTwAODCQvxbw2GP5HHvssXzuUrznPXvz6kd+BOCnfzoP9p0/v5fm1Kl8biUk3OpItkqWbWBg75Wrqan8FR4JFy/muujee/Pfd9+9d298PO8rLW8Mkq3Jr8XampGRvbmjjcOVK/n5Hd/+7QC3355fe/DBvfuDg/m8k/InW5GQcHBI9kmX7x/9o/wh5b/4F3vXXvtaPb0Hmp1ZXc0DNDdu5HxbSvPcc/nf7353Hsh605ty3flLv5SP1/d9X87n/+W/BPj4x3Mb9LM/q8v88st5uT0R2zkajTyodvy4P8/nP5+fEbSwkL+mC5D7mp/6FMD/+X/mry339+fjMTSkl/MTP5GfBfSxj+1d469WnzqVB/Z2d+PadavjUAd2fuu3ciLRbOYD953fmb8binjwwXZi81//ax5h5E++trfz3SUrKznpeMtb9u719eWLGd+N53jiiTx4wR1aC88/D7C5CfCn/3T79UYD4JFH8r+ffbZdDoA9xUWBi1vDs8/ufzL41re2B3aefTZfTBRve9teRHxiIl8wjz2W9+fAQJ7+ox/Nz0X47Gf3t/+1r837BTE7myvTm43+/v3vm37gA3lU+0tfypXLf/2vuRL/0If0U9W3tvKnrjHg89GD0JwFyKPS1jzwzOsXXsjX0dvetpemvz8v+9ln8980wPcHf5CP+aOPAvyDf5Df/+xnc6eL4qGH9v5GpwvfDUYMDubrISHhVkWyVWFb5cFHPpI/cf3f/rec/H/Hd+Sk/TDi69HWePDww/nT2QcfzJ2Sd70rPzB7cjKcN9mKhITuI9mnsF574onc3hxG/NiPtY/Xxz6W28f+/vwNjS9/OR/j978/3yEjoYyduf32uKAOQD531tcBjh3bXz/amdtu841HaKPA4GA+n+v1/O+EHIc6sPPOd+bRyIGBPDLXx6QdHm7/vb6e7zjhp4YDxE9ORJnJsr6e///pT+9/SocRzMOGRx/NAzvVaq54p6byLXuf/3zu0P/gD7an50/0KpXOTyc/eTI/sZ1ifn7vyR7+Pz+fB5Jomte9Ti7zM5/Jt29+4hN5UOI978nnzfvel+840jA9HR+o4vMRIO8Xbuiazb2/D2LOlgUN8H3hC7kxffvb975cc+HCfqPsmQdLS69+WxISXk0kW9Ud/NiP5U7Hpz+db+P+6EfzXS/e15q8SLamHd3Uz729+VP5P/iD/MDPj388P+Dz8cfzL39ZSLYiIaH7SPYpjIMIDGh2Zmwsr6+3N/9n2SKO557Ld1R96Uv5TtC3vz0fk/e9L99FurYmv9Y7PZ3vEIqBZGd6esJ2ZnZWfs0q5oB9z3gsLeUypqBOOw715qXh4fz1n7Nn9ysiCa9/fe58zszk+ei/8fH83+xsTjAQrZYe4QTII9m7u3vvc3JglJu+h3n//bnSuXhxvxz4NYv77tv/Sbs//MNwGznuu6+9PVI5992XvyNL8fu/n8uJwHN2fu/39s7SefTR/H3Yr361/Xydg8Jb35rXT/G7v7sXfb/jjlzZ0TSrq3n7pQj99jbAX//r+ZbN3t58jFABNZv2u7OPPJIrUO3pgxfHj7efQ3DhQvsTydCc9cAzr++6K5+rdB40m/lZFnwefOYz+et4jz66F+D7iZ/I67jnnqjmA0D+Whc+XUlIuBWRbFX3cM89+TkK/+k/5dv88UyXgYHOzjugSLamnK3xolLJd4d+7GO5AzIwsHf+hjWOyVYkJHQfyT6F8dBD+21CpwjZmYGBPIBG0+zu5r8lO5Nl+Rmp/+Sf5DuwuJ0B0HXrI4/kr4bFBnc4uJ1ZXc3PpEO8/vV5PX19+8dsetpfj2c8kr2QcagDO7H4ru/KJ863fVt+oNKLL+ZRww99CGBuLk/z4Q/nr5Z86lM5mfrgBwGWl/Uyz50D+O7vziOhn/rUXpm/+qv5/dtvz0nMb/0WwOJiHq0cHc0PCfyBH8jfh3zhhfyQq49/PP8NAPC935srzh/6ofywsF/5Fflgr3vvtQ8k+9CH8teufuqn8vL++T9vfw0LIK8D38W8cCFXCp/8ZPvhk29/ex7p/a3fag/s/PIvl3foOZ54Iv+3vp731RNPADzzzN79D384l/0f/+N8bH7sx/JDw77/+/P7lUr+ucAf/3GA3/zN/Cnn+9+fP4F473v31/d3/27+1BQX/tvelrf7ySfzfqKvJXG88525nE8/3Vmbv+mb8rq+9KW8Ld/7ve27XDxz9o/+KJ8Hly/r9YTmNb6T+0M/lPfxM8/k2xw3N/c+swuQj/nv/E6ulPGcC5wHMVtoEZububF/17vi8yYk3Kr4erRVIWxt5br+scfy8wB+//fzwDMe9njuXC7z7/1e/rlX65WdZGsOztaE8Pjj+bkY/+W/5A7ZJz+ZjwEdxyefzOfStWt7DkmyFQkJhwNfj/bpb/2t3N588IO5fnruudxnwk+LS3jmmdy2LC3lr6eh3UF87/cCfO1r+Rmozz2Xn9/zq7+atwfxkY/k513+0i/lr5V93/flZ2J+4AP76/vEJ/LAyrd+a/77bW8D+H/+nzyQ9dM/nQfCtF0xjzySjyl/yB+Lb/qm/FXpz30ut4vf/d3tx3L8qT+VB6Xe+9784cxLL+W7N//2385tAkBuX+69d39AjuKjH803Fnz0o3m/SOcmfe5zyV6IuNmf5dKgfT4udP/KlfyTe9PT+SfS7rwzy77ne7JsZSW/32zmn98bG8s/Z/eRj4Q/0be1lX/Wb3Y2/0Tfa16TZT//83v3/87fyT+NWqnsfaJvdzfL/uk/zbLz5/NPjB8/nn/i7rOf3cv3H/5DXla1mmV/8k/mZfJP9AG0f65Uws/9XP75wMHBLPvWb43/3Dni4YfzdiCuX8/b9Of+XHs6qe8//OG83yzwzxkC5J/Oo/jVX83lGxjIPxP46U+339/dzbL/+X/OshMn8n775m/Osq98ZX9dX/5y3rfr63vXdnbyT9SOjWXZm96099luDe97X5b96I/K97RP0HJcvpx/MnF4OP8c43/8j/s/QRuas/ipX+uztJ55vbWVf+4c6+GfO8+yvTGnn1f8jd/I6/9X/6o9reezh7/yK/kaSEi4VZFsVY6QrbpxY//nrennzuv13NacOZPLfupUln3/9+dtQnzv9+afPQ197jzZmoOzNWgPKKhMzzyTz5/jx/M67rknyz7+8b20Cwv555ZHRtrnQ7IVCQndR7JPOTy+1GOPZdk3fmNezsREXo/1yfTbb5dtDcVnPpNlr3td3t4775Rl+PjHs+zs2TzNm9+cZX/4h/vTXL2a13f5cvv1j30s/9z8vfdm2eOP2+374R/e788htM+dc6ys5P7B2Fhuq3/xF/fz/tXV3Nc4dSofszNnsuy7vivLLl7M7+Pn7SkXkPDrv77Xd9PTWfbt3753b24uL/vSJbuMr0dUsqzTDcAJCbcmnnwyP2fmhRfybY8J8fiGb8if8nznd95sSRISEhIOJ5KtSbYiISEh4SBx9Wr+4ZsvfnHvi4VHFT/yI/lrZT/7szdbksOHW+pVrISEbuKhh/Ktf/T90QQ/rl3Lz8j483/+ZkuSkJCQcHjx9W5rkq1ISEhIOFicPAnwcz+XvyJ71DEzk78CnbAfacdOQkJCQkJCQkJCQkJCQkJCwhFF2rGTkJCQkJCQkJCQkJCQkJCQcESRAjsJCQkJCQkJCQkJCQkJCQkJRxQpsJOQkJCQkJCQkJCQkJCQkJBwRJECOwkJCQkJCQkJCQkJCQkJCQlHFCmwk5CQkJCQkJCQkJCQkJCQkHBEkQI7CQkJCQkJCQkJCQkJCQkJCUcUKbCTkJCQkJCQkJCQkJCQkJCQcESRAjsJCQkJCQkJCQkJCQkJCQkJRxQpsJOQkJCQkJCQkJCQkJCQkJBwRPH/Ac0OXVawseG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AutoShape 7" descr="data:image/png;base64,iVBORw0KGgoAAAANSUhEUgAABHYAAAGoCAYAAAAjPWJ4AAAAOXRFWHRTb2Z0d2FyZQBNYXRwbG90bGliIHZlcnNpb24zLjcuMSwgaHR0cHM6Ly9tYXRwbG90bGliLm9yZy/bCgiHAAAACXBIWXMAAA9hAAAPYQGoP6dpAAEAAElEQVR4nOy9eZhk2VEfGllVWVmVmbVX7+tMz9IzGo02JCSB0WIbYfh4AvsTIGwDYt/Fjv3xnsX6jMEYsLHBmEVggxc9Aw8QGGOsHbQMmkHSzGjW3qb36tqrcqmqvO+P++JWZFREnDg3s7q7eu7v++qrvPeeEyfOFts995xSkiQJFChQoECBAgUKFChQoECBAgUKFNhzGLjVDBQoUKBAgQIFChQoUKBAgQIFChTIhyKwU6BAgQIFChQoUKBAgQIFChQosEdRBHYKFChQoECBAgUKFChQoECBAgX2KIrAToECBQoUKFCgQIECBQoUKFCgwB5FEdgpUKBAgQIFChQoUKBAgQIFChTYoygCOwUKFChQoECBAgUKFChQoECBAnsURWCnQIECBQoUKFCgQIECBQoUKFBgj2LIk6jT6cClS5dgbGwMSqXSbvNUoECBAj0jSRJYWVmBw4cPw8BAEcO+3VHomQIFCuw1FHpm76HQNQUKFNhr8OoaV2Dn0qVLcOzYsb4xV6BAgQI3CxcuXICjR4/eajYKBFDomQIFCuxVFHpm76DQNQUKFNirCOkaV2BnbGwMAAAGBwd7im6XSiVIkqTrOpReo7FbUXbkj9KnfNP79B6tF02HvHrrzelIz711D9GywOvsoWXxxuvvpRfiTaNXKpVgYGAABgYGup4nSQKdTidLg/cGBgbEPsbn+EfpS3xZvFMePOMi1NdS3rx97u2TXqC1byg9z8PpWP3W6XQy+VXg9gb2E87ZWEj9bz0PAeefJd974Y/rCFquxo9FOzR/e5URIT68OkOrK5/HGr+heljPQ7o6xLuGWL1s1Y3qCX7PKwe1ZxyaDuq3LtgtukhTanupnT36NI+cSJKk0DN7CJZPw+eYZ+xKMtxjp0plhmD5JvS3Jjc8tC3ZqckbTa4jL9TuluYsbzOPjKT5Qr8pL3ivX7rQK388tDjyyE70f/A30uh0OmLbYdqQLRLyV6TrXuSqdd0rdlvP95MenRsen8YV2KGGVqzzyWl470vPucEnpfV0lDVwJUPeU670W7tn1TlkZFpKJ0TXO4hDddBoecvngibUn7xutD+QJhVM9BnSp38IyZEIKYIQJCGGCk0rk9eZ/9b61js28swLL3odVx7aUhtp/WP1b4HbG5aeiaERkgm0LA8/WnqNhkcnUj1j1VczdKV5J+kui08vQjJL41uTRxQ0oK6VR2lyuUbT03TS85h8vN29QTPtWYxD59EJlK7UL5bMpM813eqtS5IkXUvC+z32PPDOtV7pWOi3wV9gd+Ed81Y6y8mVxlwe+yeWLy4LNJmt2e+azeUtS5PdlpzxyjfL1pXuW8GKGF2mIYaO9FwKjFHbJcZWsfwOKcDDy97a2oJSqdT1Uo3ypPUL59vjF2o2jZbPCiD2il7sTAuWbKBpLFtD83M85bsCOxakDg+lQUhOO96n9Dx0Pfe1KK+VTruOEdp5HM4YY9JjNFqRWE5HG3D4zOoTi39N2Gv1sPJbfY880jKocMPfNHpNA0x8lQ8vU6q3pIC8AQ8J2vjUhCwtz2NU5AnGeIQV5yn0PGYMS3zEPCtwZ0AbM15lG5IdoXKRljYfvMYC10chfkIGlHY/JkCh0fLWyTLiQmVYZVm6TNOtnv7meTx8WO3iGZOWgRo7pkJGo8W7l64V2PPaQZ5xp+kafKbNBYueRdOLUqnU9XKmn45FgVuL2L60nFwpDZfZsXYYt7W5zJKCqtI8lcAdeM6P5WRqtKRrjXdeviafpHJp3ph9rWL727JPPQ47TRtascRpxtgpli7hL7d5fegY63Q6O9pTszsofSofLd7581iZfDNlrzXupLSaX8bp4fOYNoitd8+BHQD9DSJ9DmBHoHYLscadlcZ7P1R2jIHtMcrztGNIiFrGq6c+sQ5EKFBgPQsZgUmSRqRRYHHBJQV3kA4dH5JQw7JQKGr1ksaCV6lzGppjIwV4NH45PM6R5Vh6nE6JZi/GduheEeTZm7AUZC/OLkKTyx7H0RtQCc1zKzgRKouXQ2WTZKxTepYTQsv0OgcSz5yeV871A7Q9tP71BiNoHi2f5hRpNPh1yD65HeBpH6mt84wd7zOrrT16INYG43ZAjB4vcGdCk9khGazZLpJN2Q9oDiW9x3mg+WLmsWTvajqcBjvoM48/IMkDbzBBurbkvJTHYytw/iw+tbbXyteeafXQxpPUjugr0bqib8R9JM0PsIIYoXgBpRs7DvoNz9j39pWXX80ujJEJfQnscKZ6bWzNIKX0uSDk5UvPcYDRwalN0DxCO1QP7zMrXUhpxJSnBUW8CBm0MflDNCzng9/XQAM4UrmSgyQ98wQwvLzkyUvThIzuvMGO3QqSeJQXf87HvNdxL7D3YRlcHtmV13H20PbIPymI6Q0+cPqWMdlL3a2ARy9BF+98DcEKgFmGstRGIQPbQiiY0Ivt02+Z1Y+50GvQqZ8Bu36XqwV7+P57Em7nIFyBOEhjRZvHWr9r8gl/S5+bevOG4AlIxNpymo/h4Unzofhn0fS39EziNaRvY3QBzxM7pz0BB8t389yj/Fl1w3RawMTSS1o9MJjDeaDXHmhtQPkK+aGaT+9px1h/R7K/+H3rnrccfq/f+r8vgR1tIGpp8FoTnnzyxxi4IXj4CiHUOdIgk4JMHkNRg0dw7MaA4fQ5YgULwLbiCzlIofYIAWnwtwQSr9K4C5XtMQbzBHx66U/N6bDGoaTMewlU9RO3ylkocHOhGYhSml6dMMvAQEg6JySnJZkfw5dliEr0aHrJmdDkgNXWvRi8Xnlo1YPniQm4SaCf5Hpklib/Qno81G6akSrlyyNb+6H7JbsuT95e+LGcUs94iBlLPL9Fn8/Dm6X/CvQX3vkWksUWeh0bmmPNdRB3Sr2OJx/zHr2q2ZUSTUyvlR0j06VAh4d2bGAjNp1nLFi+bIg/3p9asNB7z+LRuvb6AxLdXvwXXqbky8TCYzvwfvXELHrhxbIJYsrxf5wYyRw3eD0Gs3RNKyUZtNbEoIJHc2o5PZ5X4yVUDykdLm+T6uQph15LnxNxwe5BHsOd05fuxdDSrjU+pXxW2hh+KJIk2bGLPH8eGr8xkOofEvheAcfHhjSftHFtza3Y9o0Zl6F+9tAosPcgyTFrHHrp5X2el57Ev1YPfp//5sFmD09cz1hlh+rmMXBioLWF1UZauZpckWSjRTsWFh2ujyk8BmUIHidCyhNTTkxb8fEtjV8PuNy39Gu/A1cxurzQLS8e9BoU6GfZ3EHW9ItnzxMtMOPxyTwyLNQ+XhpeGzDkK3r5QlCZkMfW75f80HSkxlc/YNko1njQxqVGM1SWlc+i4wnGWD6GVr7VF1YdvOk1xPZz3z/FooxIk8s7+UNGrGSsaicseYxhPjA1gUp/S8auJHT5b0tR5DVcJAGtPZMmIX/eS9mhPtAEZGy5Gi/0f4gvLz3ruSWAtHGsCcLQM0o3xI9UHlfmMYGWvH0TCtbF9L+HX80pKHBnwTOGrUCGZ55Z8MyjkBKPDZaEypMCOLGyXCszJOcsGlpaK6/WTyF6nFaIX7zOY2xrstYyCnk5Wl/FjmstTR69x3mK0UGhfJ5yQzqjV0jOSYECEmJswF7oS/LOmnd5/BotnUUzJK9idZ8Gy3aX0lKeQwGfPLLI8lVD8kMaE17bVRsPVj/0C7ytJHuCppWuYwMxHv3O+fGWqeXT0lllS+k8gUZ+D9sz5KNa5YaQK7ATCiJY1x7aXljCigd/KH0P/9zZ9AQrpMkQcrQtxE4UiXerP7hw1II7IYGSV4Bb1zx4lndi9hPaJI8xQrXJLAULQ84bz2uVYdVDg9c5tMaHJoglmrQNegk0FtjbCMmxkEwOOcd5dJQkDz0GrhaosHSCt24SLCPIa0hZdcBry8DyGvuWYRNqT0n3WvXRjGxpjOXV1xJ/HrmZp18kfvoZrAjljamXlsaS8XltCkkvSu2SV58UuqhAv6CNJa9vEoLkC1l0Jb5CjrTXxpXKKpVK4ilMGi8WLU8Qm8v6kL8j+Y14X7MhQraHhVC7WXKsn3IpxLdHt2v6W+oD7uOFfCCPXxTi31MHK38vbS3V2wMtwCahbyt2PBOeImTYesqSaPHJzhvPY/zxQRaqB03vdRKsZ3mMGikw4M2r8SU5UxaNGL49AilkjIfGmvS81wmpgZflMbz5fa9hG9vHmvGgtYvknIXK9CqjGMdPo1vgxYE8ypcbs5yeNv68Rq+VxjMvLfkQKtMb8JEcWk1WamlD7eE1tj3trMkJmp7uKeANYHDdLD3rF6yyLD5j7SDL9vHS6Dc0ByNGF8YGtyRbQDKS++34WMGoAnc+boc+z2P7JUnSddJRXj/FcsJpPssno9ehoI50nWcOegIEsYEiqxwrCMPTWnt+emnE5ouBxx7R6htTtlY3SkMaVzwQJAWHQv6NxYPHvorFbsuRXIGdPIOL5o0ZjJoCjwEXbpZT24uxpwVJtE4MGeqWYewNAuTlIUTLy0NoAIeEtGXIxiqnUGDFcnosg1Hjz8tjr4gJIlGEji60yvAYzFLfWml7aau8irjA7YmQPOl1PNJ73HAI6QYrSKAFHzReY557DQGLT56G39fmKKcZy3sMz7FGVF4DyWofK4+mJzgNqsNj9EJsXa354IUWWLHmBs0r1bNfhqtWZ8896dlu8lXgzoAWrJSg2bBaoEDTEVo5MbxYQHuP+yYh+SQ50Bo0H0i6F6PPpDaOCVJ50asdivDKQq3d8+hRK6B2sxHqW69tIqXl/rE1pqz21YI4Hv77gTw2kpevvmyejI3Uq3OlTYSQUMUO8RhLlNcQz1JQRQu0aPclHqw0ofItXiSeQgPfC03hhHgIQaIRaqc8gT3LUdRoxigOy9HRhJCWnysXqf6x/RiaHxY/0jXCwwc3TLxzTSvD6s8Cdwa88jyWJv0fa8SFApNeGpQHT1pEHkNA++NptGuNF2/5eUB58AbMeN3yGml5dLKVxyPXNLvCq1v75Yj0C73QKuR6gdsBeYPrWpCcB1Akuh7d0uv8wHLoUdaaM8yfSTYqv2cdNsJpWPDK4by2YB6b3luWx9/wlp2372nwI+Q/96MNNV8pZPdbNDW+Ym0tibYXvfg9uwFvHfq6x47Vqfy+t8GszpHSaoYTv4f/6VLAfgkdng75ovxZEXhvJF/jRRMGHodaQ55gAs8bqofUJtI9VEraWIh11kJjUeozSfCGHImYPudlxygybz/1I+Dnwe0Y/S6wNxDSKaVSaYc8CDnaMcF8q+wY8DlvyZ28Y5nKTCtQIMlWCukoVX5NV/tZ7S7pQLxPf9M+5E4Q5UG6rwU6LP0v8ablt2DJdG2secapl4bESww9TW/y30mSqJ9NSE5ejC1Iy7DaxkODXvN7oTYLyQaJXyttgb0HzYfgaQDCcsaSI7EOe177W+INZTf9BIh+psXL9fJp2bUhmdqLfxFCyPeQ0vcTlj8Tai+JH5o3RldxSH0Tks+UB6ncXtsuNn+M36cdrmSV7emfEA2PfrBkSJ42jQ7sxBjDeQ1gANtI1eiHgj5WOs2o4A51TIdq5VqBF60MydjmCBkxEg+aMRQ7YT3jwhNk4mlinS8sh+bthxFM+YnpB15+KDCD/RxyvrQ6heZEqO20+mnO1G4ZJYXR/OJFjMz3jGmaVqPp0TdS+RINb9lSsKNfsIw+ybj0yBee33s/lJb/9rZLL85ALwYxgrcx1d9JkogvICwanLe8yCObPW3NEdN2fKx5dJVVbmzfazo5ZN9p6aU0Be58cFnVT9+n33SsOcLvb21tweDg4A4b1+PMa/zinLL20dH40exNqywvnzH6Pc/c5u0u6WL8PzAwIAYcPLaEJNNi7CGvrR/ix0PfM280X9RbfiyPeYJ9uxGAjLUbPYgO7FCn2RoAsQJPMjBCAqQfg5IbGyiEYo3t2HprhqtX6PDJoRlnsU4KNWC8g8qjQEIBMd4eoeiqlMcLK6gllUHL8igc7ZlUTmgcxJQn0cwDKX+orUNKtp8ogj0F+gmvDMkT7PCW3Q/EznspuKLVkQecJTqa7uDywCN/Q/qEO+K8TM1GsYJdMQax9Jvz6JXV3jReHi0bzeoX/N/rmNTqz3WoZMPElkFpW2XH0PKkLXTQnQmvDuCyJw99zR60nln2oFemcYcb02AgemBgIPdJVRxIx5NHkuGcx5D8knSN1E+xAZyQ/2Ll0exhqsMk307zOWL4w2eeIFfIR/X4KVowx8urlS52bmj0YoJFEi+xPnWeMrT7Xp77diqWF9rg8A48bdDQSUz/Wzzwe6VSCba2trJJxQWDBcvAo7/5JKZle+5pabRJ6OWXChFLYcUGzkKwhImWVnMUPIjlNY8Q8AjDkFLizzy8aGml/pScMf7Mom85DJ77eaEZJVKZ/S67wM2Dx+gNGVuSsRRCjOzs9/jyBERjAhChdgjpC03faganFPyx5qLXaOV63eKZ0w4FeDTetDK8170GfDRoui9kK3j1ZB792Ms8COWNad+YMizdEXO/wIsTsWPBCrBYzyQ7jd/jNEKyTfMj8OjxTqeTvVgdHBx010dLY/FO+bHs+lAARZMLXqdY0+mhekq2PNc7nqCQ5R+GeNX6no8Py3+U6GvXnHfPfaSj8SD5r5zvmECR5iveTvDYXzz9rgR2aGNpzqsUIOAV4YjZI0GD1IHeSS2lwd+h78ppmR5BFHL6LcQ4FL0aXBo8Bk6eulH6dLLTMqmg9DrvmlDzODMe+qGyNTpeJ5Wn1+hb+T3ORkzZux0wscbu7SyoC9wcxBpbnjwA/nEdCihIZXodcp4+dl5LhmYon2ZghgwPCkkma0EVKV9IRkn3rSPQtfppPPDyKP/8nlUPTqMfsPorT3m9yFCpbbw0YvpB4jHkJOW1+yxa1v3dsrEK3F7IY8ta8sCSN1J6vPboAk9aiU9Njm5ubmb772hj38ObVOeQnpZkr6RH+zUHpTaM9XcsepiWp9GCOSH/JKTf+q2P8raDh6bGa6zfHnvvZkMbTx47LUb+5N5jRxtUHmOKG3z886cYJ5ymt8qOUfaUHj0i0NMh2sSVEFruyK89xqWUx2onb0BBM3a9ws+iKd3ngZxe+JWeW3zkQd5glsSPxF9ewzU0ViwDWjMuQga4lzeNrxiHUqNRYO9Ccqjpb0//WmlCY78f4HNEo+8N8GAaS17Q+9ocps8lmSIFZ3geDZoBz3nn89vjRGPZXDd44C1Deo58SuDOTV5ZrJXL81jOntemyaOjOA1L/kt96+knK53XvvCOhxj9KeWJyVdg78OyhTg8dhrPq/kV1P+QEDN2LTtNk8N4D3lAf4Xv9+nRQ6GyQ3SQH5onxunX/DetLO1aox9KG9KLlvzj7eiV3SHZG7Nvq3ZfC8KEfDwpz4sBoXnfi36m6PlTLGvAWhGnmKicFvDJM9E5bzHlonCTghv43KLjCUrQQJK3Htzh1oSNJbRCDrpGWxNKoQkcMuIsIzJkTErIY1THwKoPLd/Do2U0aHl4ulB+bczSNtbaPmSE0zKkceHto16F/otNadyJCMlqPr88TqBEbzcCOhJdLZDigdeI9DznaaV25OXSU1Qk3rx9pfGJ+aVyLN3vgTQuJIdBus/vcZ0v2R7eYIQEHjAKIXbs9mo0xiCkD/LQoeBOD+0LaWxJ+TX60hzopQ4Fbk945qrXzvLY4FxeaLJMkqmSvS2NyRj/Siub84Cfamn5tACVBq8M1+azlAafhdpUgtZ3kh9oPc8Lr2/A74VoIkI+mEe2hXx6zSeVytR81jzwBMZuJvoRoOkl767usaM5szGdaQ1Mq4wYuhZ9/pxHr7lhIZXjNW64gcIFlCY4Q+3paZtQUIqno/WOnTSefBY/3uAAf9vhHXehQFXeYIXUdrROnrJC5XH6fPzEOl55FEleY74XZ4jy1w+hWuD2gWY8ez7hleZSaIxa17GGyG4FYLzpQ7JMuyelCR2DTo05rd15Xt53pVK6r4MVRKL0Q4YjzxcKLkm8SWWH2tSrI7R8IX2cRxZ781n0Qs96cfQ8Y4Y+47+l9CF+LB40u1V7XmDvQQue8DT8fq/zyLK1uF1Ir2PtsX4iSRLY2tqCJEmyF9xcp0r60eNrafZwnvml6XlLx3t1JO0DTdZY/p1EUyrD0hcWD1ZZFvL60RoNDw95/QSa11PWzZTRMT6Md5zn4T98Dp0BSdB4HGmeT4JkHFqD2ONY9wKkj8Ed+ofla3xIxm4eXvs1QEOKjKe1noeOdLWcLqq4vAa3h0fL6LccE+ke5U/r3zxCtJdxyRUS54uOVZ5Oam+pXlKfaArFqo/W3v1QSJKMKAztFwe40aul4XPBMjI9Y7IfYyzv3I/lI8bADNHxyoJQWZKskviRTmahepQ7PJ6yNV5jAxD0Odf9VM5KvEj/Ld2i1YXn8ThPu4leytL0l/Qshg/LcbPyhMaTZbMU2FsI+RS99LGknzS7O49vI9HU+Mh7Tytva2sLtra2Mvvfq2c1+cj5kOxRiRZ9rvkA0l9eO1PSO9q1xjtNy/UAf67xg4E1jX6o/JjnPG1s+lja/fLZQz6pN18efjy2qfSbp8krf3pasWMJLS2tNmG9gQatfMvI805k7iRaoAENTWh4hDpPG6pHLO+UrnZfo9VLsMUD5EmaBLxvQ8qAQmr/vBMkT9BGymfx4unXWEXE+1oK9lhl8fb2BGi0NJ7yegENvPVzfBa4NchjOHAn12M8Iujc2A1dwRGjo6x6aDK9F0jzWpLFMXQ02WPJG16e1N6cFymd14Di15oxHtKXNI3Fp1QXqRwtn0VzNxDSB/ReaBxaY9Zjc+S1BziPnmDPzW7nAjcfoTmt2abaPI0tU7PFvQ6md75ZulLixRNQomn4CVox9eFtYM3xGL1uBVU0WiHZ5pU9nnETuudBjMzUrq20eREaS73wQH1Gb/1j6ccir/0V0qt5bM2+7LFjOaoxwskzYaTO1AzPmIFjGckWX9wpoH8eQ5Bfe9vLUxeNrrccrS29joZGx8prKRrkXeLZY6Tx8vC/tOooNOl5v2t182xQxmmG+M/TF9qYs2jQ8kPz09te+JteexVJSOFpcqDA3kKSJF2rNWKMAs2YyKsLYg04a85ZCI1pqQxPQCJWXnrrG5LH/Friy5KbNB8dC1wOeQ13SbdIZVkyTmtbyxbR8vaCPE4FgB1E6lVWchpe56efzoU2L3ox0kM2YqFj7mx45pHXGbN8gZsBPidD8plDs2Xpqh0M7oRkulUOTdfr/NLkm8UfHvkeI79DJzRaCOmwfsE71jwBj37oC4unEH2pbyz9o/m8efvKCv7F0tLu9SIboo87543lVeA0D9KidD1lW9faM0/nhcqXgg6SIcODOzjZLeM8hqfYunAnJzQZtDprNCSeLKM4NNG0tKE0UhArZpJ5FK7VTlZfWUEZq+zdMhhjhYWnbzX6MbLB43TFlF3gzoGmuHkaj8yIfRYT4MF0oTnv4VEr10NLktsx/Fp88CCvpVv4NdeflvNDeeIOBf9EiwcCJT64DrYMs34Zrx54jLvYMQjgD25o4ySkpyy+PTaKNb5DPIfoxtiGnF9POxV4cSA0lvIEHj32UR6fSrKFKY/SnLMcYUkv8HIkbG1tAUC6ekeaM6F6eQK9MbqU+6iURh45r6XVXibQaw7rVGTKP/0t+Z2x6EWv5Q22e57H9IdHV/cafNHyc98zFjfDrogK7IQGqjYId1MZ9mqEacGBUHrrN+anK0GsIA+noU1igO5osiVkrLpYxo31TIvYW0ojT/9LhrtUXogXXg8NFo9aIC9voEGbQzHCWkorjb8YaHQsQ5crWstxs8rx8udxHnk5BfYeQsZuP/SJJ+CB5eahrZUXkjMhw1GTQRJtrb00+RiiQZ9TXRAjC7V2D83nkLNuBSVCfGn6UhsDecvqFbH6h6bV6qAFWXqpUx7dGGsnhBxuj97CtAUK9NtP0WScR16EZKWWnpbNaXgCnpqN5Z0v9Nnm5ma2DwzdD0azp7U6SX5kzJy1dINFB/VbyO6M0TMxeXjwQOs/y3+jPpKVVys/1D9W4ETT31bbe8afBO98CiHUR5buiLFBdjMeguh5jx2pMlrneZzaWHiCG5aAihEY0uTSJpxUlhah5caV1KahiSENOqv+Fg9SPbyKwQstAOPpT69y8cCajF7+LGUVGzDSeOvF8Ag5Uh4hpqUN9Vc/DWdPv98MoVng1kAbU5IRyJ9JsOSuJ38sQrwAxBu+9LrXwJfXGbbyaTIzND9j5m8/5rpVV6kcrf7W6V15efLIzF7kaz+d2H47xLuNkFMnORcex6rAnYfd7luutzjyzO2YMeoNNoT0a0g2Jsn2KVqxdbb8BA//nvYIBT+wLCtogmn43qsa8LlEQ6Ov8aHxzvngaXn5Ul6aT1pUwHnRAjr0OtavkniR0kgI6VTNv5ZgBXXo/xjslv6MDux4HELtucewxXwxRk6IXmw6a8LxNFY5lAaensUFnMSHZ3Jo/EqGiVVX6z4+0xygmDp4yg0pF85LnkCV1/HT7mt7f+Sd3DEKNYZPb7lWm3odulA7h+hYyk2iJeWzyi+wN8HHaAh8Dnr6nwceLLohet6AQ56xac1/TwA2VjZbtPi9PE5vKD13IkI6MKZsCs1BiHV6Qum8vOwGtCCQxzmKDaLlDbp50uflJaYMmnc3DO4CtydCfZ1nPEjpvS8PPPaTR4/shh0k2dBWoJT7PmhDa7ZeSCdb+obLOskvkn5b7Svpf49s0WSuh4bmp2j3pf7w6F8P31K7aX1kjQ0pMCXVXQLN6w0MYb5QWRY/lv1h2She29MqsxdEB3Y05W8JsbxKO2+DabQRMYMjZsBY5dNBQIMU0gTL6yB4FY8lyDjfnrbi1yHBQ59ZEWCaz6IT4wBaglbiL9Zp0ni2hG2/xrkEjSYVzBpPseNJGwOxbeh1oCUe6PPCMH9xQBtLMePXouedC97giyU78wRgbvU4DxlKVA6GgkBeZ8UDj7z1GL8eWaYZnV7eYmSWxwAMBW24rIzll/MS4rcf+izGxswb1NHm6q2eYwVuDrzOlTQfLDs2FnwMenRL3vK99p+km7wBBAzw0C0pQk6xx0+JaSfpN0Wszcvzhnjz8MN1U0z9eRrejrzMGN8nNqDC+ZSuPflCurffCAV0pLQUsTxKfovGSwx6PhXLgtfQjc2flxc6uEMCQHLK+X2NjjUZ0bilAg4j2BZvmhD0GsKSAMTAipWPl0fb0CPUYwNgPJ9nksca1ZzHmGvpXkgIhAx4HhiJHfdavphrrZ0t4dKrERGaJ/RaMyo0ngrsfdB5oRnR1ljoVSbEylXMEzMfYo0liU+NZq9tk8ew6EVnW3O9F3re+/wZ1ZN4HUtPQshY9/CWJ22e+WA5F556xNoqHljBtRA/0v08QaCQ81lgbyLkgMfYeiHEzi0tjSQvY4ImGg8eZz7kL9F0AwMDXfvtcN60OuYJCPD6ef09K43XZ5UCIrw/tDbg23XQF9+SvWPZ8Pw0SV4HunJK6jfN5uL1ktqA8tELYmwxnk7rC2+5Urt4dYw1nrzBuF5w0wM7PLAhPce83mgsLcsyNmIUtlQHPgFjo6kxgsoaLNYAtQaHFJDIO4BCk96bX2vfkOLR+NCehYxyrzMkPYtRPFKdPIIhj1LJg9DY0QS7pNil9pKUm+S8h9o0pNh4uQX2LqiRGWNQa+lDBpKVl6flMiaUJzQmNTkUMuhCBlmoHH5fQy8GR4wBFNJxCK9ukOyKkLyk+b176XidMg+vVvo85fIjfL0IjadY/vqhpzzlIUJzXOPfa8z3aoQXuD2Qx/HD3wivDWw5nbs5T0J88/vSPYt3LS8P6sTYzFYdYmhIdmmMDsjDp/QMZU6pVILBwUEYGRmB0dFRqFQq0Ol0YH19HRqNBmxubkbzxMv0+IqafSXZHtKhCbE6WAL3JaS5YMHLU7/8XalsL31Lf1rjKGbM5w7sWB3WS8CA0+ylg/IKAAlaIIcjZJShkKMTSttUOUZJ8OvYoJNGy1Ou1zmSxgUVKJJC0wxyD++W4I5tUww+eGA5S9okjTEEQu3e69yThLyWzkJIkCMND795HPACex9Wf3vHTcz80AxWLZ8WqLTocniCGFq9LfkW43iEDHNNx4eCWVb7STRpPivY69XFoTI90PJ4ZHiMYavR0GDpUq28fspLbVxw3rQ0IVpWeosnb7m9tMNuON0Fbj6oUyvJfnrP+q2NJW8A3dIZMQ60FXCxePba1BKsuqB/o9l5ku2v0Q3dx8C1xw+xaHlkpKWfLD0wMDAAg4ODMDw8DBMTE3D8+HG4++67YWZmBkZHR2FrawtWVlbg7Nmz8Pjjj8Pc3BxsbW2ZW1aEdGTIvtDSecvgYy820MHT0Q2orXJC4zeGj92gSdEvfeEtMyqwo03OXoIB0vOQUUfBG9ojBPNC4ylWOPCgjkQnjzFpGUzSpAgNUilvrGHI+9NyCHg53oAITesRRt76a7xZ+b1Ga16j0nLq+iU4KF3ert52Ct3Lw5dktPTLSSlweyOPc+fJI80n73yNCS7EygBtbIeCKJZ+ChnXXmgyjpcl3bfgMeo9+UPBjZgyeg02xNajVxnei4OG6SSHko+vkLOA+bzYzSBJrK73pCuCOncGvH6GF7vlf1iBHy29Zl9riJXVoXSob6if4wlOIbSgmCd/bHtJaaxgk2Qfa74o/h4aGoLZ2Vm455574Pjx43DkyBE4duwY7N+/H2q1GgwODsLW1hasra3B888/D9VqFT7ykY/A8vJyV/mUn8HBQahUKjAyMgLDw8MZjfX1dWg2m7C5uQmdTifbwFpqY3q0O29PWi++uEHzxei1llbLYz0P9V/seLHoxOhRjy/SL9/MSycqsOM1AEMBjVAZ/LdUodDE5QaI1ighnkIOveUIaPzgf/yNm4rxtBo0w1Uyyuh9beBbwQKt3Fhok1wSKAgqSKz2x/tSIIrTkXjK4zTS37Rcqa1jFIomJLzCTaKrOV0Sj14HUSuD82g5xFrb9GJ4xwi/Arc3rHEnjVktvxfSvAut1KTzPRSIiR3X3JEO0fUYI5re0PJJb0H74QhJ8hrh0TOWjSGlpffx2FZKx+OkeA3LXqDJ/by0NL0htb3lyEi80TTWGNwtZxdpWzpOQh4HoF9OQ4HbE9L4scatZodKNHuBpls8vozkp2j85Ql8ch45bekULM22lHi0/BZLluSxkTHAYdHjn7JK7andGx4ehpMnT8KrX/1qOH36NBw9ehRmZmZgbGwMRkdHYXR0FAYHB2FjYwPW1tZgaGgIzp07B6Ojo7C2tgaVSgVqtVoWAOp0OjA6Ogqzs7Nw4MABmJ2dhcnJSZicnIROpwNXrlyBc+fOweOPPw4XLlyAdrudBXhovSQ/lepmqZ4ckr0SmhvWM6kNrfGu+TVaOb3Oy9Bcuh3Q86dY1HDwDgBqWHkRQ98KYvB00iAOBUAso1Qrh96jwi7G6OF8hYxNT10oT9ISuJABztNbwTWA7g27PPDWkQskrxKTnnv443XTnCeP0PE87wckIR7jHIfmn0bbohkDT74iqLP34Z3L3PCjz7hsx/vWPiPSmJWMHy09LTNPnSXjmNLVYAWVPPKf0uA8SN/Uh+oh3Qv1oZRfshNChpxVjsWn1v7SeJBoePJyeNOEEBqjPA2dX5R3y1aSypSe91v+xgZtKDzjQ0orlRMjMwrsHcTaXVznxOaX8vXDKZQCuKGxHvNM0nX4XyqTf36F9eSrQzS6Gi+hdo6Zux46WpmanpdsgKGhIdi/fz889NBDcN9998HJkydh3759UK/Xs6DOyMgIDAwMwMbGBpRKJZicnITh4WEYHx+HWq0GMzMz2e/R0VGo1WowMTEBBw4cgCNHjsD09DRUKhUol8uwsbEBy8vLcPnyZTh+/Dh88IMfhCeffBI2NzdVm0m6z/WvZp9Yz/olG0P+hFeP8nki2Qe9zkdLX/XaHt78UYEdLaIJ4FOYCMsQ6Rcsg4yvkOHgE1MLAEkDXwts0P88qMPLpvyGBpzHYNXyaHxJkAYnbxMu1CRH3zJALeeGCp7QxNOMeW2ieR0WS7BJwPbk38dy8PaUeM07XzzjgZaXB5xHrf21MvMaVwXuXORRrnz8UWjzyTM/QoFlmsaSJyHHVJo3oaCFtw40vVW2VQ5/7mkXq08sOWzJkFB9PYEfTZ/Re5rzIdG2HBQpH//fD9nH7RPKCy1Pe9aL4ezhn5bDy9V495TpNcqtZ9oYCQXLYvgtcPtCs1vxGcIjP2OCtV5bth+QZKxkr2myib6UxU97JF75Sh2rHpKPgL9j/CPLhua0QzR5HkuHcVDfDtugXq/DsWPHYHZ2Fmq1GlSrVRgeHoZyuQzDw8MwNDQEpVKp63OpSqUCL3nJS+DixYuwtbUFExMTsH//fjh06BAcOHAAxsfHoVqtQr1eh7GxMRgeHgYAgK2tLWi1WtlmzNevX4darQZjY2PZZ1kbGxuwsbEBW1tbO+rMA294TV+Iae2qBS1jbHVLF3llOx9H1hjLA2n+anaYNqZ4Xv7cI4ssRK/Y8RhaiH45al5jOcbxp4OO07AMRy448HdoBVKplO6Aznnl9D0nV8Q+twa3Rg/ryQcZn8Q07cDAAIyMjEClUoGBgQHY2tqCjY0N2NzchK2trWwTMOubz9D4spwWy1jmQkaa+B6lIn0eliQ7T3mLFW6aYZBHOGqwDGHPKXUe9GKISHk1R6XAnYsY58ySBwD6WPEGYkLjWdIfvRoO0vwPpUNYxrEkS7xOKpet2jMaxA7pHYkGTeeRfZaRJJWhBV9i+4qXY40nqkulsiwnRQqCSPWy6mHpFo1nmkZ6HhPICd33jC0rX14+YvIWQZw7HyHZbdlHoTyaber1a6y0Hj61dJrPQyHNfU3XUV/Aw5slC7SAgQUtjfQ1Qgi0fN5G1u+BgQEYHh6GqakpOHr0KBw+fBgmJiagWq1CqVSCra2trvRJksDGxgZ0Oh3Y3NzMgi5bW1swNTUFw8PDsG/fPjhy5AgcOnQo+3wLfa1KpdLVH4ODgxkfg4OD8OCDD8IrXvEKqFQqkCQJLCwswJkzZ+CZZ56BGzduwMbGRha8oW29tbW1Y3zwAE/s+NcCLjx9v+DRcRQhe0Oro+Zzh3SadJ/P+TxtEr15slQwf+512KXnMZVAIUKDKpoQkvgKGUlSWZw2fW4NHi7YtfqGjLQYWMJHe4ZCaXx8HKampqBarWYBqU6nA61WC5aXl2F+fh4ajQaUSiUol8tw7NgxeMlLXgInT56E0dHRTFihkGq1WnDt2jV47rnn4OzZs7C2tpYFerDdqEDi7YPBIBSKHmEvOQsckmDifRnqqxgBJW1AJo1JSbH1CqpsNceEYzcNWWuu5BHEeZyPArcnpOCANB/53JGc6NA40OZvnrHvccBjxjY3oqx28ZalpbdkgFSmVNcQLxRaO1AjnBqPHqfL6veQPLVkYshuQGiHIYT4lq5jHZoYh066Z+XX7L29IGN7DcpoYyqPzVpg70Gaxx6bzzOXvWNHsxFjaYV8IC7reRl0zzUeLMH7khNv8SPVUXou8dOrHcvndqgPtbphEGV8fByOHTsGp0+fhoceeggOHz4M5XIZFhYWYHFxMXvhjS+72+12tnKm0+lAu92G9fV1OHfuHHz2s5+F4eFhmJychKmpKZiYmIBKpQJDQ0MwNDSU2fPoE+GL9GazCY1GA5rNJhw5ciTzyXBVT6PRgMuXL8MjjzwCH/rQh+CFF16AjY0NANi5QMGjV7U25fes4Ee/Zag1jr3jUaPJaXj0uvRco9GPtsi9YickHLS8oYkcA2rIa3xy/kIBKQD9kyTJwUiSNEJKhQKlRw09CR7nNlQ/7X4oHy9jaGgIpqam4KGHHoJ77rkHxsbGoFwuZ0ILgxLNZhOuXr0KTzzxBJw/fx5OnToFb3zjG+H48eMwPDzcJQwGBgaypYbNZhMuX74Mn/zkJ+EjH/kIXLt2DQDS9p6YmIC77roLjh49CmNjYzA0NNS14qfdbsP8/DycP38erl27Bu12O6sHCkUO3u9aIE7qV0sRSOPYG4ThjkrISfXQ1BA77jwOozbXtbaV8vB0oWcxjlLM8wK3J7iOsQITmjyz6Hrmk6YfJMMu1jDxOuohfqgxKhm8lDcr0MPrw2nwMmnZId5CdY1xRmLazeprzTgPOSRSP/PPDbgc9MhAT528xnSozT1zICZNyNGy8lu2YKzD6+E1lpbGX6FX7ixocgDBbcWQfRQKIkh5LTklzf+QPPc4rx4bkJaPf3xlB0AqB/mLQ86jVmfLp7TqpwUQ6HPvXJV8RP6b+0ulUinzb+r1Otxzzz3wute9Dl760pfCkSNHoF6vw8jICJRKJVhdXYVLly5lK2Q2Njag1WplbYmfSC0vL8P58+fhueeeg42NDRgeHs78LvSFcFVPkiSwubkJAJCt9mm1WhndarWaHaNeKpWyMhqNBnQ6HZiens729qFtrY1F66uUkH4LBcx4G2vXMYjZWsSrN/PIfs020573Q7/05bhzjSFLIAHIUUCPUPTcj4E16Dh/NA3ew8mpCTCPUKNppd/aPcuJQWGLQRleNg2IlEolGBsbg/vuuw8eeOCBrs24yuVyFiHG8g4ePAgHDx6E8+fPw/Hjx+HYsWNQq9V2BIKo0MCocblcBgCAD3zgA7C6ugonTpyA173udXD8+PHsGeUtSRLY2tqCZrMJ9957L3zqU5+CZ555BtbW1jKBox3FR/+HDDXpcypNeVgCJ+Q88XL7NbZ7FQgxjlMokMWVoNX2ofmnzUeNfoG9D0lPSJDmoqVzPHSlMR6Su9yJp8utYyHJhVjHNzQnOG26Hxjei9X3UruHDGyJR77BPsply+jktCTbgl+HHDgpv/XSR8qTV4Z7xryWP9TefKxq6Sg/Vlmhe1Z+iYdYec7ra80bKa/0W0OsE13g9gafD9a8sq6l+5bdE4I1PzX9RO9LcyIU7OF08ZpunWDll8rwyEGehteD0g3Jeum/JcuoLSnxKbUp/uFR4wcOHIBXvepV8OpXvxpOnTqVnXaFgZ1OpwPlchlarRYsLi7C3NwcbG1tQb1eh6GhIUiSJPsSYnV1FVZXV6FWq2V74rRaLVhaWsp4xcAODfg0Gg3Y2tqC4eFhqFarMDY21rW6B792wJfla2trsLS0BOvr61177Ui2lPZMuyeB9ok2prUxJOnsGD9N60+85naONWctP16aQxIs3zDUxl4ZknvzZKkgq5M1hjktr+Hmoc/zh2jQNJZQTJKdK0QoXfodoldRWDxIg5puAC2VNTQ0BGNjY3Do0CE4fPgw1Ov1bLNnzN9sNmF1dRVu3LgB6+vrcPjwYTh9+jRMTU1BpVLJNvbif6VSKdtHZ2ZmBiYmJrKgDQ0AYWAH+wavDxw4AC95yUvgypUr0Gq14PWvfz0cOXIk++QLlyoiv8jz4OAgTExMwIMPPgidTgeef/757HMw+omWNskpsP08ykAa61I5Wjqvcazl1/KF0oTgGee8LC9dTjOmTbBMSxYUuHMhKVNLfwBAJl/wt+ac5xnTobI5pH24LNoSXyGdKO2JZckEyfiV5qn1louXIzku3PjFfuF7x1mGGqcXqqMkY/JAM+hC9kde+WvBY/PE8iDZFJYs1gzQfrQ1Lwf54WMlxp70PMvDk+UQFtjbiB3L/Rj3km6y5qAkKzW+JZmu8a3Jbvpfs6cletQn8ugRjU9+2IhX5vQqKy25w9sR9xO9++674TWveQ08+OCDcOzYsS5fSNpndHNzE9bX16HZbGb+Em5VkSQJjI+Pw4kTJ2BoaCgL2Kyvr8P6+jrMz8/D6uoqjI6OQrlczlbgdDodqFQqMD09nR2bjgEgXNGDtBYXF+H8+fPwyCOPwMc+9jG4fPlyloa2M12sYLVfjM8itWfonlZGSP5aabU5EuLDU06Ihsevscr3jvFcn2JRI1pjDpmgb9usSnkM7pBwkuh5aEjg/EiT3hKcknPB+ZUcEy093a2cPqPBncHBQRgeHoZarQb79u2DkydPwsGDB6FWq2UrZQYHB7PgCxpRa2trsLi4CLOzs3DkyBEYGRnJgiy4+obmS5IE2u02DA0NQbVazYI8lG/sbywHg0lJkkClUoHJyUl46KGHYGJiAu69995sySLdrR3bb3NzExqNBqyurmaR7tOnT0Or1YILFy5Ao9Fw9SXyJS0ZpYpMy8vvaY6NR1ho44DDY+DHCDyLJw8/oTSaM+2d11K7eAwLy4ApsLfA+9KjG1Be8XzWpzI8PeaxlCw1MKW5j/AEd0LlWPxpcinGALYCJ1y/e3V0qA6SPrPkFQ8U8Xsa/x756pWVMfKUyv9eHf8YG8YTfAgZj5oe4fetfqVpPH3Dn0nH22ugtqVVFwvWuA7RKHRNgRCkMa/9jqFBEZLL3GeQ9Cq31UKb5HK5TNNIn2pRu1trE8q/dpgHr3PMM01nUt49dvbAwABUKpUsqHPffffBgQMHoF6vQ7lcztoDAzbNZjNbGXPw4EHY3NyEZrMJrVYr+ywL9zbFYE+1Wu1abYNBmYWFBVhbW8vaGD8FGxoayl7U40vxJElXAq2trcH8/DxcvHgRnn76aXj66afh6tWrXat18E/73IqmsXRbaDyHfAEPvVifP3a+SbR5/pg60Pki0dN0pWdMasj1KZZlcEvGgcfx1Jxkia7HWPE40paBK+Xzls3LwAmjGc0SD9qqH/yNGw0jveHhYZienoZTp07B6dOn4dChQ1CtVkUByT+RGhsbg1OnTsH+/fu7NkumRjiWhVFnPKoPI8S0rpQvusQfo8sAANVqFV772tfC/v37d+zqTtuOLh2cn5/Pgjzlchn2798Ply9fFvtH6k+6goj3D59gKDS50pKUkTZupcAGd760cW3d8xic1lzS0vbDUPXQiC2nMLBfXOB6BmCn3OUb7PL8PKjDn+FvqVx6jWXzz4Ms3vl/aizFGqSWsxkKHnj0NP2Pf5VKJTt1Az+tLZVKXUu2pQMLaHvTt66o/3A5OBq0+BbTqr/nBRJti7zOTy8IOV7WcyswkdewyxNYChmX9J6Xh1gjPoY+lkH/S85rv8vMk77AnYfYgCL1hTwn39I8IdpWHos/KxBE/2t0abCG+hn0Nz0chdu++GIZf+MzGgDSZLpH5koOfah/pDKQP7w3NDQEBw8ezA6LmZqayvaqQV2HAZt2uw1ra2vZS+nR0VEAABgZGYFms5l9YoUrfEqlUrZ6B1+kb21twfr6OqyursLQ0BDs378/C9rQ07SWlpZgeXkZkiTJ9iS9dOkSXLx4ES5dupQdeIOfeFHfh7czld/W4UShfuDtj7/7IXOtvpTu9dsGkOh4bMtQ3AQhrXT2oq977EjgTi3SodeUvnYdEnCaMUOFiTXRQw62dZ/zTP94UACDFZJB7aHHgwIYPT569Ci85jWvgVe96lVw5MgRqFarXdFjWjYu0Wu1WtBut2FgYAAOHjwI9Xq9a7MuLnQBINt1HQNCdHd2Kgx4e+Ku6xsbG1CpVODYsWNZUAeDVDTST78HbbVaMDQ0BO12GwYHB7OINAauOOjePPx+qVTqCkQNDg52fcaFvFtLESk0pUPHFx+7mtEeUrSxxjrNr+XldbTmd0z5eYVoqPxeaBfYG0C5Zhlb3PgD0Mey19Cl9KwAihRU0pxwS8dZzjTng89hqgNCuo/zwungH90E8r777stWe+Lnt1S+07aWTjPEQA4akRjIWV5ehmvXrsHly5fh2rVrsLS0BGtrazs2w9f4pXWXDFGpnXcb3MbgZXvHH69vrLyXyvca0Xn0ilS2RauXMiz95UG/dEahc14c0MZbXhsM8wLsDFZbc9Tjl3DZrPlRlr7Rnmt0uI/D0/G6UvlM7XNNzvEXA962kJ5b8kjSNVadh4aGYGZmBh544AG4++67s5ODR0dHYWgodafb7Ta0Wi3Y3NyEtbU1WFlZgVarBeVyuWuz462trewY9HK5nAVk2u12tqoH/Z92uw3Dw8MwNjaWfSVRKpW6NkxeW1uDhYUFuH79Oly4cAE++9nPwuXLl7tequBJxKFPreifZYfFwvLdtfSUD6tszQby8mzZi5bdJdG3xqqn7bS6emVPruPOpQJ5wZIQ0yroESzWszwCrxcBjWVKjS+VIwlW7oxgcIGm14IkmBfbdnR0FB5++GF405veBMeOHYN6vZ5tfIxGN+ZDYxsFRrPZhMHBwWxfHRROmBbLx7I2NjYyurhaB+nzQBDew/1scCOw2dlZmJ2dhdHR0S4HjQa8UAjhJ18oiDY2NqBUKkG1Ws2ec0HFhTptPxRsfHNnTLu5uakKB2yLPLvDxxignuCGlkere6+GO6XhMZL7bQB7ZE+BOwP0802AncFQ6Zr+B7ADrpw2n3OeveQouPFjOeWSPpAc8RhjQDLmOT2pPvRvYGAA6vU6PPzww/C6170OTpw4AZOTkzAyMpIF3/HP2tuNlsONSZTX6+vrsLS0BJcvX4azZ8/CmTNn4OLFi9kyc5TBKGs1Q0uyH3i7ePrPqkPoGX1uGXohh0kLCFljgY9hqQzL/qJ5Ld44TxIfuy2fuXFv8ejtXylNvwJABfYmQj6JpnM89pWWVrof49D1w7bzguoMgO4AjCcfgrcptf2l9FIeTMfTWHKXylRNZkpjoFRKXwhPT0/DS1/6UnjooYfgwIEDUKvVYGRkBAAge2GO9Wm329BoNCBJkmyrCfRVOp0ODA8Pw9TUFIyNjWWnCaO+xM2U8eTgycnJrn1M0e+iPsnm5ibMzc3Bpz71KXjyySdhYWEBACBb9YPbamif2fH2iB3bMXokBjG+ujXGvHNW08eWvSOVj7A+K5R0KO+DPPM71+bJlrHIGaNp6ITSaFmTMjQ48ip0KY+nTlIZVCBpRqUWFKLAvHQpI+eLBmtwNUu1WoVqtQojIyNdy/soXRQsuKEWAEC9Xs8Md5qWC3K6iTI9Ah2FC68XCpwkSVfHlMtlmJmZycqj9aG0cGVOkiRZ8GZxcRHW19ehWq1mRwPiUkQpAm0J9c3NzYwfKuzo8lA+2WImmDVJQ3Qkgz40jkOOjhXk4XXMM8886W+mAULLLbC3QAMHIeeRzic+ziT5xcug0PQHnY9UDlsBBf5fcggs41V6JskPzhunE6ojllMul+HQoUPZ8vJDhw5lewbgHz9dkZajyTWUtShTMcBz5MgRuO++++BVr3oVXL9+Hc6cOQPPPPMMnDlzBubm5mB1dRUajUa23FyS6/0wgCw7JpTPY59oDqKUhl5LNoPGg9YOuy3/pL73tgun4eXV0mO3CoWe2dsIBQKktJKO4emtwISnDI1Xr2wPlcPvSXYnp0/tdE5Hslm9OpLSoX6NlE7TmzHt7bHDqY4eHByE8fFxOH36NLzqVa+Cu+++OwvIDA8PQ6lUgmazmX0RsbW1BSMjI9kLcwDIgj1ra2uwtbUFtVqt66UJtisGiLDMUqmUBXWQfzz8ptVqwerqKly/fh2effZZeOyxx7JDZfCFCtZlYGAgO+FY8pl2S56GdLNX3+YpVwKfszG0tFhFHpshZNtaeULItWJHMnaldNo9zUC38lhGXEgQcljGhEbLY7x7G91j/HDHhQeDcHIDAKyvr8PTTz8Nn/nMZ+DgwYMwNjaWvfXm++kAbG80ilFfFCK45J7WpVTaDtigcODRYuSHfz5B6WxubkK73YalpSWYmpoSBTVXDkgPN3heWVnJAkT4xheNfsvwldoY6eKpWij0cLmktlTRElAWD3nHhkfYWmPHm8+qZ6xQjVGynB+PI6TljSmrwO0LLlut/qSBWK4oLRmrKVWeTrqW7qH847LaCujwMcsNDstwoHKFP9NWFEoyt1RKgzrT09Nw+vRpuOuuu2D//v0wPj6e7bFDT0NEo5XLRnraIqWNLxDa7TaUSuleArjJ/8DAAIyNjcGBAwfg1KlT8Dmf8zlw+fJleOGFF+DSpUtw9epVmJubg7m5Obh+/Xq22SO2F+1jyR4JOSq8/3ZDhmhjJ1YearRCz3YzyBNyMC29l0fOe+ZlDLx6MlRmoW/uPGj6o59ygcrKXmlZiLHlQkEdzT4NzQueTpMNmi/A5bxUHytY47GFpf4uldKgTq1Wg3vuuQcefvhhOH78OMzOzmafKeOKGAzqrK2tZUEZutUE6seNjY0skIOrc+iKJTzefGtrKwsMlctlANje4xQ/11pZWYHr16/DZz/7WfjkJz8J58+fz17W09WudLNl6ttggCfUNp42lNpT0mExPg3tU888scYVPrfS8fTWcy9fVpnW3PQEHzXkPhWLM6MZRpqByzss1OGxg8saUFZHhKJ51ICntEPGuGaYa/xQPrS8ODHb7TZcvHgRPv7xj8PRo0e79r6RTotB4HPc6Ev7PInn4zQlAcz5LZXSiPb58+dhbGwsi0RjHuk0DEp7ZWUli0K32224cOECzM/Pq0v1eVtqbUCFG91cGYUuHaeSw8Z5jrmvwRo31tyTnBtavjfg0m9D1eMAaM9jgmJeugVuf2grOrW0NB1ee1bleMaKNa+le9L85bqO6gsq6+nnrFp5Wh2QBl9FKdUPZd3w8DDMzMzAQw89BK94xSvg5MmTMDk5CdVqNTtJkcphDIY3m83MuKR14n9Jkq64XF5ehrW1NZiYmICxsbEsaIRvK+v1OlSrVdi3bx/ce++9sLS0BPPz83Dt2jU4f/48PPHEE/DYY49lJ4JgnWjf0M8CYo7bzYvQ2IkJXtDxaxmmobTafLF4yeOweuZDyNmz0km8WbLAUwcrL/+dp00K7D1o80p6buX1PtP8JS+fecZkrP2Uh3YMX157mtK3aIR4sfrVE/QaHh6Go0ePwgMPPACHDh3q2neO/pXLZVhZWYHV1VUYGxsDAMj2CcUvF3AD5Fqt1nVkOe69g7qy0+lkK3pwtU6pVMr8H4DUD2s2m/DCCy/AE088AS+88EK2/yn1DxEYfLLaT9ITsWOO6yaPX8TTSDqqV3B/2yvjvXrDE7+IuR+rKymiAzsScW5o0Migp/JaQ0sT39OAIUcxpm68bCmddqR7KJBkCXnJcJMmDOZvNBrwzDPPwIc//GEYHx+H+++/P9sMmX42RenhpEdhwU/a0oJzNEhgGYp8GeDIyAh0Oh24dOlSJiApXQoUhBidXltby5bmr6yswPnz56HZbO4okyJGOKADQutuRUwtheQdozyImHfchhy+EL8WzTzw5o1RwJoijjXGCtz+oHPCkzYknwG6ZRa9x9N6DD1Jbud1Kvkzfjy7Jz8+p/Id+eGrNbEd8LPd/fv3wwMPPACvetWr4P7774d9+/ZlBiXdGB8Asu/0UT42Gg1YXV3NNnzETe5HRkayvEmSQLPZhIWFha6NITEN/uFKniRJoFwuw+TkJFQqlWxlz8bGBiwsLMCFCxeyE0asoHRsEKAf8o7bKCGnRKOh9TvXF1KZEo0QvyGEbK9e2i7Ea8jwj6mLVhbtr5gAboE7AyG7Ee9Ze2XEzqXQ81hHcDeDkFKQ3OLT8yx0zzMXqR1N6UjzXOu/kJzEzZJPnToFMzMz2WEr+CIc09GVN+Pj413BH1yNUy6XuzZbBtjelwcDPAsLC7C5uQnj4+M7ttKg9cMA0IULF+DTn/40nDt3LgvqhKD5NTH2TCw8dL2BFk85HN5xF6LlteMk+pqtKvGl6Spv+0R/iiUZipLxAQA7BqVltEhMa0EhzRCX+PXck6AZ+NTR9DoVEm2aX3PAPbwinU6nAwsLC/DII49AuVyGdrsNp06dyr4DpZspI8/4DWaSJLC6upptbEyPuJXaGoVQqVTKvh+l/FDBQdurUqnA5OQkXL9+HRYXF7PlhfhWGGnj5s50E7HFxcVsvwVcok83OvaMA/rZhsWztgooNKlpn0lzImS0Uzpaed4xofHH0/TbQLUEuBac0dKFygCQjQ4PjQK3L6RVg5IxwmWoJAskhy0kK7icoHNFCixKz2g+CWhoSmlpnfg85bLVCgpRfvhnsuVyGWZnZ+GlL30pvPKVr4R7770X9u3bB/V6PdufDfPR7/ExoIL7k5VKpezY1qWlJahWqzA9PQ3VajUzanEvt8XFxWyFD24GOTAw0LXpJO7Bg/dKpRJMTU3Bgw8+CJOTk/Dkk0/CE088AVeuXOnae8cyVGN1Ku8PjX4oj+dZrKPBr1H303v9DFqFeIg1xL36S9MfHjsrRnfz+aXZepwvr5Fe4PaHN4gSIz8wvUbfE7iIgTYvPfPVCnjG+DUWLY03r/zgtqNmZ3O+rWAwli99zo12QK1WgxMnTsCBAweyw2JoYIceEJAkCUxPT2f6E1fZ4NcASJPuZUpX9JRKafBndHQURkZGusqih8esrKzAtWvX4JlnnoHHHnsMnnvuOVhdXe3SA9TfpjoiFDAIjUnJ35fSSbS5z2zl0cqn90IBwZAv4pl/ln8itWWM7xLiJTYNRe7ADp8ICG0i8d3TuTMtlaXRkgaGNWCtSLuUXhIMlvCPEdLapMBnlmDEZ3wlFNLZ2NiAK1euwAc/+EGYn5+Hz//8z4eHH344O1KvWq1mp16h8UzLXltbg5GRkezoPqwbDebRY8jxxKqJiYmu6DUFPWoPAGBqairbLR73XRgYGMj4wrTNZhM6nQ6sr6/D3NwcrKysZCuKMMgTCupI4423sad/eTtrgio0+azx4Mkba0RT+ppSywNLYPI0/XyGz73CN2/9Ctxa0KAyn6v82prjPNCax5D0KHaNJ4k/KY1Gl8IK9HBIm07S/4ODgzA2NgZ33XUXvPSlL82COrhSB1fPUPr4yW+z2cw2bUSDE4PvzWYTRkZGslWWuBJ0cXERlpaWsjSLi4swMjICMzMz2aki9MjXUil9CVCr1TLd3el04OTJk3D06FGYnZ2Fxx57DM6cOZN9nsv7ip/QSNtRa2Pe3rRfPDLP87wXaEa1JQ89slYKftL7vcpriVeprJi6hPSYRkdzKqTyQ/abxykpcHvDa+t7nNZY3RKi1ws0HdQLPQ1emWjNHU0+aPJas/09fSfpberj4IulWq0Gd911Fxw+fLhrhSkAdAVjBgcHs0+m6CmS1I7hNgz6XkmSZCdiDQwMwIEDB3aMKfS3cP8ePGzg0UcfhSeffDLbj0f67FrysSW/2otexiWXvZIs9oxVSbZ7aPMx5PH5JL9R89MtG0Ebl1Z9JdsttB8SIiqwwzfNpaCV11ZF8HT0vpROykfTSQ3CBYGUTnIGNDoajx7nUoIkaGMNMcofpYWrXebn5+GJJ56Aer0OExMTcPLkyUxwjIyMdJ06g0d/43eclUoFkiTJAielUil7M4sCCT+B6nQ6MD8/D61WC+r1+o6TspIkyQJAuAqnWq3C0aNHYWJiIqsL3TiMrtjBzZZXV1cz+vT4XOlNpdW2njaWQIVjrIK3DE/J+bR46AVaO4QMbit/njQ8bWieS/mkeS214c3YZ6NA/1EqlXasMEFwo4QbTHxeUVlE6Ycg7aOmGQacB4tfyaiUxj43XPmYl55T3ct1FN1DrFKpwMGDB+H++++HEydOwNTUVCb/qY7HfJubm9BqtaDRaMDa2hosLi7C4uIiLC8vw+rqKty4cQMWFhYgSZIskIP58QVCp9PJAjd4eki73YaNjQ1YX1/PjGRc1XnixAk4dOgQjI+PZys7q9Uq1Go1qFarMD4+DgcOHIBnnnkGLl++DO12O9j+vC+tzUvzGrBSPk2mevSElCfmRZUFywCm1x4aGk+W8SzpP68thJDK5J+R5+FL0ieSca+tAi6wdyHJ89C89jjPIUeOluOVBx6EbDyP3enVnxbfUltq7Rays71t47HX+X/cLPklL3lJ9tUD6iD0TQYGBmB0dDTTR0NDQ9l4oS+skS5fgYxAfwmDRqOjoxkdfMmNL8LX19fh+vXrcPHiRXjyySfhqaeeylbB0tOTNX9W8tlvF8TonBib0NInkk1H02ljhOZFHRAqI1Q3zrPWj3R/WwvRgR38lEczoihTUhp6tDR3xqUGtRpFUrRU4VK+pLxaWVp5vK5SPi2/lV7qTG2w4W9qBKEQoekwiIPR462tLVhdXYUkSboiyhgoqVQq2dtaDMigwNja2uraWBkDLHTZYLlczox4+ikFDdSUSiWo1+swOjoK9Xo92zsB0wFs7/ezuroK6+vr0G63Yf/+/TAzMwM3btyA+fn5bNmjFhCJ7UsJdAxL7a8pR+wX6a25pVB5fbiQ1tL2KrC9Qi2UlxvpnrKs8vG3ZPhb/d5Pg6jArQF+Ww7QbVxzBS45VDygg6Djho9VOtYxABKS6ZpRL8kezRCR5jy/r8kgbkzwgI40H5Mk/YRqZmYGHnjgAbj33nthdna2ayNjrDsGz3H1zfr6OqyursL8/DzcuHEDlpeXYWVlBVqtFpTLZajX6zA3Nwfz8/NQKqXHs6JBjDqDng6C+gh1zPLyMjzzzDNw/fp1GBoaggMHDsDLX/5yePWrXw0nT57MeBwbG4N7770XJiYm4ODBg3Ds2DF46qmn4IknnoDFxUVxrNCl8Fp/hhw3DkmmWw6UpjNiHBVNj1h1sGDZPjF2kWYgI7TV3fQenZ+xddHa2/Mb8/BgkJRH0j88bYG9C0s+ePKFbDaA7tWUFjRaIb/Dw7+mx0J5pTkRsvksPrzPEXmCS5atLuXD03EPHDgAJ0+ehAMHDsDk5CSMjY3B2NhY5r/gCboY0EE9RrdxQCecHsrCy8PPtUqlUtcqH6qDMR++NDlz5gx89rOfhevXr2f7+vA20nRNyI/x6iHLR9fa2wrA0HSxZUvjWfMNaNkh2e19bpXlqRe363hMxLJJNUQFdujKDTqArGhhSOnSe5JxwdNakzQkyKyG4cEmiScJUr2wM/IqBusZH5T8DyB1jA4fPgz33nsvHDp0CCYnJ7OlhEgLV8ngXgm4kgcDdxgMwjehlAc8SavT6cDY2FjXknkM7tA2xGh3qVTKlt4jr7hHD+6pg8v9BwYGYGpqCgYHB7MliK1WK+ML66vtLyCNJzp2PcrN02f8t3VP4it0X4MmGDUalsDzCHdJeMcatFqQzEojGf5JsvPUG56+WK2zd4HBAIDt/a6ozgHY3sjXcpbxGmCnnNZ0Fd2DjNOwQA13fj/k9FJ+0LjkZdN2wPpL+ornRUNxeHgYxsfH4dixY3DffffBgw8+CEeOHNlxQhWngUYrHnOOJ1ghvVarBc1mMzN2r127BnNzc9But6FcLmeb9wNAtkIH+anValAqbR+hXiqVYGVlBdrtNszNzcHZs2fhsccegy/4gi+AV77ylTA7O5sF/aanp+Gee+7JeMZTt1qtltgvmgNP09G2ps8lu0ST4bxcDVSPe9JLZeXRW165HSvbKf1ekEev9AI+fyR9g9cU/MCMAnsXIceUp0NI/e4N9EpprPR5j0a3nGZPfSx/hNPR5q7l+2k2uyRnef0luayVTfm2/CzUTQcOHIB6vQ6VSqVrpSjqSlyph6tP6adZALDDv+IvNtCGxX3i6MEE9EhyXC2LBxCcP38eHn/8cbh06RK0Wq2uQBL3wbX2kNLE6JPQuLH6iN/Tgj1W2dJcCfEiyXLJD5TSh+iFAlNW20p80f/U14kJ7kQFdnDfFRyIANAVTZImJTeoLMPIAlWivCGlo7JDhpeUVgvSWLzyzqB1swxIbshrg5Wm4/fpNV1NMzY2BseOHYNjx47B+Pg4jIyMZIEduvKGOsF8AzEUQhhY4RHpUqmU7e5OBdbQ0FC25B5X/aCBT4/PpX2Gx+52Oh0YHh6GarWalbWxsZEdrQvQvYs8b3epTyVl6J2AUt+Hll5bfe8dU5yWxKf03BJ6Wp1j5on3mvMnzRGvgSIJO8nx5QZ5HhlT4PYAnqjEdQsNbkgn19HxRVdp4DUFnSseGSGVZRmhGi1tbvBjSZGnkKzQZADSxk+vjh07BqdPn4bZ2Vk4cuQIHDt2LAv4o1ymxqdWdzR8cRVms9mEtbU1AIDsNI/l5eVM9g8ODsLQ0FAW1Nna2uo6OYu+BKD9hekff/zx7OSPV77yldkmlgAAq6urcOXKFTh37hxcv369a1xI7abpT8sQ5vmk+yHDzkOTjkUOS7fh85B8t+hzuh5eOW3Op5U/b5o8NDz1pWOB6hdup2lGfz94L3D7Q5IXnr63Ag5a+tCc8yI0rzVZScv0IMSXpFMs+qGAQyh4oZUr6Xqep1wuw/j4+I4VrBhkwWAMDcjgyY4AkG36T+UH6j5+H2ng51101Q76P+vr67CwsAAvvPACPP7443D27Nns82VJ/+eF1y+h6a0yY/SBR6bmGfueZ5pcR6AtKvngnrJ4uZrNSdP0Oidz7bGDb+6oUKB7nmiRLxyI9G0sf66BLs2PEXo0Lc3LJ7/mEGvOcmgwaB3DP5miHUwdVuu7Pek5CoWhoaEswox7JqDBjv/pd3rUQeKGIv7RHd7p8kDuBHCDCPNxetwxwzz4mR7+p59p4aqda9euwdLSkroZN7+n7dVhtS1CyrPb39PHCFev4PLm0dJp80bLIwkuSdlKjomliPmYlwxySqvY+2BvAl8gUKOKB2IA7DHOA9VUfyC4LvEEA6VxTQ0sPn/5tVcOcV5Ceoe+1UEeBwcHYXh4GE6fPg0PPvggjI+Pw9jYGBw8eDA7ThwDOjTYz+cbGq0YrME/ymu73YaVlRVYWVnJAjrlcjkLAGHeUqmUvWzA/qH7+PA3kK1WC+bm5uCDH/wgfPSjH4VKpZKtLt3a2oJGowGtVisL9ksGEw8cYZm8bWkAy9IbmlzTnCRvYI7zrX3CpJVv0bOMb+pkxOgU6doa+yF6oTKstvLQttJZ84t/RmHptgJ7C17bhsJrC8XIg9jgj1Ye5S+WX6l8SX9JddLmcigIJulGntY7l6Xy6W+6EoY/p3yMjo5mW1PQLxdKpVKm21C/VSqVrhfjeGgAAGRbVqANg/qJnlKMbYSBo1KplOljPBUY99Z5/PHH4emnn4aVlZUdn31p7Sq1e4wcteDp0xA8OkDyJ/iY9ugmT3lanSQdINHgAUdJb1i6xOKN0g0h+lQs6oCjUcsNbg6t8flbV49TqxniUudITr+GkGCVFD/vRG4kcb65I4pt4BFi3NhGQcV3Xh8ZGYH9+/fDyZMnYWZmpmulDj3pRBL2fAJJvGBEmeahTpQVAKPtlCRJNo7oPRxT9I3w6uoqLC8vw6VLl+D555/P9gqShFeMUU3L1RSYh4aEPGMtj5DVBAj9TfvUU46ltKV5xWEJz5Bg9daD/pf+Cuxd4HfrANufXJVKpa4VO1ymU/mI6ah8QdB5QP/wWUh+I/C5dVAApgsZDjE6z3pG2wJ1A67eHBsbg2q1Cvv27YOZmZns0ylpBSdvC6RXLpezkxBRNuMGysvLy3DlyhW4du1ato8Pnq6I9OhJVfjSoVwuZ/u4YYCGAw1fPJFrcXFR3UOJr9TiclzS2962pvxYek0y+rQ+tgxCKZ+klyw95bGpKA0Lkj3ksfukPHnhcQS8+XFc03FJ79N0fG6h3QNQvEC4UyHJDgptPEuygT7zjP9e5kg/5pclI0PBBKQTssU1J9hjO3uDE7wvuFzlsrxUKmVBF7yHLzbwjwZ26H6iSZJ0vShJkqRrpSrdJJm/BKf2DX6ajHvbXbt2DR555BF49NFHsz1GtTbW6s/vWX4zb2uazuNfaTTywtIvHh+BP5d4k/LQ8RLrM3EafEEHgHxAB/63AkQeRAd26B4nfHKgIU0VJTWSufPv7XRuxFvOrDRRKQ2pXJouZIAhuDHH72ug/PFVSNq+IEiTGuEUdMlguVyG2dnZ7BtRarzzAUrb1RLgNA8P5El7nWhOF58kdNMvWiaOIdxvp9FowMrKCly/fh3m5+d3vC3WDFzLaLb6KUYZS85FKL+WxlOexScXdKE+12jGzIUQr9oc5ZDGviW0+T06p6hALrD3gH1H99HhOgUgPP5peo+MluQG/vZ8fqnVJeQQe8epNXc1o7XVasGNGzdg//79MDY2BtPT09kpHvybf/qdvySzMSCD9NvtNiwvL0Oj0cg+l8XVvLhClKbHT6+Wl5dhYGAAqtUqAKR9hJst07ectG58dS/XHbTe2v52aDRLxp1XTnllnSe9lFcbL1oeS4/0K6AjwTP3QnlieeFtxOeSNLeka0lG8PHOjXrLBir0zJ0DzXbkv0M0epnHkl1ujWevXRvil9Liv0My02tPa36U1T6WbJHuS/6fxo/0THphjs/4/p7c3qQvpdBPofT4Zsubm5tZsAf9HgzqtNttuHz5Mnz4wx+GT3ziE3Djxg1T74VAbRn+ct5C7Ljn+fKOyxAsf4De03j06Bva99I41HSOxJfFJ+eR26z8C5UQogM7fAmztFqDL3uX8lnOL294S4Fqwk+6tsq3DKRQXs89bCtOnxvkHgGG7Ulp4idM4+PjcPToUZidnTWX2dOyKX0+6Xl9NBrU4aKGtaWgqFOB9+knBbjfzsbGRrZ8kUa7abtS+lZ5yJPlxPH8IWeK3+N0LTqe4IkmILXxTvtI6y9NKVO+eUSZtlvoU0FN4Ek8SaDPpc9opH4NzaECewNoPAFsf75LoQUxMD1e83ucBpVN9LdkWNN8CGsptJQ+z7iUZJZUJvJK5TcGds6ePQuHDx+Gu+66C6rVatdGydRY5cYerT++baTGZ6VSyY5JHxgYgFqtBmtra9lzupcOAECj0YDl5WXY3NyERqORBYLwhMWTJ0/C2toaXL58GZrN5o4No6U2pP1nPddkA5Ud2r5tkj6g7aRBeuaVT5qzJdVLw24Z1LwMqcxYORyjD/g1N8CtvJaustLxQI+kkwrsPYTmD0BcH3uCOpq/IF1b41Wi57UvNb6lcvIGi6xytCAAL9vij8NqM0pDay+UW3jSFOpT1FH0hTOtA+o3Xhe6XQkvA3UbP10LMTw8DBcuXIAPfehD8PGPfxxu3LjR9flVbL9y/87jl1htro03K63FnwVNj3EfR/MJpC1fpLFC66yNfd5uVjtYekWja9kWMf0eFdiROoEbt5LhQxuBCz7633JyQ0JAc6hpHstB18rlz/MqcpzMdILRcqTv6fE3GhFU2KBxgfcwEHL48GE4efIkTExMZN9w0qXpmvCT+gx/I33NWdcGJe23GGMZgUJ1cHAQxsbGYGpqCsbHx7M9OChN+rkGpamNB20ZHL0OTSRL8VmKLZSGPpMEj1a2Zph6hKfHAdUElUU/xrjXaPK5wceLtN/SzXBqCuwesO8kuajtC4b/tXmryRhOn5Zt0dfkS2g+xBg6krywjC26wqlUKmUrZC5fvgynT5/uMgzRUKSbA1J5j2XRvc9wCToGYwYG0pM9Wq0WNBqNbLN8upS9UqlkdADSAE+plH42nCRJFuwZHx+Hhx9+GGZmZuDZZ5+FxcVF8ShXKh94X0v9BaCfhkXToF6RPgfzGGe7BW95eQ1k73MpHZ8DmoGN0Ax0j4HM6Uj2SCitZp9y3uhcovMB00in0hXYm8hjo0iw/JJQmVJa6cWa5utY+kbytzzz0uK1F3jmi2WPcjtP8m1CZVjyBlfTYEAnSbpP+8X9TOnqT7pfDi2D+mpUBwKkgR882IbKl83NTVhcXIT3v//9Oz6/4nXQfC+pHaS0tB21z9ZDMjnke0t5NV/G4xdKvFPQtuzF39LAV2lJdonmn3G/WuLB0k9eXRMV2KGF8cmFA5gODs3I1vYloB2uDRKcJLwMy5GVaCAfVln0nmY8Wka2RAP5p5NeElTIH21b+psa46VSeqR4tVqFY8eOwaFDh7I3pXyZMW8jqf7SYKVl4T2ueLyQDD/KC+7ngEKu0WhAp9OB8fFxOHLkCFy4cKFrd3o6JvjnbQi6soyXrRmpFv8hhwKRR5F60+V9xp/zengEtebo9MtIkviSnmtKXuO7wO0PHEd8JShPQ/tZ0jUhA4c+o2NXC8BTaMYulyV8noTmljV/rGe0zShtfMN48eJFuHTpEhw5cgRqtdqOlY90XyKuc1C+okGLxm6r1co2TG61WtmJiHQVabvdhuHh4Wy/HVz5g8eSDw8Pw8zMDGxsbGRpcYn6c889B8vLyzuCTpKckYw7mpZucKk5VdxZj5FlkhGq3ZP6LZSGI49s4/MhZCdZdLix6XX+rPt550Kon0IOn6ZnuByQ7CiP81Hg9kXIhuI2hQU+PjQZIt0P2ZKa00fzSM4ywrLVPXWT/AVP+lAaD3g9+RcFIfuV88P1Mk/baDRgbW0t2+tmY2Oj6yCAJEmy1aiYF1984G/UvZRn6qOgz4arZwG2X2Svr6/DJz/5Sfibv/kbmJubywJNml2rjQlar5AfEhqT1j3PMwmWDcTtu1A+OjalgxEkXiXdx+duaO5zOtK44uVY7Rp65m3j6BU7/FrqAMnIRuAglwxzbWDlMbRoPnotOYBSPqm+EkJ88YGCBiTPzwWSNGCokU2X3JdK6XLAmZkZOHLkCIyPjwc3xuT1o2XS/5YQ0fYysNqK1tnaPKpUKmW70uOS/6GhIVhfX4elpSX49Kc/DYuLi11vV0POGI20Ul40pWeNEc0Y1JSJdU9CjOMnlcEVWUg4Su1CN2kLGccabxY8AltKL80NrHPMt8MFbl9w5xH/o8FE/2t6iNICkMeuls9SsJJeoc/4PJKMK834pLDK0fhC0P2JNjc3YW5uDp5++umuwA4AZKt2cCk4/tGXAlwm0FOuBgYGYGpqCsrlMqysrEC5XIYbN27A8vJydrIIbrg8MjIC1WoVhoeHodVqQbvdBgDIVgHhZ134yVe73YazZ8/C6urqjrrTdpXe0HEnC/WE1vaavpNgjacQ8gYCYvPttuzLY4+FEONEY/o8aTX7RwLXi9LzQs/sfWiOHv/tpaXRjeUD4XWCNR6onyGlodeW8+9J20+5wO1Yiza3e6U+pToD/SaaFyDViXNzczA+Pg4AkG1ijLoJ/9rtdnbyJD15GHnFdPQ+ftKF9/kL506nA2tra3DmzBm4ceMGbGxs7Pj8SutvyfbQ2smDkOyz0lvjwqLnsW+0sY1ppDFC02lzW7K1eJ00G5Lms+ph5dfy5plTUYEd6U0mN6zR4OYM0kpJKyf4YJUEmDbItACOJny0lRseaAPXEwTQhI7WkZrxj0Ed/EwJgyCHDh2CI0eOQL1e7xI2WuAhJsCggTs01saVktDRHB/8j4ITg1W1Wg2mp6dh37598JnPfAauX7+eRdfppwVcENL6cAHP+5O3N/8DAPHEHd4mEjwBEi88fZMkyY43HB4BElLY1lgO8eUNTnnmFO83vmKwwN4D3WOHzmH+GZFm6HgNGjqGLONVAjUgLKegF0iyEsuWyuJzhs6FZrMJZ8+ehWeffRampqay/cswH75xpEEefpIilX2jo6PZJ7IrKyuwsLAA169fzz7TWl5ehuXl5UwPoUE7MjICo6OjUK1Wod1uZ/sZ8KXu4+PjcOjQIWg2m3D+/HnY2NhQgzshw0qS/5yGpy+47PaMFUmXeMqJkcV5oMlgbYxJutmqQyhNLG9IN+88C/UVbXfJ0OZtsxvzvcCtAXfi6D3+O5auVI41L7RnUl6PnYnprGsOaa5reTxyzwtJ/tC5ptmtHl+M00C/ol6vAwBAq9XKfJcjR47A/v37s5MYaYAmSdKTrugKV1x5g3vloG7Fz7Ww7ehLdnq6MPeNG41GtirW24798CeQlxBtyw+n//uFGP3MfR6rPt75bfk3/Ble0zmj2ame+ubV9VGBHfoWEN/mc4dX26iS/uf3AfxvMS0FzRuY5/Ma8Bq/EjRho9Hm+aR0mhDnA5ZOpHq9DocPH4YDBw6on2FpmzdbfHn5pTx5hExIOFB66FyMjIzA9PQ0vPzlL4ejR4/CM888A8888wycPXsWrly5AktLS9mmnBjooXRplB4FOw18oeClUXxcfrm5uZn9xs8G8HMw7ftXq569COFQu3nSS/1H71vGtXTNhZekbC1+LNoWNIOsMLb3LnAlCED3Hm4YuMXfHCGZro0LbcxqtOk9bxDTY5RLstirg2gbSZvfJ0kCKysrcObMGTh8+HB2MhYGQ3EZON+gkfKN+7jhsnRckTM8PAwjIyNdx8QmSQLNZjM7xZDKSVyZUy6XYXh4GJrNZtdR51jO1NQUrK6uwrVr1zIDWWqvmMAHtwOkdteQ18iislFzjmLua2li6qGB04oNekn0epXFXj0glS2lofct3Sfp8EK/3FngfRmyb6wx5Rk/Xp6kcrjNFivHPAEQXqZ0rflqUjrPffrckoO8rloAhz7TysSVp1tbWzA2NgZjY2MAAFCpVODUqVMwMzPTtTpna2sLWq1WRhf9AHwhgrqvUqlArVbLfIdOp5Md/EKPSgfY/vSKrubBT72OHDkCs7OzsLq6usOX0frc62tY7ZzHTvH0t0ePWXXgCI07vo2J9FWGNoYoLYmnUJtL+sEzXzzXXjkSHdhBpqW9dDgzltPHn0ngFZLyWNFkTkeaHKFO1YS1l3/Ol/attlY+rx9/BpBGn2dmZuDYsWPmZ1hU2Ek0cQJqGxBL7UChOTG8DC+QF8yL0fFarQaDg4NQr9fh1KlTsLS0BPPz8zA3Nwfz8/OwuroKzWYTNjY2AACyvSEwmIOCtlKpdDmQ0ioAFL4YzGk0GrC6ugpLS0uwuLgIy8vLsLq6mh35y7+H1Vb1SG3D26cXY4ALSktghowXaezTcRLqb2xLz3fenkBpaDx65maB2xe4YgfnH5VZ0riy+l5yxDQdpOkYpMPL8OoxCo+hpPFpyU5qPOFc43Oj3W7DlStX4OLFizA7O5ttXoz6At9IcnoY/EadgnzRPup0OjAxMdF1gsiNGzeyPdJwg+V2uw3j4+MwMjKSGbqVSiUzhIeGhrLrTqcD9XodRkZGYHV11dW+vO2wLpZs0/QrT0Np87x5jVE6Pi39qdGJcRpDdLU8vEz+TFsRStN4ytZsuVid4OGdp+E8SOXyto4NqBXYm7DmvievJiPy2nqYPmZc8/u9jNle5Y00L1FnecqkusnjQ/FrLAtX1kxMTEC9XodyuQxjY2Owb98+GB8fz057RP1H/zAYs7a2lvkEuGUEBn1wQ2UsB19oULmJbYSrZQcGBmBkZAROnDgBDz/8MDQaDbh06RK0Wq1MJ2q2tjROQ+2pBSasfJp85nS9NHm6PHJbe4b1oy/frXkn6dbQQTtIxxOUtOhYfliMPwmQY48daRMnzTC2nnsqw9N5o2OUHs1LI3gSbZ7P4kN7hnXgBg01WrT80oQJGXulUvoZ1v79++HgwYPZkeBohJdK+tGcHgfFa/jy09F4fagg5ptU8sHOBy+f7Gj8l0qlTBgfPHgQNjc3sze/GI2nbU7rgBt04gZp6FjQP7yPeTDA02q1oNlsZpusLS0tZX+Li4tZwIeuauPgDpQlXLnxz8eE18CQfofS0z6UAqOh8cnL9czzED/aONPkUoG9BZxrOF7oH0C3jKDGDk/H82rBIK4TQmPQSifNM6/OstpDgiQHJHmC7bWxsZGdkHX06FGoVqtd+7TRT1ipjKY6hNLE+3SPnImJiUx+AkD2xrFUKsHa2hq02+0suDM6OpoZv2jc4ttR1F90Q2Z+2ABtG0nXaG0ZklP9yEOh9ZPHgJXKscZnbODGQ5eC6yKvIe7hi9MK6U1pvHvLkXiLmZPUliz0zN5GqP+0QKX03AMpYCg9i/WFYsZiSI5ym5//Ds117v9IaWg6Sb9Y/oQGqTwurwYHB2FiYgLuuusuOHLkCFSrVUiS1IGv1WowPj4OtVqtSzfR+idJugfd6OhoptdWVlZgbW0NhoeHoVarwfr6evZpFg/2VCqV7DQs9GfwJfzw8DBMTk52tfOjjz4KFy5cgEajsaN9JHsG+fQgZgxpfSqN4zy6qFf9pdGkCM0RPtYBdp5gHetL0XSeucHz5NEv0YEdqTDJUNYMXDrJtDKkMjVj2BrQGo9SPSwj3OrMkFMe4stj1GkBHryPn2FNTEx0nXaSJN2nWVn8UUiOAZ+83ECV+lUzYHmdLd64YOVBKnr0YJIkUK1WszfIfOUM8sg/PeBjDANDzWYz+54WALpW7uCKn9HRURgbG4P9+/dnp8Rcu3YNzp8/D1euXMlWDWkGsDTJtTlAn0nKlY8NDaH+l4xnnk+6F1LE0hyWnINenJ4Cex/aijc6B/gLBmnPNwpN5nsUNX+uBRKlexo9qWwJIb3jcUppG66vr8O1a9dgfn4epqamuk6r4kEcOhf5Xm2cFxrcGR8fz5apDw0NwdraWiZrNzc3YWlpCTY3N6Fer2cvImif4n477XY7WwUZO8898iOkx630Uj6tTGt8aPyGnms8eeR1XgPca4hKfPI0IcfNWjWszW8trVS2xrdnXnKdVeigFw+soIyVnsMal9YcscacFkDxwLLJY+hJz71tJeXx0NHmqyQnBgcHYXx8HE6ePAknT57MVu3jp8QYcOHbNABAl99A/zA402w24caNG9BsNqFWq0G9Xofx8XEYGxuDWq2WvcioVCpQrVahWq3C2NgYJEmSvaguldIX9dPT09knztPT0/CpT30KnnvuOVhYWOjaT5R/csT9MI9s8uoAj82v0fdC4yXPGPKWYdWL6hRLb1q+kVV/TQdqebz1z715smbASkY3hVdQaRXTjKRQ4MJSxKGyrEGVR6lLA0QaaBpofYeGhmD//v1Z5JlHlrE/tM9gaPla34bqjc6ANEipoYTPLV54fkyPwgvT4HeqSBuf0brQPJQXenQv5qVthhuh4T26WRqWiY4M3fhzaGgIqtUqTE9Pw/LyMly7dk3qPhExgriXvDGCpFfhYhnJ0rgIlSs940GgWKVT4PYD1zNSn0qfTfJ0HrnuydOr3vCUm9e55nLY0n0oyxYWFuDKlSswMzOTvXXkwXB6ShbdlJ6WyWUirrDBlTtIB08zpKsgcYNINKiRB3yz2Wq1YHV1FW7cuAFra2t9c2i4ntXoegI93jL7AY9D5eWXjqEYnjX5GrK9NB4svmKeSbxZZWl8c7vEa1cW2LuQbJQYJzd0jz6z7CHkhdKxZF1obErP8sonrUyL51AdpDmpyWYOS+dpNiXqp3q9DidOnIBjx45lWzrgaY34koG/HAeAroAO3WeTbviPBxTMzc1lBwzU63WYnJyE6elpGB8fh/HxcahWq1Cv12FsbCzbE5QeeIO8VqvVzK+bnZ2FY8eOwXPPPQcvvPACLC4uQqvVynikq215f0ljO3TPgjX2LZ3qoSv5nqGxYoH7nNo81/wGLItvoWKdCG35TXShhWdbFpo3pj2j99jBbwG1huArIChj+Jx3oOWQ0edWJCxkoNNBbw1qq4GlAEkeYamVzwM8En1+XS6XYWpqCiYmJjLesA+0KC7ngV57BTWnpU1EbWJqbWFNaLzPA1H4Hz99ok4K3RAUAzi0nehnA0nSfZxvq9XK/ujmyfgmudlswtraWvaHyzEXFxezyLrUNrECj49b/pu2TYiORltDqE9Cxri1r46WJ2RM8+eaYiqM7r0JHtiRVu3Qe9JnoBSWnsD/nnEu/dZ4zkuH8hMCLYfrSIkvlIcrKyvwwgsvwP79+2F0dBSSZPsz1EqlskN+4v479IQs/E//MOCNy9GpETM4OJitvsEAT7vdzv5jIB1la6PRgBs3bsCVK1eg2Wxm9UGDiNZbaxMKLR197umbPMFjaRyE9GkeaLq+Fz49eXgZlg0QKiPPfAnR8jrD1qd+nE6BOweaXYTwBlBiywilDdll1v1QnSzdw+lL/piUT7PLtDIseWFBCx5YsmVwcBBqtRqcOHECTpw4ARMTE1kgBTc+xs388YUv+gP44pb/YR3RZ7hx4wZcvXoVGo0GdDodWFxchFIp3WNndHQURkZGoFarQa1Wg6mpKThy5AgcOnQIpqamYHx8HOr1OtRqtYyfgYEBKJfLMD09nZ1AefDgQTh37hycO3cOLl68CIuLi9mLZ+qfop6UZNxuQbPVNd9SQqx+8JSv3ePjGl/4a/ENKXZh+R9aoJL7gL3obA3RK3awQE0JSkxTY0xqDN7x9LkU4eLfvNG8nI5kKGjl07xaI2vGQN4AjyUkqcHOwYUoCh/8jhOXEdIgBueT3qNppPrzdggZOdTR4IYdLyck2JE3Or6o44GBGOqg8bSYBvfeQYeCnmyFAhsj8diejUYDVlZWssANBnFwk2ZMT8vQPh/wBL6kPJ57GjzleY16GqjR5gSl5YlsewxmzdCw+C4M8L0JaWN+LqepPqFpOUKOOB2nPL3lGEpjX9obTKIrwRrDUiA3VCet3p1Oepzq5cuX4cKFCzA+Pr7jbRbdJJkHeDS+sUxcCVmpVHYEtgcHB6HdbmfyEeVvo9HI9oXDzZbn5+fh/PnzsLi4uOPUQa5b+DPeDlqbxupsrSyPnMkTNOkVWkCDI/TcQ9+CZptRGh5IeSSjWJsP/LdEk15LvymKQM+dB894pPKHwjOPvLZXTHDjZkGzQ0N2m9QuUj5Jb4Xockh+xMDAAIyOjsKxY8fg+PHj2QEzdP+2zc3NHUeQ05Oz6KEAVKdjmlKpBPv27YOxsbHsRQSmazQa0Gg0dujHp59+Gvbt2weHDx+GQ4cOwezsLExMTMDk5GR2aMDw8DCUSiWoVqtw4MABqNVqsG/fPjhx4kR2EMKFCxfg2rVr2SpY1JeWTNT6yBNgyKMvPD52iD/6W7LFeD2k8jU9oPna0njyzjuLZymdNk8A5JcOFnKdioUFccbwN2eUBmQwIiYte+X5uNEsdQqPrkn3pQ63Ot7TCdbgtzqADyaNPq03T0//dzqd7LhYNJo3Nja6dnJPku1TUnhbWM4HPVmFO+j4bSnlEwWXVI+QkSk5Iihc8T9diUQdg1ar1SXMMC0Gb3CT4+Xl5Swgs7q6mgVrcPUN0qIBGrp6hweAuKCX+jGkyLVJHVJyVvtq5fGxZwkUrZzQfe1ZKL0llEPwzMkCewfUkadjlMplKrdoWilwyulYoHpI44HTofclOeaZxyHHVHvG5SpPSzcdBoAsyL2wsABnz57NjnXFOtCTFOneNwMDA12b0QN0b3hJ+wf5KpfLMDIykslJzEPnOgZytra2YHh4GADSDZcvXboEc3NzWcCe112TVx4HgupPqb9pe0r3pd88X8iQ1vLnhTVmpOt+8CDRtOaP1J5W4J/z6uWFOwL8OR9PIYNe06mxxnaB2x9eWyJmTIbS8jngGVMeG0vTg1rdQv6OR6Z5EZpf0n1eB0nf8fTlchnGx8fh8OHDcPjw4a6gDt1DB3XR1tbWjo2cNb2/ubkJzWYz4wePTb9+/bpYF/oiut1uw9raGly/fh3OnDkD9XodDhw4kK0ompqayuhVKpWMV9zuYf/+/VCv1+HQoUNwzz33wNzcHFy6dCnTm41Gw7QtaFuG2t+j0ywammy28mm0PXKZj1nNtqLPsH/y6HRND3rqEiNnrL7iyHUqFi3EMmoBYEd6+rlMyPjg93n5WhrrGb9vDbRQh0kGgpaW5pFWPfD8HPRtKT/KFpeu08AD3bQXl9F7HF8UmHRScEOY5sdrdAjoNa8v3aeB8yH98c006aZhKFQxoIW80qDP6uoqLC4uwtWrV+HixYtw8eJFuH79OqysrHS1l/bZFhfoMQImj7HnEaChvKE0FFagU8ufl7eYNLwdLOeMByVjDYwCtx/ocecIbS7ib208hHSM5tRpc8Oa95ae4ZBksRTYlWjEOBVUntK9yjY2NuDatWtw9uxZGB0dzWQebUfphEUEynvkhxtGaIRiwAY3gqRL27Gc9fV1aDabUKlUAABgbm4OLl68mB3xaukp/I38UL6QJzTYKa+0jS1dvRtBmH7Q63d+bVz3U56GeA4ZtXnp8Pt566SNh36PjQI3F9rLAC2dZmdIQWVv+RT9HE+h4PTNsJesMuic9Abr+TPeXrhCZ2pqCmZnZ2FmZgbGx8dhZGRE1GeS38FX5dCXykmSZP7F+vo6jIyMQLlchmazCaurq120NJ+Q+hztdhtWVlZgbm4Ozpw5A4cPH4b7778fjh49CtPT01Cv17Pj1dGXwk+zxsbG4MCBA3DXXXdl20BcvnwZnn/+eThz5gwsLS11+czSXjOh9rT6LU8664VKnnKsuRjjE4V0oneu8ECtZctp/Gh2h/dTuujAjvSfPvcYDHSAaeArVSznWWo07hRawtMazKHIJn/OJ7IGmtbzxoobFZRnPOa70WhAvV7v+hQLhRGPRNP2pxMfjWQezeagb2C50c/bnu+HgffR2EZHjq4Io8KUfyLV6XSg3W7D+vp6FqCh93DTzfPnz2enUy0vL3d9BkD54m1rKW9p7PNJ6JnIXgEa61ho6fNEyiXaXmEcYzBITnSs8c7nhIdGgdsT0lgI6Rbp+2f+X5Jn2osCusrUo5S9hop3Pltlag6w5bhy3bG5uQnLy8tw7tw5mJiYgMHBwa7TqOhScNQnVM6jnqAvArR64KbKeJw5fUmxubmZyXFcvXP+/HlYXl7u0gca6Ooiuukl1hX1HgZ3+EpTzXiLMT6ldqaIMew4HY88yxt88gQ6uC7X0lvzwkJMkFLiKXQ/po4aTcu2yTNGCtw+8MzXUPpeyrbGjifgHKIfe88KTknOqiQXYuaDNVe9c5bSGhkZgcOHD2efRY2NjWUBHdQT9EU39UWoP4S6n97Da1zBv7W1BeVyGTY2NuDy5ctw5swZmJub66LF5YOkV/AafZi1tTW4fPky3H333XD//ffD7OwsDA0NQa1W69rkGfUp6uckSQNOd999Nzz00ENw8eJFePzxx+Gpp56CxcVF83RJjw/M+9rygaT7nvHhSa/dp7zl1YmcFi3PCy29xYvnWQwf0Z9ioeFkrZwJOcU0HUXIMdOeUVrWANWEpAWNR4+Dz+9Tmlx4aYYcLY8a0Xg9MDCQHVuLy+7RQE+S9FQSvlJGWmpIl8tTA5ymRWGH44CeTEWFGV7TeiFt+h/z4D18i0tXztCgDq7OwQj38vIyLC0twcrKCly9ehWuXr0Kc3NzsLS0BAsLC9lJLFyg8T0brHHlgVfw4D3JYbQMDEkxWHxoBq8XGh0pWhziJyTkQsZLSEbwgFw/hHqBWwuUL5a+sH5rc4bL7ND44DrOY8BKBolkEEvQ8obGc8j5pGmwHTDYMTc3B+fOnYNarQYAkK32bLVaMDo6mm3kiMYw6hSU/9RQprYBPUEE5TmtB64awv3LGo0GLCwsZPIbdQGvJ8DO1UL4G8vBYA99OYDp+KoirQwvLFqWc+ixUWJ48aTVjGVvXgA9iNhvh7eX5xK89Q3ZiP2sZ4FbD6+vEJLlIZ/HY5NoNlEev0Ur0/JRLN3koc2vLRtPazctTygwjpsj33vvvTA+Pt61YTHuU0PpUL0KAJm+onYk9VW4j4mfKS8uLsJTTz0Fly5dgmazucO34OC88xdSqLdarRasra3BxYsX4f7778/24EG/qFKpwOjoKAwPD0O1Ws3quLGxAfV6HaampmDfvn1w/PhxOH36NDzyyCPw7LPPwvr6uvhyQ/LHY+Skx9YP2fI8jfaZrqds/tLeax9Z/Ft8e2DxqdUzr+7J9SmWZnBLQi9GQFlC1jvItIFyM5y8kHAH2CnQuBCxDCWet1Ta/oa0Uqlk7bS5ubkjCMMFGhr3SI9uuoW7saMBj04WPkcDnzsKmlDDdHSJo/bpEw1M0f1t1tfXYWlpCZaWlmB+fh6uXr0K586dg8uXL2dH4tK3sliGt997Mfxi01njxJq83oltla3NSU7bGxzqxTAKPeN8hgRqEdC5M4BygF57nU8pLZetljIPGfA0DUfI2OUGhkZfem6V562LZNC02204d+5c9lZzbGwsC8i0Wq1sxQ6uiBkcHMxOEMFPregKT6oTqAynm9HjHgONRgOWlpZgcXERlpeXYW1tDZrNprrcmL4kwKAS3fuHv2nlv6mektomT0DcE7yRZK7HOLSC+nmNyxiEDG/NWJbueXSSZ47xfFp6y+bikPgM6dpCx7w44ZHFWj4qHymtkN1zM5CnnLwySPJFpOcSpPJw35njx4/D5ORkpqvK5bIZsJLkMvVx6W/uo2xsbMDy8jI8++yz8MILL2RHj3vbxKMTms0mXLlyBZaWluDQoUNw//33w+HDh2FychJqtVoWoCmV0pcWlUolO9ULdfLIyAhMTk7CgQMH4K//+q/hr//6r2F+fj7zkbht4rW1JPRrrHoDLjytNpY8Qch+BOytcSaVGzvOY9o3OrBjNQ6HFY2i+UMGAl5LAtFyLDXDN2SEWPA6lp5O0wSa5WTTgYqGK938FzfNQoNbWi5fKpW6ltbT1THI08bGRteqHRRoKDDw2HsqWPgkovXEgA3AzuPI6WbH9LSq9fV1WF5ehsXFRbh27RqcP38eLly4AFeuXIGFhYWuz6pCzmBIedD02riS7mnKKQ9ChrS3DMs5xXrSsaDdo3xp/Ib4sua31kcxbcpXAkjjr8DeAn+jJEHaOBnAfvMojTdtfPKxY30a7DHQPWn5nAiVI413SYdwI4nS3dragrW1NXj66adhcHAQTp06BaOjo9nnvdVqNQvk4FHmGKChwR6+Ygd1EB5fjv+bzSasra3B6uoqLCwswPXr12F+fh7W1tayT2q1tqN1o6t2cOUo8oKrhAC2PzlOku1VSpJd4rEF+mnwep07T5mhNB57KUTXsplCvIRsRq5rYvVcTHncgdLqIzlaMXZBgTsTks3j0T2YTnI0veM4DyQ7LmQL0/vSnND4i60H0sMXxaGN1CW+h4aGoF6vw8TEBExNTXXpKrodBeZFP4P6LJpfy1fqAECm09bX1+HChQtw+fLlHXvBSXxqba7tt0p5WFtbg+effx6uX78Ox48fh1OnTsGBAwdgfHwcms0m1Ot1aLfbMDY2ln2qVS6XoVKpQKvVyl7CDA8PQ6VSgb/8y7+EGzduBFcXWfx7nvG6esrQdHIMfW1ceuYm50dLG4uQ3pB4k+w9b9m59tjx3OdGJ3+mGc7caO3F0dXySs6sxHcMLCc3hp4U1KEBGM4rQBqEWVxchHq9ni03Hx4ezoIwmB8NYdyIi4JGo9GolzZdRqGJb0u1oJMkTOlSRx7YoQITP6W6evUqnD9/Hs6ePQuXLl2ClZWVrg2UKX3eJlI7WcazNt5C4A6fBT52Q/tMhWhpzqslvCRoyo3n0xS9ZahYxrAlH7RrTrtfzleB2wd0vEkyT3LMNIPbMsS1fBJomSHDTZovlsESMqz5PNPSSvNYkxGc/vr6Ojz//PNQrVbhyJEjWdtvbm5CpVLJvuvf2NjI3gyiHKaf5SJQtuNJg7jBP55IuLCwAJcvX4a5uTlotVpdARdNh2Jd6DG1WC7ta37iCTXQ6YodOpbofykgzvtEu+Y8a/XRYAXVY+h4nbd+IY/dFLLv+okiKFMgL0KynT/z2GAxgWQuR7zzLCa95VgiepUhPD/6JnQLCM0Oley+0dFRGB8fz/bSoStJ0Xfh9aP+h1RnmoamQ123sbEBq6urcP78eTh37hysr6+rtCxotoTEL774XlxchJWVFTh79iwcPnwYTpw4AUeOHMk2iMZVtrVaLfsEjQavZmZm4P7774dr167B6upq18lZFj8h/dYLQraPJxjZiwy32t+y4yQd7fG7PDELPpby1C86sBNqcHqP//c4eRIdrZwQPI5jyAi2aEud7XW2tYAIfUaXuCdJkgk+TDMwMAAzMzMwOzubGeflchmSJMkmNm4aViqVMmG3ubnZdQwuCg/kFQ1yNNr5Ebj8uEA+JtAp4MIRl/jTTcg2NjYyo58Gc55//nm4fPkyrKysQLvd7qIXEj40DQ8+SX3ocYS8ypH2pzV+tbnAx1WsULXK9gZSNGjCNWQAeMvVhFnIQYo1eArc/uDz0quAEfzbdaucPM/ocym4ibDGZGiMWwHrUMAqJLOorMa/ZrMJCwsLMDs7mwXvKS9oOKNM39rayvQLXbFDZT0N6qytrcHKygrcuHEDLl26BPPz81nwSNsomfchbsSM+g95QR5ou9FPtWgZ9LNhy7C12tjr7FFYdpNHBltBH413izYPaoXK7gdi7DjNoc1jC3IaUp1DuleSM5o9UmDvgstOviG79N9y/qS5KPlSHJYd5ZmPWvAoVJ5HDsdAahu8h9tG8BX/dCU+z4dBHTwSvF6vZ58gcVpa4AZ1hrTfKN8WAoM67XYb5ufn4cyZM3Dp0qVspQ7NG9MGXF5rz+n/TqcDy8vLsLq6CmfOnIGJiQk4cuQI3HXXXXD06FGYmpqCiYmJ7PAD3AsIT0keGRmBAwcOwNjYWLYBdF652i+55xn/ofHuqUMvOszy3/sBqf/5/RjkXrEjLWf2ONwWbUsgchq83FBgKMbItyJveY0NSZBb9CTBRwXX4OAgTE1Nwd133w1TU1PZ8rtyuZwdL4uGOc+P5eFbUiwD7+P+B7jRFu6rgMY7lkVX7UhClAZ00LjGN7i4NB/f3l69ehXOnj0L586dgxs3bmSBJaRD28RSPB4FhvW0jGuvcqP3JCXvcRyt8eYFnwOhIIh3LvYLnrp4nexeDPwCtz+8Y9l6pjm9obEdmjcSbUqXz/2QXgqVK0HSH5phwNPw8lA3jI6OwuHDh2H//v3ZCwD6RnVjY0M0evFzLDQQ8Tluco+fX62ursLy8jLMzc3B1atXodFoQKeTHnXebreDuhoDN1gHfmyr1M6bm5tdLzawrjQAZUHSD1JbWujFIdL4kca2R2Z79U0e2S/xlGeeWWk8wafYPpWexdS/33qywK2Hpju84znWFssDqQwr0Gtht+wpyTGnfNIX1QCQBSHo4QlcLwwNDcHIyAjUajWo1WpQr9dhdHS06yUE1VtYHg36S4EdHjyhAZ2trS1oNpswPz8P586dg2vXrmX6kOb1ynrNluX5pT7FNMgffsr85JNPwtjYGOzbtw9mZmbg8OHDcODAAZicnMxexjQaDbhx4wbMz89HBaUk/ndD7kntJ7VLKMgSo3Oteuy2bKd9328Z0fOnWDERMo9x7KUdY/x7nktp+aTjgRkrrfQslh+6SgZ3Px8fH4eZmRmYnp6G6enpLDqLu6LjapskSbo2uwTYPg2K8sOXv9MTqHDDSy4E8K0p/mG0HJ/hQKWnWuHbWzwFZXl5Gebn5+HSpUvZvjkYQeb7ptDJza+xTKwXPkc+OB1PYEOCVC59RgNJoTKkAF8/YJXrFVJeB5iXY6X3ptPScJ5iFWmBvQevEycZQ/hcomXdj9FlsejXWPW8dKDpqDykaVG3jIyMwOzsLJw4cQJmZmagUqlkARQa3OEyHYM4dLN6AMiCQBjUwVU6S0tLcOPGDVhfX4ckSbLj1nE5eMjAoqdyUbnPV/rQVU7UuEfecePlcrncFbDqBRLvoXu9BPM1gz/En2W3aGMHr/PYT7uh4zzl7iadGJuzwO0PS1/kDZTEpNWcfIpY2y0moGrNbcsfk14kWNfSM7papFQqiQF+aseXy2UYGxvLPgXGl9f4khl1E8p47udYMhf/6MtuAMh8odXVVbhy5UoW1JE2+M8j97jtwn0U6ldI6VEPo59248aNTFeOjY3BzMwMjI+Pw9DQELRaLbh+/Tpcu3Yte3EulU/bXxsDmi9kyUevf8DTh8ahRcNDT0Jo7odoafNKC+ZY80niJ4SowE4sQkLEM+ilYIo3P6cTC2kS9WqQUWjGH41M1+t1mJ6ehgMHDsD09HR2rHmplC5HrNVqmYDD5e+4SSS+naSnmtA60M+s0PBFIx0/5cKl9O12O9usmAdfALpPygLYNvDpHgurq6swPz+fCZf5+XloNps7ll1KbW9NIBp55+3KN0izlv17FKMGSZhrRoPXaY1BKA8tN2TEeMvPK3jyzkerfIluYXjvTYTGR8jx0sZ6qEztnsfoDzntki7h1zGGeUzQlQPzDg8Pw8GDB+Gee+6BycnJLDjP2xDv4X2Un/hZL71PA/i4X9ra2lrXp73Ly8tZkMd7ciHSp/IcdRXut4M8on5C0BcM9BQv3iaWjsmLPA6eBs0oxGeeecFpeXjxOn782W61aQh59HjMvOI2aaFn9i7y2i292Ir9QF47R9M9vSBGdmkOM99EGGU0BljK5TJMTU3B5ORk5qtgsAdfXAOkgRgAyPaEo3uM8qAJPcQFfR+qV/Ald6PRgOvXr8PVq1d3BJ808JfTUnuEAhBWP/Fr+htftszPz8PCwkLXc24baf6I1E+ecZLHD74ZtCg8/o13fufx1TzQ7FFvWbkCOx6FhpFELXiB/z0GqBTcCUW3acfEGj39em4FbqRrDMJUq1WYnp6Gw4cPw759+7JgDtar0+nA6OhodmIJpdFut3ccg0ePLaefVdFPtahgw3ylUgmGh4czXjEAw1fi4LJ7+nnVysoKrK2tZQb++vp6dpwtpaMh1N7UkKdvlukzSgMdCNwAlJ7GZcETjNSUrNb/mtDwGusxY5HOG49glpRHaK7FwDsfY+4XuPMgOYYhY1YKqIacVI/B4gk0ac9Dc53OL48RoV1bzziPaBDj9/l4RCwaDvjZLBrb9PMlSo/+0ZWejUYDGo1G11vBgYEBWF9fh7m5OVhYWIBmsxntkCAd1D9SgAbrhwEeAMgCOkgHAHbI/pgxY8HrcMU6VFr6XgKXvTzPG3jNg5gASi86IrYt+f8CexOa7LSc57y2j+WvcHsrhi6C0qFlem0/rm+lMe7RV1a78QAZ5xlg++TcUil9yT05OQkHDx6E0dFR2NjYgEaj0bXtBOanPgn6OHT/N14XamfQlf+tVit7SbG8vAwLCwviC+jdCoBIQRdKm55OjO1F86IfRPcYpW2N1/STM0vvST47t214v3p1aS/Bkby+BH8W0v+SDqLzVcsj0ZVsQknWWDyFEBXY4ZWwFK6l9GINutBvrVxvg/Ri9OQZkFy4ofCq1Wqwb98+OHLkCMzMzGQrbOikwyNnq9VqtjkWGrsYmOGbSWLUGwCy1TyYjwtWfpoIFZSYf3BwMBMI+GxtbQ0WFxfh8uXLcPHixew4cu4ASG0nCQ1JsNG2okfdShun8TJoVB7rIQW0OEKBH15ODELCgI/l3eBDotuLY+OBJhu4fIl1fiSaBe4cWEGSUJBUoyXRDY07TxCnX3NIU/YWH1J5VMbiPmnT09NQq9W6lp5jGjylkAZPqEym8pR+ekVfLKCMbjQaMD8/D3Nzc7C8vJwZyJxXyWGgegzT8jag/SYZqfQeynNpc07LkOZt6gkGSvc0YzIPLEdM4yc0T3oxsimNGITmm6ctrbS7iULf7G1IczIU0KD3Q+OW2vqxvpDlZ4XmLS+Tv2S3HE6tHlbZEqhMpT6FVhfN6cfPhcfHxzN7n5aL20GgfE+S7ZcTvFyaD3ULfXGB/k6z2YRWqwWLi4tw7do1WFtbMz+/ku5p/SfZuDyNtCgCn+HLelypiithaRq6kkkKmGFb4efM6M9phwpowRvpP+XXGmcSHamt6DNtLvXD/7LSxM5d/lyi461Dnrr19ClWqECP4ZHHKL9dEMMnryNeo6CanZ2FY8eOwb59+7KjZDGYggJoeHgYKpUKVKtVqFQqOz6lwgnKjXFukCdJkhnyVFhgwAbToXDE06vwzSe+naUbY167dg3Onz8Ply9fzvZR4IM4ZIzxCc4FA199lCRJl4DDumpKjkax8Y0vCn9ab8u4D0VeNdC0En+cjmRQ0HrECCXrvsR7P4x7Wo7HIKJ1DBn6Be5sJMnOPbLwPv+v6Y7Q+LEMVZpGMja0crRgtAVJvlhppbyhOtP7g4ODUKlUshNFUM/w1Y5o6NETpLgeoboA90fDMgAAms1mtmHyjRs3slU6mmMgyQT6VhLLleQTdRjovjr4DO/TN8GhMeBpT47dsl08MtnSSzHzwSpfC4B5aPD0txMKffPihuVw0fua/RoK3MTYNP10Uj0yQ3LaQ2k1cH8DIR22Y/FJX0DgkeZ4fPfW1hZUKpWubR5Kpe3Pskql7X1nuN2tyXxMv76+Dqurq7C+vp59MhwT1AkF2PCeFtygz6W8qBPpy21OZ2hoKNsrT9IJSJMGhehnb9rn0dZY8uomj6+vzUUtyNJPfeKldTvqMIpcx51Lg5GmQXgEWZ63O558XkOlF8TWj/8eGBiAarUKR44cgePHj0OtVoOtra0sMIIGaKVSgZGRERgdHYXR0dGuDS61AAr+0T1x6JtUGujAqLUU1KGfXOFvuuR+cXERLl68CBcuXID5+Xn1mEJPMITm4+lodJ3fo+1JDVApWMADRfQ3DXZpiihW4OHzGKcv1Eb4zFIOPH8vYz3WcKflWzyFHKdeje3bXfgWCENT4twY1YIe2jNKg+fh5eY1aKz5i89jnYiY8rEMpIOf+k5MTGQbJePKHNQn+DaU7xFA25IHddrtdpcRvbm5CSsrKzA/Pw83btyA1dXVrg2W6fzmMpGWSQ1Y3pf0Uypps30a4KHPBwcHuwI/VoBZasvdkCl5aYbkP97THLfY4Iwlr/PWIcaR1OY+z8N58gTiNFkQmoe7NSYK3DzEzHVNl8TqAf5M44GX4xnXEk+SnKPpuL0s2WmaPg2VLT3nPHDeyuVyl8+D20egvY+b37darewlEE2HvKJPI/lIfHUPbvbfbDZhY2Mj+83bidZDCtpI7Sz5M5424u2FbYDBK8oX/vFtKQC2gzW8D+nLDiyDb1MhtZ/UZxKk+5oPYPlHmi9xK2WvNR/y+kz9wk3ZPFly7mOdTq+ha5XfC/oZpMIBUa/X4cSJE3D8+HEYHBzMDGC6H0y9XoexsbEsoIMbJWNZ/DMiOtjQmKaTlwc2eOSXCjr6h0vu8bvTtbU1uHbtGrzwwgtw9erVrqi2JAQsge4xMK1jaqmgpgErSocKMrwulUpZW9J25G98eVk88BCr6DQhbylirc6W4yrRCd2Xnnv444iZe9rctmhY8qAwtPc2rLkX+u1JHyq7lzSaztMMcum3ZEBakMriPKGsr9frMDU1le3bhvIe06CeoLKW14F+foWb6tNjYfFN58rKSrbPDueL7ntAN+OnQRw86ZHqKqSBm1oir5KNQXnHN7nIOw008bYK3ZPkYK/jxgM+hjQnSgtSeHjIM95CZWr5Y/nQ6hCqP08XCuZRJxfve4JDBe4cePtUm5NWQJKXo41HDx+avgnBkmHese4JFoV44OnQJq/X6zAxMdH19QF9CY3Al8xo/4+MjGQvvvHAGNRZ9PNhXKGD+gC/PsBTsXAfH/6iOiR7KEKrlGJkJqbXXujjPfqMti/1NfjJkfS5tJUFPb3sVsk6j17uR6AnlkZseTerHXMHdizGJAO1H+g3PS+k+mhC3KJBJ0+1WoW77roLTpw4AZ1OB+bn57Md10ul9MSr8fFxmJiYyE6o4vvi0DeW0ltN5JkLJhrA4EfVJkkiBnXwzW6j0YClpaVsL52lpaWuvXRoPTXBQ6EZZbwekrJDR4QHczCNtt8O0qORffoJAhXm0gab2rUFS2BoQksTAlyI471Q+Vq5sYGTfs9Bq5wYQ8FLt8DeQz8UNqfTD+UamkOedBo/IWPGO75xpU6tVoPJyUmo1WpiXno6ItLneoMHdahxvL6+DgsLC7C0tLTjxCsq16mBjtf8My4ayEFZTuV5uVzOVpHStpEcBdxkEw16PDRA0lfcScsTsNFkvabbvIgdu3nLoCfUeBCqTx5n17qm5YbK1Oj1wwkocGdAs6e0ezQf/c9/x/Lgve/1N7zPY2wrXlePwx1Df3BwEGq1WvapMN0Ggtr9dJ8d9FPW1tag3W5n/hKu3kF9g3If/RnUWwCQrVpNkiQLFuFWGLwekl8j1T/GPrcCbXgP68L1lFQO9/t4cIf7Y3iPB6OoDo+R2R75KtkGIZ/PQ68XeHVVjE6SZMluIzqwozlamiOqDfq8kS6aVxvQUh6tHh5YwotOADp5NP4HBgZgZGQETp48CSdPnoQkSeDq1auwsrICnU4n2/9gZmYGxsfHYWRkpGt5IRrXUqBEmtS83STDFY15uocOXY6Hn2Ktr6/DjRs34PLly3DlyhXxuFpP8IIbzNI4ouNEC9BQoc2fSwKKr1qi9ca0dKNOK1LN6xMKWIXGpVQ/TSFq41EyNLT0nueaAvPMMYkHLa31TCtXyhdjQBTYG+jVAdaQxxnV6EjXsUZJKPCrzW3J0KYBCwzq4IuCarW6wzikdKTN5FFOSp9f4QrO1dVVWF5ehtXV1Wy/Hc4zymkaUKcyl/ONeWlQB41P1KO4VJ4faUudABrIwTLQiKcrQaU3rKhvtRU+HptH6ivpWb+NPssJoXxLv2MglaE5ux5dI8Fykjz8a3qc5uPzRyqrwJ0FbWyG5jC3pUNl9KLHQnKDppfspTxBG5pfC/RK/oRWB+keDzAMDAxkeqpWq0GlUgGAdK+2RqMBtVotC/bjXnF0fxjcL25zc3PH6b/0EyaAbn8AdRu+vEZ9hitRrfpItimXH5rsCgU2+HP+xQL1N6kMw/olSdL14gPbgupeiRb2hfRJm3cs98Nu61UfevWZx3/z8hPKd7N8lOg9dmKfS7t7x9KwhAYdbFrn5G1IjSYXntZkxedojA4PD8Phw4fh5MmTUKlU4Pz583D16lVotVowOjoKs7OzsH//fhgfH4dKpbLjuD6kj5v+8gmKRrjEuxSEoZFrGszBPzTkV1dXYWFhAZaXl7Nli5Kxy9uHG1TeyWr1XalUytoFy8Llk5iXCnQuxJFHFNz8G1OAbmWmbSbG6xNK4xknHsUhOXMazZsBXo5lLIWehQwFrWxvAKzA7Y9eFV+Moa2NM+7YheaW1/jW6En8cWMtpjwMWOBeBfV6HUZHR7v2rAHYuT8NroLkdeQnYOHGlY1GA9bW1rr2JuCfuwJAZljzY9Ppc6q7kH++hxreo3zjSle64oivCqIrgjAt54Hf44EguoyfpuG/NXCDXzLsebtLbUWvpdNeJF3Rqy2k8SGVpcnivGWH5qLEl3WPPuuHjiiCP3sXVv/HBCs8ZcQ4mto9jwPK72vl0vtWnUI2riYHQ/n4vaGhoWxfHfycCuX/+vo6rK2tZZ9XoS7AlTkYeKCr7fGlA/LFdQIAdAVzcCPmlZUVaDab4opTT9tafRRqZ608HpACAPGFCOoEuiqJfuaM7UX9Sbr9B910muZDviSfzxpDHr1zO9jp/Qi4cF1ozS/NnwvR9SLXp1iSUWspyRgFKhk8WjqJdl6n1hLilvHNy9X4xjeHMzMzcPjwYajX69BoNGBubg5WV1ehWq3CwYMH4eDBgzA2NpYFdbTVKpawlgQJvU+DNjyQQyPY+O0p7hDfbrdhZmYGpqens+PMJXCHgLdbCCH++SodDD6hcAfY3iSTf7pGBRbel4z8TqfTtXqH8iBNYK8xbj0LGRkhhHgJ5eO/80JzYOjzEA8eXum9fvFe4NbDY2RqY8SjoLXxYylbquNC+i5Utma0ISSZielC9UN9gYFt3HMA//CNHZV5NBDD99vB56gvcIl6o9GARqMB6+vr2T18a8p5Rz2G8pQHI2h78sAOnduYD3Up3Quo1WplLzv4hstUL9BAGe9vrsN5no2NjYwefUFgjadYx0kq38qnORwaPZ5H+u0Z11594U2n2TLWvbwOa946F3hxIWZMeHQKT8tljjU3rTSSTgyNa4+syIO8+fAlBH+ZjZ/RttttWFlZgaGhIahWq13BHeoP0LZAnYUreTDQQ/VLkiTQaDSg1WplLyVwXzguu0KyRHoWI0t5Pku38Ht05Sn1ebgOxRU8VP/zwA7dY5Ru80FtAspL7Fi63WStZ57lhdcGoOk5TzS/t+36dtw5H4h0MMWCDwZv5EujRdNJRpdGJ+Q8hKKQ1GgdHByEqakpOHToENTrdSiVStBut2F9fR1GR0fhyJEjsH///q7lhhrvPDAhBRwwH52kPIjDAx780yv6RnZrawtmZmZgamoK1tfX1Y2MtXvS8xjBxwM7CHoUL327i+3Ey0HDnzoJmJcKMhSOqCCo8KN/WBbmkRSCNJ69bRULTdF7y7HmgUdI53WqLfByvUGgAnce8jiI2rOQg8v/U2OJQ5JP3AiSHGtJbku6U9OnvD3QIB4aGsqOf6VBHQTKOfxPP53icg51Aq7URL2AAR3cA4GffMWDLNLqXS5D8e0r0qM6lH4mRo3WoaGhjI/h4eEdexFwY5+WTfuL847A51S/UF60Pg7Jpl4cqDyw7Jm89PplAGv0Kay2joHH9ovhkQczC+wd4DzlYwtA9jW0sabN5bxzhPspHjqS3NF8CI1HbyBBC0bE1AuvMWiA+4hSnTE4OAijo6PZxvwrKysAANkWFQCwI3hRKpW6XlCUSunJwlS30E+V1tfXod1uw9DQEDQajWwFKG3XPDIiTx5JLmH7SH5EkiTiKVgA6T50kqyjq3gAoMv/Q3oA3QEf5AP9JLyn2eVanW4m8sw9TXdL8QN6Tcuj1/x3L35LTJ5cn2JxJqVO7tV5tQxA6VqbEF76VhqN/9Agxok2OjoKMzMzsG/fPpiYmMgCN3j07MjISPafTlJNsdA3rPStKuWJrrzhAR4EjdLyDcXa7Xa2WqfT6cD09DRMT0/D8PAwbGxsZEI11DbcCY8dF1IghQZgEHSjTWqw0wAU35Cz3W5nK3P4p1f4H5WExA99a1sul+HYsWNw/fr17IQwTSF4lKBXUUqCK9TOoXGdpwwpjxehtKFg0s10jgrsPjTHSwtuSPm4086NHgmSg0/HFqVFlb8kUzFIQWlRIxbz0eXS2tGsoTojb9Qoxjedo6Oj2elSWAbAziAFDZ5QI49+etVsNrP9dXCFDv5RAxB5kfY+o8aoJFNQlmLZyCtNi/xynSe9ubVkH91/B/Ul7SdOB6/5m1FppZI0Fi2nkPdnHkiGJdebUrnSOLbku9a2UrpYXeOBJ2Am/ZZ48DiyGgq9s/fhGROx6bW54/EjQr5UCF5eQvMyFECyri16moyhq3RQttOgTKlUyl4q4HP6VYPEI7XpqawbGhrKPsFaXl6GRqMB1WoVtra2YGVlpWujZu57SD5oXntb8o0kWxtgW9fQPNQH4nqJBjWoXcH1G/VT+Asp7A+6GMAzbjS/VfMDJYR0pgfSXNLsylD/Wf5PjB6k15buseasB7tyKhZ/TgdDbEfRRrCcZIl2nvJ4fglap9B7g4ODWcBmamoKarUa1Gq1rs97RkZGYGZmBpIk6TrKFYMG1iDUVt5I+8lgPpqfpqfHm/NvTkulEkxNTcHk5GTmqGA6Phm0Sa1dewUez0838qIOCnWauHGOn2bhUky8pmWiQ0EdICyTthkVpsjP5uYmXLhwYcfxiCgYpb60DF+6Kktqq9i21to+Bl6F1YshEsofUhoF7jzk0R/SGyxKTwoSUWOIP6Pl88AOlTN0rvMVhJiOG7C4QpIGeKjs5v85XxjQQLrDw8PZH92nYGtrq2sfGol3ulcBrtrE/7gqBuUd5Rlp4Sdg+B0/ykdaH6wLXUpP+xjbma4oojKV63u+ugfrYhleXHfwz3HpWKDtjn1Gg00DAwM7VizRelqwxnNIrlnzQQtueNEPeWrxkIe+pAM90BwwpKHpLy/9XmzMAncGLEctZHdpdj7P6+Eh5rnlT3no9QKqE+nGxjQ4gc8x6FMulzO/ZHNzE6rVaqbjuKxBmczbFvVCq9WCpaUlaDab2SmRi4uLmX/A+4z7T7QOvB3pJ0tSQECC1uZYf/RNJFmF97a2tjK9S/U89Tklvqguxrri9hbcZrHsEqktrLpK7dKvgA4Pxki6MtSXlm7V6HEaEh1P3TR/0SsPet5jx9sRMR0eW/FQnl4DPBo9qQPxLWC9Xod9+/Zln12hoY0CZ3NzE8rlMoyPj8Pq6mpXkIWfesUHKU5OuskVD/JooCt48I8a62i843LEsbExGB8fz44X3NzchLm5uew0Elp3CdIA1a418JU3fEUNCjG6fJP3D//kCiB1vKgjg7T4N6o0sMODMbR8PPadOwpUIErtZLWD1X4h8Dbo1YnIe4+W3YvDoPFYBHXuTEhBTEuWUzkh6Qdu/NF73HnnmyxigILKGWrs8fJ5floGDTrRQATKtaGhoayeNIgu8UpXx2BQhX6KRU+2QDkH0C076cpNGtzH4A1fnUNfBFBDka4aou1MA0s8cEblLW1LWle6Coq2Jf6hvuSbQtK0mpFH6Ut6XdJZmIbLVvpWFduYPqd58jpQ0viXjFOpPE0Ge+WnxK/Gj8eBkX5zaE6v1pZWfoufEK/SNd4r9M+LC5JdpckvKX2MDJDyWnOC04qVMbvhp0myksslvMZPftFnojK9XC5n+mV9fR2Wlpaylamo7yh9WjZ9gYKfFA8MDGRBHVy5Q1frSPWWnnHfjOspKZ1mx2oBF6n9qO4qlbZXInHfkeahGy5zHwdXyHI9xrepwGARX2Fs+TYeH0cLOnG9lgch/1SS9SF/Tau3Nf8sXSKBt5u3/j3tsWMhxqm00liN5qFtCUX6PO+Awbxo2NHjyvGbThpVxnSbm5tZAAg/CUJjmToOkgMifWblqTt1TlCA0dOwcK8EjIrX63WoVqtd0eL19XW4fv161wlUtP00RRRjPHLjX8pPnRSA7lOsKA0+USVjHN8ot1qtrpNbaNnYdgDdn71xurw8Cu5cWrDS8bamdfW0s2R80GeaQcufexEqR3vmMWokQVkY2nsfkiFMr7nRos0tnob+1uQB/aSHv6WiK0N44IYaTUiD0uarZGjdqKGEzzBQQgPtmJ7yib/R6EXet7a2uj41oroCeacnA9JVOLgZPdcP9OUDrQ8a3XTJNrYD1pMakvQNIeWL9gHe39raEldY0rxcFnOZbOlJyisNQklp6CcCVPbSo2Rpv9NgmDamLYfMgqQHpGsNeeSkZo9xR42Xo9ldIT4sHRHKS9NKMsRKT9MU+uTORR673xpLMWNFsmescng++t87172+Ei/HW4cQTQqukwEgWyHabDa7Nv+neg0/Lca0jUZjx1He/IRf9HXQ7xkeHoaRkZHMp0F9J+3B5h0jofbS+lejL319QANPXE7RwAv3HSVdTMEPiuE0UCdT3wf54fXJ4/OFnsfMUzo3OH2Jzm7Jd8840HjrladcgR3J+dPSIWI6R0vryS8505bg6yWgg/nR0KtWqzA9PQ0TExMwODgIGxsb2RJCKnQwKIGrdsbGxrIj9mgausSQ1gODDFa96CSjTglf7o//NzY2MiHZaDSgVqtlu89j2Y1GA86dOwfXrl3bEdmmRi4H/xSJ8qcZaNR54+ONGtjUIaD3+Eob3n7SuKBvhiWlg0a79A2u1O6SgSj1lzWXKB3LOA5dhwxhyYjVeOX88L7RyuR9KYGP9xD6ZWQVuD0hOZKhz6usOaPNAxpo4KtcMA81fvhnVpQOlVs0Db75onn4p1GYHg1ZTI8ymssiGiSh7YIykG6KjEEeSgdlHuojuhEyD+bgCh26ugiDOnQ1Ksp7ujqS94G0fJ7LDuQf70tvL/HTM1ou7V++b4AmX6i+wedUj2CdKQ/U6KVlYn7sRwDI2hJXdVKDmPIQgiRTpfrw9F5IcyjW1qPwyuCQftKea7ooDw+YNtRmhV65cxDjl/C5kWccxDhyniBBiAfJBrXSSnZ5jBwI8c1lPpe5+CIZZSxuC4E6gwZwALZXw+O+bwDbsp5+7oz6C1++40v39fX1TO8BQPYiJcaOjJUvvB247qGgep3qXYsWXY2LwHag19z3oc/wRRPdbwd5xJcs9CUX8oq+aV5o9pr0LAQ+t7X8eWMNkj9m8U/vSWk9c8071nJtnhyKgHEmJaZiDQHaGF6HVTPuY/jRQBsel/RNT0/D2NiYeOoSn3wYKEmSBEZHR6HT6cDa2lqWBoNB1pHbmlMr/advWvEPDUx8Q7u2tgaNRgPq9Xp2Ohca11tbWzA3Nwfnz5/P+ObQAhP4XxL4IUUjGeA8H9LmgsziD9uP71EEsH3UOf+cigaNrDew0j2PQpWUqkTPamcNEi+WsWzRy2vYakZ5P4IxMQZagdsfkkKmhqAWTKTp+HPJkObflvNVODQtV7z8sy8ewJQCF5w2X22CPPA9XGhAmQZ0tHLoZ7bIKz/5Cv9TnYBGLg3g0H3DeBCK7uGDvHP9RPmjn4vRvsS09JRDWm+64khqd6TTbrd3tJ/ED5c5SJsG7fkbTv6ihQfTeFm0PPwsbnh4uGt1lLX0n8MaxxK0se8pg/726J2Q0RyrY2JtBV6el2aIVl59VGDvIcbu8Y4LTT9ReR8qy0PLw3MMvzG2K09nOaiS3Q4AWXAGt3ioVCpduoUC9ZNFD2kCbOt4/GSrVCplJzvSlxWlUilbHURls6cNNX/X8k8lGhz05bW2ihTTIQ2ue+jLEP7ZM9XXCF6O9Ck05QGDRlIZnrG523a7prdiyg3xGpqvUiDPyivliUHPK3Z4oRIzkoNO03gDL5Kx7nVoNcOa86yVzeuCv4eHh2F8fBwmJyehVqtBuVzOAgN8nwOA7aABQDoBms0mAACMjo5CkqTBnvX19ez7UjSC6QSn7SZFcOl/bqDTjSzR8G+1WrC6ugrNZhPGxsagWq1mxjEK3Lm5OXjmmWdgaWlph1D1CHEN/FMHmp8Ga3hEmd+n35YmSZJtFIrgJ89o/Yp5kyTp2nGfO1C8zTk9KY3mWFDQcSop2X4amxoda+x78+F1jCD0INYwL7D3IAUsOOgzbnDwfNq4pcERmpYHDGiAxaIpGezc+KJBBP4Mgy90BY5kqFE+aUCK8kOXoKOe4Eup6Se99LNefk31BZXDVL/xtsD09FmpVNoR1KFtS9uG6kjarrTtaFnYJvRtLtdTvL9pEIy3M29Pmo9/sqUZb3T8SCuysN/oxsteg1NyIuhvWsde4Z2HEj/SXKTtrDk/ki6JBZ+/tHwJlm2ItPqlewvcfpBsUN7f2hjQ5FEoPx+jeewb7/z0+EqW3pXmp2b7hyCVgytzMHDDV6RSnUGP3aZ6Lkm2D0ah8pra9ujzSPvN0c+YG41G9hVFTL+ExkfoPpZHdRCtIwX1g6je47aI5INrfchXEdMX2ZLdZfni1vjT7DQOLb5gpQ2li9WL3vSSnSY994wnry0gIfceOyFlaQ1YL13rnkRTG7gxZWnPeEcNDg7C6Ogo1Ov17NQrXHYdWjmCEw4FS6PRgNHRUahWq1AqlWB9fR3W19ez4BA/CpBPRG4ocYOcf2+Kxjvu3bC2tgbtdjtbqYNlbG5uwtLSEly+fBkuX74Ma2trrpM/NAefChrqcGjtLy29R3pU6HCnA9uHB3e40c4FE6604kEg6mTQb09ppJ8bgDcbHiOiV8TStwycfuNWtHmB3YFmiHAjwTPnpDGLsoXrMKlcukKEp5XKoPKXlsFlIJXZnCZ3zLkxZe0DRvmlBiGXg6gXqE6gf/Q51ycAsONtKi2LtxUHl92UJ0oLecZl4by9eaBH0xXcYMW0lD9aRx4Ao+nQ8Kd6FO/TOkvHyXPeUL+hIyLpwrz6hAci8tpjoTJCdELOouQY3mxdIZWnGehFcOfFAa9zHhM4kfJqjp4VQNLsbU0f9sMm9fhVMb4blQtJkmTbVjSbzWy1DK6woTqPB+clXQvQ/ak0+jJ4MAxfxUoDFwMDA1nQvVqtAgBkJ2VJ/FvtQdN5ghOSPaLRp/YJB31JwoNbUtnSKZySzpJktGYLaUGjvLgV/pUnUKUFcDgN6vNqtDldacx427FvmydT45Iy4smD4J3mDbyEHAAPPQ+vmH94eBiq1SqMj49nGwzTPXSksrkBurGx0bWxZaPRgEqlAiMjI9mu73jELAo2eqQtrQ+dhJahjv+l3eFnZmayb09xf6CrV6/CxYsXYWlpSfzuNNR/FCHFIBl40mCmgoMvP6RCji6Tl5w5qlS40LAcI0qLO30hRewZ25qi12jSfFJ7eQWCZkjE5PPMV0nQhZSARDfEF3ecC+w9aGOczxFpibAki2jghubHe9JperxcnpcGOpAW/udjkAYLNGNcMr5oGdLnoUiHvrWjZeALBKTN9QGVn9J9aT7SFw2SMUf/eLCJ1lGTGdIKTaTD5Rt9m0npUWMV0yEPdIUn1kP7PAyf0dVHSJtusm2NL77KiNJFHjR55TFmvXpG08Mh2asZ9RZ/IQdQK0vTRbHw2ntSf9N7fO5rNl6BOwd5+lizv7Q5p+koPu54Xo+NLd2z5p3HztPKsHjypMG6UpmPB8pgoIUHd7isl2x76h/hRssoh+mnzdQ3o7ziy/tSaedmzB5b3pPGaitJ1/F2Q97py2rKH5dtVE9SPcbT80+0sH9o+0njnMvKfiCmHTV9l4cfj+8k6UWa3zM2LB7z8h8V2IlpNM1po5A+I5LoYH6PASEJSo1ujOLHiVYul6Fer8PY2BjU63WoVCqqYUjrh0sL8fMnDO5gPgDINgorl8tQq9VgeHgYGo1GtjEYNTD5RMY6SX90FQqu0sGgUaVSgcnJSSiXy9nf6uoqXL16Fa5evQorKytdy8S1dtfa2GpT7ihJb8b5m2IKvmKGrtjh7c/L1RwXnodHrvm44RM65LAgDSlNjJFoKWOpbE2Q9NOA9jgWGi/8N4XmABR48cEjty2HkStbzRkH2Lnij5fPjR5JfnH5oskRvIdBB0kmYXptJRBNj5/4cAOXlkP1A72mp//RNMgD1T+aPKT1pLzz8i39zA1UWh5dqSnpJV6GJOuwTpIhDCC/9eWQjDfaJ1IZfExgfWh78zaT2ofm7wUhA9ajI7R5odHqled+0dFoSzqq33qzwK2HZcsB+Gxcaf54xyWVT57yJFhlSf6Q5JD3s8wYGiEdiKtpeFBH+qyW+l+oH+hpv0mSZBsz42mPpVKpqyyAbh8Aj1DvdDpdhwpQGc/1kKcvPf1C2wRg5wssrguRD/qyh8suTpPm5y+0OY/ac86DFuTw3MsDD50Yf98qx7q2yo5Jj3l64TfXih1rkGjpYpxQbXB4eNHS5O0UFBR4utXo6CiMjo5mAR0UDnTXcMkY5fzQjSy5oYe7t2OAp1KpQLPZzJYS4tG3Ulm8XTCog6t0MHKdJAmMjIzA5ORkFhHf3NyEubk5uHTpEiwuLmbl0LYICau8wQnJoJWWw2uCin9Xis95O0ttRIWaFiijNPiyRV4n+t8ay5og1wIf0nUoj2RsSw4nT6PRj52TFi954clfBH/2PkKOoseR5OmloA5fxg0gn+SHkOYN54UbSjQdl93IC903gBq1GGiR3kry+ksBDSv4j3Xlv6V0yIO0Qkpa5Yj0tFU2tC3oM0l+0M9yJd74b6wv33yT6xBN7vL2pZ9pYd9IY4e/zKG8YD5aLtU79Mh7jSf+jNOhPFjj1ILXIYix6TzPYrEbMl5r70Kf3JnQ5oRmr4Ucciu/ZKPFjqvQmJR45PrJKjNmflu0uK6jtGkaqS5UTtJVMvRTLC5/+VcMGLjB/AMDA9kx6XgCJJXrmI++zOl0OtlWGEiDng5JV6wir7Q+9KW0ZG9r7eVtb0lXUr2n2eGcjqQPQ7xIL12ksWnVu1c/wOKf8uudyxJN7i95bEyLH40+v6+l9bZZ9KlYnsZAJkKQDDuJFr8OCTZKOxZ8kKLBjZsZ49GuANsBGOmbRmpQ04mPHYkTH3mmAgWfIf2hoSGoVCowPDzc9Z0o3yOBtwnSRUGG5WNgamRkBAAgCxYtLi7C9evXYXV11XVah9XWMe2vKSsqzKVyaV56mgp3GriRSu9zZ0ni3SOYOe+0HN4nUttIgtcqT+LRa6B4+Q/Rip1fMfXJO3/z8FXg9oI1R/h8svIjNIOa/vHnkoEiBVIkeUWvqVGg8YZ/9DhyfEtJZRvPw/mlBi7ex8A+55/ypAVz6HOA7s2HaV/QclFvUPkq9Q9vW/6Mg6/upUETrZ3xPw2YYbnUWdB4oTqVL/+n5dFVObRcafxi21DaaGNIbYS/sVwaCKJODb6coatzaT/SMnkZnrGOv6VPxrzOKe8jrb5eWhKNWEfZWw5vI81mKbB34RmDvdgW0njR5pqnfC29ZZdLeWLKDwVyJDqWbSrpekm/cNmOcp0+p7qO6gUMzpRKpcx3ojIbALo+s6X0qF7F+0NDQ9lqWBpA4QEAGqjH/yHZqY0NC5wu8u79zJfzzvmh+kPyhSy7XZKfu2mfS23WzzLz+FmSXg3lt8aFBz1tnhzqLI/A4E41pacN8pBSlYz6kOOo0cGTP/CEqnK5nOXd3NzsmrzcUeDGNQoITdjS4AQ15OhmXwCQbSqGwotGkfmSQBREKNhwDx3c9b3VasHKygqsrKzA6upqJvS4IUz5tNpXG4BaOlrPkLFmGYaYlkbN+f43kjAKKT5aJhX6MUJacsKk+xo8DpDUJ1pdLJrWfMorIKWyOK3dFPYF7hxYhof2nP6n96lRSOnTuW6VzcvANBpNnp7ORb4ahcpyqg8smpiP0tdkHn3G5T3/jaDGrRQQofJXMsp5HTivUrtqfcD7nPNB04U+cbLGjmTn0HbjfEm8UhrauEBHAMHf/uIfDexgHjxkAcvhm17zsvi1pMtoO9L+C32arN3T2si6j3WX0uAY5HPAGm8hhIzuWHoF9g7yjBfM54U1liW/oVebSJOpVvmS/uL80zySfrH8BV4ufxmizV9plY4ko/gnwzTgjS+4pdW4kh1BdR3XaXQVLPLP9+1BPrE8Hvi37AtJ92Eaj91MeZPkO8/vkcF0oYLEi0WHf7odM7a9czOURrOlQrQ88l/yvyw+POk4vZg2yx3YkYwWblz14hCGKq3R5gLKCgZYQYhSKQ3qDA8Pd51OJX2HyZfccVChQ41iml/in9ePGvq0fvj9KZZBeUGBgsGfRqORfZLVbDah1Wpl9/h+BR4jiQpauiGl1L7aJw+SYqHpLAOaG/CULyyT80KFPy1foxkyfDl9riSo0yWBpw9BGvOe9KE54DFsNWeK5/coilhevcgjCAvcXvAqP26Y0DknGcsA3QEKyTiNKduSdwA79+ySjGO+7JwajpohyFdocsebl8H5pfWUDGReDl85SYMMmE5aOSrJSUmnaDKEy1H+nK98kYJUdKUs8splAw2A8NO+uB6Q5KG09F1qd1qWBOmTKnwzTdsHP93iz/CP7pMk1VGqG0JzmqSxIekDa/xR+rQ8/lua1xKPNwOxRn6BvYWbaSdoZYV4kMa7Jl9iy7cCDFpZ/DfNq81ZjR+UI1x/YX7q20j80TJRLlJfDVfAYtAFdRn1x7hso7Ja8idpG9DAD/96g670pO3BdZsmD7n+j/ETsM2wrlx/Su1HedDK4rpdekZ5tp5bvPOy+iVzQ3Ow13Kk8a/5JF7ZEyujcgV2rI4N5cF89HcvDSmV36ugLpVKXat0+LedkoGD33NaAQn+uZVmvHADkAYGUPjxHdqp4Un5oZ9i4edYSZJkwZ12u921TNCayFxA8e9d6bOQcLeEJbYJb6NQ4IFe830NpPpo17xP6D3JwEVQISqBKiht3MYEWixYabSAjGWAW20WEr6aAUDz87lQ4MWLkPHI0YuTx/PxIIBGV5tDVD6gXMbnNA3/zJQuIweArvtcX9I2obLGWg2qGa70vvYb+afymst6yj8N4HOavB40yIb3JVnBdQTViVxXUNDAFE9DeafXdE8jHhhBY53SpPxw/c151tqF60wcGzRwQ41z7jTQfgKA7KAG+lyzTfhxtzSt5IxotoLXoLX6S5tv0qfmvEzpmpYn0ad8cKfS4sfDc4G9gV78D6+jKuULpfcGRvrl8GKZSFcqR5J3XP5IctrDI5UL1osLeh9/ozzEoA5A94bHKN8wGM7ryOU2/VSX1pPXm//HfXho/fkLbapnJJlLeePlcnBZy/UBtiXyofkYvN9DQTTu54X44vc1HSCNl36M7zw0NN9HSkPTaek9PPRrLvd0Klav6bjBZylnKV+ssODXUv5SafvzK3qkq8Qf/qYrYlB40LIAuo0ybbk8N5QR9FQq+s0m/cSLLjOkzzg9fIabMfMTr3jbSsKCBkpQmPL+4EKf10nrQ25o0ftSX1F63HBFx4HWw6JhKVLaPtLnbprzItHkb+N7gWboSukkHrV8kpAKKejQfAwZDb20R78NnAK3DlI/hmS+ZAhohoVEk89hyQgKgc8vLtup0YqGFkD3JrtUT4RkEf7m9dX+S78lXiV5pbUvN1KpnJUMf0kPa8+sfBIv0qoaqgNoWahb6KcAvP5cRtOXGBSabqD80fbgARnKC+bFfXPocxoI1II63Magf5rcpW1C73E7ibcLdbR4++aFpiM0nj16w5INWjqLh9CzAnsP/bA/PGny6BONvmaz8Wch/cdlsUf2avzEzCEpOMDlOV9twv0S/okWAHTtD0o/vUKfLkmS7D7lk74klz450urP+ec+H6+b1Ob4XAuo8LYB2HlKFqXLy6P8SPqV3ue8STYD7zf6jNdTCyjxukt0+23TW3ak5ItaNKT7lu3J83JbidPoBT1/ioWwKsTvWYpWMz48lfUIFctoLpW6v8vkgoS+EaUCYGtrKztBqlwu71iZg5DeolE+6MZf1IiiARq6mztdtUN3gMd8XDBhBBtPxuIRY6ktufC0Jh79zd8ea0JCmuy8z0MKS+pPriDwnmbohhwp+mctXec8aPc9BqyUR1OC9NrTJiH0S8Bwml70amgV2Nuwxp4UELDSU4cawYPreA9A3ptLM5Y8zjH9T3nBetDADi2fyw5uYPL5wQ1Jmk+6pvQl+czlJd/jgAekaNCDB6h4G9H73Ji1ZJcEbX82Dl6WZsBKDoRklNM8/CUEH2+83rTunAc8gZOWJTk0UvvQdpUCWrQ+dGUSzUt5oXqc0uXtpxn7UvkavHNeM455Ogshw14bi4VeenHAsjm9uifG3orJF+KB24OWT8avaSDFCyqjJJteKkfzJbS6UFA9RGUcl+1U1w4NDWX+Fw/q0Dz0s2i+8pTfC7URb3/6IkfaH4zqDMvPkVZicp1u7VlKf3Nbh8tTnpf2EbdpJPnM60fr40mr8cHp3ApI45XDes7tRE2/Sb9D6NupWNaE1AZYL0peomUpfJ5XajBcfUKDOpTPTqeTGVyYDyc85kfDDJ+joBwaGuoSMnjiFdLFevCVNZ1OJ9s8mZ92QTfq0sADP+12OwtCSQqAvhGU2lFySKhApIYj5Sv0mRLtF77TPKcnjR3en9pE4fm5c8EVjhQgo3Sk8jQepXyakNKUu1eZeNJIStgaS3kFqSXUJQWft4wCdw6kuR5jKEvGU6gcfl8bq9w5x/Kk/FSmolHJg+QoY/jJfjRwwvmUAlNa2/DnXJ5pcxDlGjdmqfynq4w4fau9JJ0t8STJJ4lfabxwB4XXm7epZmTS/PyljcWLtLKT6jaeLkmSzAGhfPIVslwn8zaj5dE/ydGgzzhN7mTQF1NYBtebmh6V+k9CSP9I44Vfe21Ub/khR6TA3oc2NrTxoI0Dz/iSnDkpv+Tn8Gfe8Riy7RCSfa7VyUOT232WTybVj6eTVjtSOURlDspS/JyVfprFy+WrdzQ9ynUxD3xzOYt2CD3hUmsL+sJE8gcknZgX3I7gL1toGryHn5lRnnjd+X1Kh9cH6xzr4/QCaU6F/JMQDa2cPLKjlzIpcq3YiVW+Wt6QEqXXMQKQpvcKNBrVtRxfPIYWn1PjfGNjo+soPMwzNDQEjUYjWw2Exj0GXHBwb25uAgBkQRiA7aWEfLd1eqysZMTRz7G2trZgY2Oja48dqQ35PgSSsYfpJKNYMv7pBKZCjdIC2LkfkaX0JEOLC1PajxSSISsJJetPosn5ovf5PWnsxipIqQxJKHvmD73mwlorzzJ2JWfM4llCLwZ0v5RfgVsLyeH05uOwnD1eFpU/kvzT+LIMUxoA0T4N4vMCZRn+oUzzzA3PHONlUSCfWlCHnsLI5ShNh/kkAxB1mcYzNzilT6YkmUf5157zMiUZxfUNNYYxyMGf87bk40v79Bnrx4Mt9CURbVtJTvP20CDpeFo33raSPOf80N+0XfgKNq0f+H3JBrP0Ec0j0fU6RpZToum1QtfceYixS6TxwscRnzd4j8LrMGq8WGNVyx+ypa3rvHXQ0mt6AcFX3tN89EUO+nJ4UiDKXfr1A/dh6Itnqnvpb0mneXSLVE/LPqc6QBpPVp/xMiR9IaXT6sB1g7QqSrJdeN1oW0krjqxPeqW55EVeX8BrY2m2B/2v0bTmWa86JfenWBTS5JaMDUnQ8d+hcjzpYvnlK3VoGso7nfwYqKAb4pZKJdjY2OgyQDEIg+k3NjagXC5DknQv7dvY2MgEEN9Hh09wvswdYNsxwDz4qRWedkUnJTWU8T8VAHyS8VO3aFqpPa2JSX9T4a0JzZBg4uVyY1cTvJbitoxzyq9FR5uYfFxJCl9DzGQPGa+cF7y2eLDqqhnD/LlV1zwyQeOnwN6HZVBK6fA3lYmSEcrHIB+70tiznEbLqKMyFfUGzUeNI+mtGdaDBxFi5io3rDxyEmU+rQPlhb4gQHrS58ecF4tP6T7XewD2JtEUpdLOT5Yk2c4PPeB1kD6X0lZM8f7l+WiwifY/1bFIhy+nl1brcPsAALqCQZJxrRmktO6aI8HTYflYb/7yBgNg1hiQxrLmKHjnpVUWpcvbyLIZ8pRX4PZGaC70sxxehja/rHlnyUvJztLoaTatpcu0+xJdj29g1Y/XQ3oBzHV7qZTuo4PpUU7jf/5lBdLn+pDqWy2NVB+qF6QgFC+Tgst1ep/rb2s1Mk3P28kzzrVxwQM60gopjZZVljWGQnQ84w/vhWzHfst1S0/lKStWNvUlsIMFSwMnpCQlpW0ZFbGNEur8UqmULdejx5zy4AldXVMqbR/tTdPRlTh4DwM9+DlVuVzOPoUaGhrqoktX6nBhAtAtkLA8/I90cFUOXZ3DhRLfbIy3KTdOuZCiBpA2abjA44rH04+xioOONfp2nK9EorRoH1L62n8sxzI2PXXUhLjEnwVvm8Y885Sp3dMEEG8nyejgYyZWnhS4M6GNDUmmeIwJ614oKKGNS56OBhQwyE5XZHCaXEZSnSMZhJL8k4wJSf5b8gplptQOnCfaB3yfFt6eWplUl0htyq+pfuUGryWjpeCM1OYh45oatNonWbw+Em2kRYN9yCN/yUTL4G2n9REdH9I49cwVTb9bupS2hcQ7/5QhRud5DPwY+0KiyeeC1nYevgrc/tDGK4Ad2LPmUciJtHSKRMOyqaznvcKyvyhC80JrX4t/lItUblD5QmmVSqWu1TlcXksvRgC2D6WRykadJr1Yp3xzO4TLZsk/odcxfoUm0ym4TcR54XxZNoykiy397OGNlq3Bo5u86bx6ACH1h/Sf0/byTMvw9CdFTBm5jzuXBoQ1MKS8FpOW8RDLl5ZH+vyK/kd6+H2k9Na1VNpeZTM4OJgZ8CgQBgcHu3Zmbzab2f12uw2dTrpvDwZ+AOQjbNE4RbRaLQCAbFUOPd6ct630xkxb1i+1Gdadr2iiTgpdmk7bCPOHlIMl5LnBrBnKlA5VCNiOUnrvWMT/IcHG+dZo9QuxhmwvCDlAnvwaYoWiVUZhaN+Z4E6zBcugovQ8sAx1aU8C+jxJuvdgk8qXDE/uAGuQDDmE9K0+5Uu6T1fq0PKRR0mWhzYvtozH0H36jPIttXuIttSe1BmQ2gvrzp9bBr3XieHjma+clcYwN87pGLTeElPeQuNWGlOSccuX1CdJYgYucaxQXjl61WOWbaHdp/pMc6ZCtmyBvQnLBtYQkmd5ZBxP4/GNJDuslzFpzQOexrKlpfx52xllCtLgoPpSKoOvvpGCMrw8/EO/j+oAnk/Tu1xWSmmta0mHSCuQtfEn6bHQeOE+Ex1nWn0lGSrxxttM0mdcr0ltwSHVR+LNC5rH6mPL79LaSEKMTIiBK7DjmbixkJxibZLE0AyVxw0nvgqGTmRcwUP3zKGTHMFX8SC9gYEBaLfbWVqkMzAwAK1WK3uDu76+nqXnxiPmoQ4CPT0Lg0aS8cpX7PA60L2CsDzaVlr78X6RluVRA1wStlgeL9M7JiTBxQ1/avhyhRRSNNaYtwxkr1FgGZIxCrDfhqWmALTy+NzB3xZvUjqPEPYKwSNHjsCNGzeCJ78VuL0gyTCAnUFmnMfS2MM0eE1lnBYM4HKI6geJB6/RQYMhVA5RGnSpuPbJD6+z1D70Pp9LXDZyvkulUlegny9Dp/Xg9C1DmZejyRV+32OsSnKKG4bSuJH0DA1YhWQF/3yYlms5IBQ8kFcqlbpeMPH+tNqE842/6Yah0phJEvnULomW9Lactx+H5mTROtMyJUg63kJeOU/HEh/HmgwCgC49g6uwC+wNcDtRex47BnvlRytX48EjI/hvarfmqV+eNrB4pjY5hSZXuIykvhe3+Sld6kdR2QYg72ujvcygh8BIwW1aFqVFy9baMU9/apDqT3njaSW+uC6Q0od8PEwvyVWrbppNwPN6fRXtudQeWnrNBvOUE7pv1fHw4cMwNzfXtVWLBVdgZ2VlBQD0pWsFChQocLvg/PnzXdcrKyswMTFxi7gp4AXqmY2NjVvMSYECBQrYKPTM3gXqmpgXxwVuDQq/s8CLHS+88ELXdUjXlBJHyKnT6cClS5dgbGws+DaqQIECBW4HJEkCKysrcPjwYfGUhQK3Fwo9U6BAgb2GQs/sPRS6pkCBAnsNXl3jCuwUKFCgQIECBQoUKFCgQIECBQoUuP1QvF4oUKBAgQIFChQoUKBAgQIFChTYoygCOwUKFChQoECBAgUKFChQoECBAnsURWCnQIECBQoUKFCgQIECBQoUKFBgj+JFE9j5uq8D+LIv275+4xsBvud7bj4f738/QKkEsLjYO62TJwF+4Rd6p7PXyr6ZuHEDYP9+gLNnbzUn+dDP8bYbZf+P/wHw8pcDFIdTFCiwe7gT9d+dhi/4AoDf/d1bzUXveO1rAf77f7/VXBQo8OLFnSbv3/1ugMnJ3vl5saPdBrjnHoC//MtbzUk+8HF9szE3l/qD7JCq2w63NLDzdV+XTvpSCWB4OB1wP/7jAJubu1/27/0ewE/8hC/trTZG7xSh9vjjAP/gH6RBoVJJDwz923+bphkZAfjczwX4+Me7nzebAN/xHQAzMwD1ekrz6tXt5/PzAF/6pemzV7wC4NFHu/N/x3cA/NzP+Xj+qZ8CeOtbU35+9Ee3x6v2dytxq5R3L/iiLwIolwF+53duNScFCtxcFPpvd9Bspm370pcCDA3phuD73w/wylcCVCpp27/73TvThHTR930fwPQ0wLFjO2XYe96T6iEP/vAPUx32VV+13d7W3/vf76N7K/B//p8A/+SfFMH6AgUoCnl/Z+HyZYCv/mqA++4DGBjQbe/3vAfg9OlUh7z0pQB/8ifdz5ME4J/9M4BDhwBGRwH+zt8BeOaZ7eetFsA//scA4+NpWf/rf3Xn/9mfBfiu7/Lx/Cu/AnDXXQCvf32q70J6Zq++0N4tzM4CfM3XALzrXbeaExu3fMXOF31ROkGeeQbg+78/dZ5/9mfltO12/8qdngYYG+sfvQJhrK8D3H03wE//NMDBg3Ka//pfU2P5Xe8C+OQnAV72MoC3vAXg2rXtNN/7vQB/9EepwPzABwAuXQL4+39/+/lP/RTAykqa/41vBPimb9p+9tGPAnzsY74AyPo6wK//OsA3fEN6/QM/kI5V/Dt6NFXM9B5FP8frnYyv+zqAf/2vbzUXBQrcfBT6r//Y2koN5O/+7tRIlnDmDMCXfAnAm94E8NhjqT74xm8E+LM/204T0kV/9EfpCpv/+T8BfuZn0vxzc+mzpSWAH/mRNDDkwb/+1wDveEfqILz+9d065Su+Ynuc4N/rX7+d93bTM3/v76X690//9FZzUqDA7YVC3t85aLUA9u1LA9kve5mc5i//EuDtb099iEcfTV8yfNmXAXzmM9tpfuZnUvn/K7+S+ia1Wqpnms30+a/+KsBf/zXAX/0VwDd/cxpMwrOsz5wB+A//IfV5QkgSgF/6pW1/5iu/slunvO51qa9E7x07tp3/dtMztwrveEf6Emd+/lZzYiC5hfjar02St761+97f/btJ8trXdj//yZ9MkkOHkuTkyfT++fNJ8ra3JcnERJJMTSXJ//F/JMmZM9s0NjeT5Hu/N30+PZ0kP/iDSfI1X9Nd1hvekCTvfOf2dbOZJD/0Q0ly9GiSDA8nyalTSfJrv5bSTafE9t/Xfm2aZ2srSf7v/zvla2QkSR5+OEne857u+rz3vUly773p8ze+MUl+8zdTGgsLvjZ63/t2lv+ud6XPTpxIkp/6qSR5xzuSpF5PkmPHkuTf//udeWlZjz6a3sP2+s3fTNvpj/4oSe67L0lGR5PkH/yDJFlbS5J3vzstY3IySb7ru9J2RZw4kSQ//uNJ8lVflSTVapIcPpwkv/RLvjph/p//+Z33X/OaJPmO79i+3tpKaf/zf55eLy4mSbnc3c5PPpnW6a/+Kr3+e38vSX75l9PfTzyR8pckSdJuJ8nLXpYkn/iEj8f3vCdJ9u3z1+ENb0h5f+c7k2RmJu1vHD+PPrqdbmEhvfe+923f+/Snk+SLvihJarUk2b8/Sf7RP0qS69d9fCZJOib5ODlzZnsM/K//lSSvelXav697XZJ89rPdefk8fOc70/rQun3nd6b3JydTHn/1V5NkdTVJvu7r0vF36lSS/MmfbOfBsv/4j5PkpS9NkkolST73c9O6Upw7l6Z79ll/fQsU2Oso9J8fH/5wyvPoaCp/vvALk2R+PpxPauMkSev6kpd03/vKr0ySt7xl+zqki/7Fv0jzIPbvT5KPfzz9/c3fnCT/6l85KpYkybVrSVIqJclnPuOrw7veleqx//Af0rYvldL7kk592cu27YUkSdv9G74hSWZnk2RsLEne9KYkeewxH58Uf/iHSfI5n5PK9JmZJPmyL+t+/o53pDqsQIECKQp578dv/mbqz4yOprLlX/7LtH4U/+7fJcndd6f+wH33Jclv//b2s+///iT5ki/Zvv75n0/5+NM/3b536lQqQ5Nku+1/9meT5ODBtB2//dtTn8ED3r6Ir/iKbj6SJLWBv+Vb0t+dTlrez/7s9vPFxVSu/uf/nF5/27clyQ//cPp7fT2tx7Vr6fVb3pIkv/d7Ph4/8YkkGRhIkuVlXx208QiQJL//+915JybSPkOExqwHnnHdbKa+6b59aZt93udt6+AkSX0e2rZvfWuSDA0lycpKen3hQlqfZ55Jr0M+NeKuu9L5crvilq/Y4Rgd7Y4M/sVfADz1FMCf/znAH/8xwMZGGs0cGwP40IcAPvKR9JObL/qi7Xw/93PpMrPf+A2AD384jaz9/u/b5X7N1wD85/+cRk6ffBLg3//7lO6xY9vfiz/1VBrF/MVfTK//+T8H+O3fTiOtjz+eriT5R/8oXUUCAHDhQrqS5Eu/NH0r+I3fmC5R5iiV5GXgAOmbuV/4hXQZHkZRf+AHtp//3M8BfM7npNHgb/92gG/7tpTPGKyvp/X+L/8l3fPk/e8H+PIvT5cM/smfAPzH/5i2x//z/3Tn+9mfTSPVjz6a1uud70z7KS/a7TQyTd+yDgyk13/1V+n1X/91OgZomtOnAY4f307zspcB/O//nS5x/bM/A3j44fT+z/xMuoLncz7Hx8+HPgTwqlfF1eG3fitdZvuRj6TjwoPFRYA3vzn9bOyRR9I+uHo1fVOLwGWTGn7xF3dG3Gm0/Ud+JB0rjzySfp7w9V8fVy+s2+xs+jnCd31XOtbe9rZ0jH7ykwBf+IXpktH19e58P/iDadmf+ET6huNLvzTtQ8Tx4wAHDqTtXaDAixmF/tuJxx4D+Nt/G+DBB1MZ/+EPpzS3tsLtqeGv/mrnap63vGVbh3h00ctelsrThYU0baORfl7x4Q+n8vC7v9vHy4c/DFCtAjzwgJ//Z59N++X3fi9tHy/e9rZ0xdGf/mnK8ytfmbYtvn08ezb8qdd735vaB1/8xanu/4u/AHjNa7rTvOY1hTwvUCCEQt7vxMc+lq4q+c7vTOm86U0AP/mT3Wl+//dTf+P7vz9d/fIt35KupHjf+9Lnb3hD2haoIz7wgdR2Rbl28SLAc8+l/gDife9L773vfamt++5323x6ENIzZ84AXLnSnWZiIv3sl+qZD3841S9/9mfpJ1uzs+mqkZGRVBZ78KEPpZ9yxazc4uPRA8+Yxc/9rE+9POP6h34oHa+/9Vupzr3nnrRs1GdveMN2nydJys/kZEoPIB0XR46k+Wi5IZ/6ttdvtzKqRCPYnU6S/Pmfp1G3H/iB7ecHDiRJq7Wd5z/+xyS5//40PaLVSiO7f/Zn6fWhQ0nyMz+z/XxjI41MaxHsp55Ko3Z//ucyn9LKl2YzXQnyl3/ZnfYbviFJ3v729Pc//adJ8uCD3c9/+Id30rr/fjvqiqtqOE6c6H4r1umkbw1xtYp3xQ5fLfEt35LWDaOaSZJGhjHKjGV/0Rd18/OVX5mulvFAert48WLKC2/TH/zB9O1pkiTJ7/xO+oaB49WvTt9AJEka8X7725Pk+PEk+YIvSJLHH0+Sp59O3yTMzaX1uOuuNKK8uKjz+Na3JsnXf72/Dm94Q5K84hXdaTwrdn7iJ9I30BQYSX7qqfT6934vHScWpLcGdMUO4r3vTe81Gum1d8XO53/+9vXmZrq66B//4+17ly93r5zCsv/Lf9lOc+NGOlf/63/tLu8Vr0iSH/1Ru34FCtxJKPRfipD+e/vb0zdxeaCt2Ln33vTtMwXKxfV1ny5KknQ1zKlTSfLQQ2kdWq309yOPJMm/+Tfpm+TXv15fjZMkqQ65+25/Hd71rvQtNb61RYRW7HzoQ0kyPp72HcWpU9tvJV94Ie2Pj31M5+d1r0uSf/gP9edJkiT/7/+bvh3e2rLTFSjwYkEh71N45P0Xf3H3va/8ym4f6PWvT5Jv+qbuNG9723a+hYVU/nziE2nbTU+nKy0/93PT5//pPyXJkSPbeb/2a1P5Sb9KeNvbuldkWtBW7JTLSfK7v9t979/+29RPS5Ik+chH0va5dGlnXb7iK9Lf7Xa6eujkyXSV5Ic+lNrRd9+droz5kR9JZfgXfmEqvzW8851J8uY3++sgjcckCa/Y8YzZj30sTWPxGxrXq6tp+/7O72ynabfTVbWY7w//MOVtczNdmXrwYFpHXAH1jd+YJF/91dv5Qz414nu/N12Rdrti6FYHlv74j9No3sZGutneV391+t0p4qUvTVdAIP7mb9K3VTzq2Gym0dalpTTK/Lmfu/1saCiNwOF3iRyPPQYwOJhG97x49tl0ZcLf/bvd99vtdOUFQBoJp3wApKsqOD77WX+5HLgaBSCNgB482L0fjQfVKsCpU9vXBw6kG0bW6933OF1el9e97vY4KWtiYufpIm9+c7rC6Hd+B+D559MI7Dd9U7pHjraRcqORRsRjELvCByAd0+97X3d7I557Lo2yf/mX+yPzEug4OXQo/X/tWrpaJg+NwcF08+qXvnT73oED23Qp6DiZnga4//50blCMju5c6VOgwJ2OQv+F9d9jj6UrTW5H/OiPdvfXj/1Y+va1XE7fMn/602kff83XpCtkJOTRMydOpKsfY/A3fwOwuprKbV7+c8+lv48c8fUH3bdOwuhoOp5brfR3gQIFCnkPEJYvTz6509Z93evSlew0zTd/c3eaz/u87dVFk5PpSpf3vz9tz+HhNP273pXKwA98YGf9X/KStF0Qhw6l8vtWo1zeuVfbO96Rrgh99FGAP/iDdJz8zM+k97QTCfPoGT4ePQiNWYB0xYs1Djzj+rnn0nn0eZ+3naZcTmmjf/G3/la639ujj6b7Hb3hDekqrZ/+6fT5Bz6QflFA4fGpb3d/5ZYHdt70JoBf/uV08Bw+nHYeRa3Wfb26mjrP0ik6sYYOIo/hsbqa/n/ve1NjiKJSycdHHpTL3del0vZpFAP//4d2VMDTT2AsGhbd3cLsbCpY6QlXAOk1brZ88GCqTBYXu08Ko2k4fvM307RvfWu6VPTLviyt39velu5Gb/GzsBBXBz5ePX2wupouX/0X/2InPQzC9Aran/hJFx0n3AjIM0443RjMz+efvwUK7FUU+i+M3QgMHDwo65nx8bS8wcGwLuL47GcB/tN/So3I3/iN9PjyffvST2q//utTA1NaBt8PPQMQluOrq6k+kT6zijl109Mf8/Mpj0VQp0CBbRTy/ubhjW9MZV2lkjr009Pp564f/nDq0H//93en3w2fR9Mz1J/Be9TWv3oV4OUvl2m+733pp3C/9mtpUOKLvzgdN1/xFenmyBpmZ+MDVZKeKZXCeqbfYzYvaIDvr/4qDUx+wRekG0c//XS6iTkP8HnGwe3ur9zyPXZqtfT7tuPHdwo5Ca98ZdoZ+/en+ejfxET6d+hQ+p0mYnNTf1sGkEYlO53tb0U5MGJJv+l/8MFUYJw/v5MP3NvkgQd2Ho/60Y+G6yiVn2c/ARx49LSmmO/xQ+B1+ehH4/YJ4BgeTgXCX/zF9r1OJ73GyP+rXpVOPJrmqafSfpDeDly/nq7K+Tf/Jr3e2toWQhsbdru+4hUATzyRvz4Avj545StTQX3y5M6xJAlWDb2ME36i126Nk4WFVKDScYKRfHzzU6DAiwWF/gvj4Ye75X0/8LrX7aT553++rUM8uogiSdJ9Hv7Vv0rfyHM9A6DL5le8It1nITa4w8Hl+PJyuocD4pWvTMsZGtrZZ7Oz/nI8/fGZzxTyvEABjkLeh/HAA931keg88EC6dwvFRz6S8onAfXb+4i+299J54xvTvYWefrp7f53dQkjP3HVXGtyhaZaX0/pLeqbZBPiO70j3RBocjPdnPvtZfSWXF1zPPPNM9+qV0Jj1wDOuT53a3s8UsbGR7uXJx8H73gfwwQ+mfY4Bvp/6qbSM++6Lqj4A3P767ZYHdmLxD/9haoS89a3p5kVnzqTRuO/+boAXXkjTvPOd6VKrP/iDdCB/+7enKzw0nDwJ8LVfm75V+4M/2Kb53/5b+vzEiTRq98d/nAYKVlfTN28/8APpBmK/9VupY/rJT6YBhN/6rTTft35rOsB/8AfT4MPv/q68Gdfp0/ZmZydPpmX+xV+kx6l6l4Ch0P3RH035eO979c+O8uAjH0mX/z39dLpU8D3vSdteQ7udBgweeyz9ffFi+vvZZ7fTfN/3pcf3/dZvpcvpvu3bANbW0qWHAOmE/4ZvSNO9733pRH/HO1Ih+NrX7izze74njczjW4bP+7x0M+gnn0yPEaTL+Dje8pY04NKLwT06mvL10z+dlvmBD6THI1J8x3ekEeC3vz0VSs89l26S9o53bAvq3//9dJxYOHkyFYRnz6bjxPu24c1vTjcB/e3fTsfJu97VfRxjr/jxH0/H7mc+kx5tPjubrppCfPSjqdEgKbICBQps48Wo//7pP03l4rd/O8CnPpXW6Zd/eftocQlPPJHqlvn5dFk36h3Et35r+knuD/1QSu/f/bu0vt/7vdtpQrqI4td+bXtjeIBUr/zv/53Ktp//+dTQ1FbFvOIVaZ9yRyUWb35zqts+9KH0zezXfm33pwV/5++kMvbLviw9ov3s2XR5+o/8SCr/AVKdfPr0TgeN4l3vSp2jd70rbZdPf3rnatMPfSjdTL9AgQL58WKU99/93elnV//yX6b0fumXuj/DAkjLePe7Uz3wzDNpQP33fq/7YJkv+IJ0leQf/3F3YOd3fie/Q8+BemV1NW2rxx7rfhn8znemvP/cz6V986M/msra7/zO9HmplPooP/mTAH/4h6ks/ZqvSVdzURsZ8RM/ka7QwaDC531eWu9PfSptJ8ufedObUj4ff7y3Or/5zWlZjz6a1uVbv7V7lYtnzH784+k4uHhRLyc0rmu1VCf/4A+mbfzEE+knwuvr20e6A6R9/md/lgZS0YfCcRDzOSJifT31O29r/XYrN/jRNjYMPb98OT32bHY23Xzs7rvTjbSWltLnGxvpBknj4+nRqN/3feHj/xqNdEOkQ4fSzXnvuSdJfuM3tp//+I+nGy+VStvH/3U6SfILv5BuAlUup0euveUtSfKBD2zn+6M/SmlVKknyt/5WSpNvJgbQfVSchG/91vRYUX7ceeh40w9/OD1qemQkLf8975GPO6fA41QpeF+cOJEkP/Zj6SZf1WraNr/4i3YdpKMUAbo36U2SdNPJ48fTfnjNa5Lkox/tft5opJuJTU2lZX/5l6djguN//I80P93AcW0t5XlsLEn+9t9OkqtXbZ5f85ok+ZVfkZ9JmydLG6g98US64eToaJK8/OVJ8j//587jzp9+Oq3H5GSa7vTpJPme79negAw3ubbw1FPp0ZmjozuPO7c20E6SJPln/yzdKG1iIp0H3/mdOzdP5nWTxh/dWA3L/qM/So8Wxv78m7/pzvPN39y9MXeBAi8GFPovhUf/vf/96YaZlUpap7e8xT5C98QJWddQvO99qTweHk7bUOIhpIuSJEmuXEnLu3ix+/6P/Vi6aefp0/ZmxEmSbvz/VV8lP9OOO+dYWko3+xwfT49pffe7d9oDy8vp8bCHD6d9duxYuhHy+fPpc9TRVDdJ+O//fbvtZmeT5O///e1nL7yQ0r5wwaZRoMCLCYW8T+GR97/+6+lGuaOjSfKlXxp/3DniZS9L64G4cSOtE5e1ngNEJEg65sSJ7jT/7b+l/A0Pp3bwe9/b/bzTSZL/6/9K7e9KJfVL8NAUik9/Om3b1dXte1tb6XHo4+PpATJ4bLeGr/iKJPkn/0R+ph13znHxYrpRc62WHkLwJ3+y87jz0JhF38A6At0zrhuNVJ9hOfy48yTZ7nO6Efbv/35aPvftPD717/5u+CCbW41SkvS6MKtAgTsX731vGhH+zGe298sp0D/MzaWbKT/ySLostUCBAgVebLhyJd2885OfTN+Y72X88A+nq1x/9VdvNScFChQoUADxqU+l+8w895x8WEuBMF772nT10Vd/9a3mREfhqhYoYOBLviTdTd9aMlggP86eTT+DKII6BQoUeLHi4EGAX//1dA+LvY79+9NPBgoUKFCgwO2Dhx9OP5ule68V8GNuLj2A5+1vv9Wc2ChW7BQoUKBAgQIFChQoUKBAgQIFCuxRFCt2ChQoUKBAgQIFChQoUKBAgQIF9igcB+4BdDoduHTpEoyNjUGpVNptngoUKFCgZyRJAisrK3D48GEYKDZIuu1R6JkCBQrsNRR6Zu+h0DUFChTYa/DqGldg59KlS3Ds2LG+MVegQIECNwsXLlyAo0eP3mo2CgRQ6JkCBQrsVRR6Zu+g0DUFChTYqwjpGldgZ2xsDAAABgcHoVQqQalUAtyaJxTtps8xnydCrqXhZUu8JEkilsO3E8JrTEvpSFsPUZrerYl4/fHaagOt/JjyPLxqzz19a6Wh9LAuUvpQHXk7aGOHlyfRlvo2xMtubT/lGWsSb558uwWrzTgv3jHhGV8cMeMnSRLodDqZ/Cpwe4PrGYRX13jBacfQ5fJFkreUtlSmxgtec70k0fPwSeVuKB3lxcpj6dgYmSTxx/W6h0aIXy+88ihWZnlltkbfo/88vHjySTZDbL4Y3ry0Ma2lb2LGMIWWPkYv4zgu9MzeAfbVwMBAl02ujSsOa554x7c2b6Qx6ZGtXh0Ti178Hs2uxtUGkh7xyBPN5rdsS6/s9fi0sT6TVscY2z7UB0izVCpBp9PZVX8hj70vXcf6Cv3wC3i+W7XNcB671qtrXIEdOuC1wW8xNzAwIE4ejyEsGY9S2SF+tImlDTI6oHp1LHg+aQmVxznOWyYVorwsFLLUyKb9RWlZ7cDbjqbn9PCZ1ymQhHUoOKDVQRPKoTrR+oSM+xghFOPA0N95jYbQ85BDoPUzn0shfjVDiI4ZiR+Lt17TFbi10MZIaK73WqZFVzKONFlhGace+cLvS3qj0+kYtdmGVn7IWbX40p5p9eSyMEaOxfR3P8ZFSM/HGN4cVJaF+tyjY0K2Td60NL2nX7istkDzacZ6TJ3pfOO0Y6DZFqE8HLslnwrsDjQ/xNJBAPpYteRHrDxFaHIjVv6EnnlhyfkYG9rSA565bM3XkB7meWLmvsWbx1eQxgh9LvnJvAyvrMd22C2ZpPl0nA/KixeW3ReruzxBG8132W3EtIllS0lwBXZ6gTSYaVCBp6GQKqA5ztS5zNtJHqFt3dPocJ4xmioJoFAwwIqEhupl0bXKCwkTqT95+V6jmV9ritU7hvh9rT7WOOW/JXBBSutMf4doxPSvpkykZyF46udF7Lj0BplicbMFdYHdwc3uR0mmSHIOgc88gdxQGdozqVyJnvW8VyNPkk+h9Bpvt2puetrBE2iwYNU7Dz8hXiQjOzb4INlSGvhzb3tJjoCHH4SnXT3t2es8KII4dxY84zeUZjflmXesWTyGnmm+CrdpeR5vvUO+jce/0vQxf+7xabRnIcToD+997/MQL1LgyeMT5UFMv/cTHr87lC6UN5TuVsp+L5/RgR1PxEy7b008LXBB88XwwsFXpVg80GtNkMQ61VbgIsYQ9La/FhSz6ITuhX5L7RfizevUWDzSZ5rz5aHhaVvL2aN9yesr8UMDfLH1ldrLK/Ss+uSBNW5CCp3n9+Tz8lQY33sTdCzzfrT0hCWr88wtCo/jrPHjDdT00wgLGbn9goc/q509wTCp3TwGLEcMnyizNT2l5c0TxLJ0tUbXO8a90HS4lC5mLvA0lr630kt9rpXh5YnSD+XrhzNU4PZEv+Z0zNwI2XzcV+m3Iy3NJ03vaTRjgvwe+Rlrh9L+8fggnB/aBzRQpckmrh+0MiTd6/XNtDHksV+kAL+UZ7fkWIz8DfmD/Pdu4E6W6VGBHe/g1NJ6hJ7HqA4JgNCk09LECk9JsFiGqhR0SJKk6ztfzrMUlaX3++G0SM95+2AQIgSNnzyKKY/xGtuXvEyE5JRxutK47HQ6O/qTPqf3BwcHu+jw4CMvnzu6HseQ1tEzNvsJa357nB0v/V7GW4HbHyH5qslIC/0KeGhyWJJboXHqCRbRPJ55m3fOe5/HytnYeanpWm9QKMb58MKyY6Tfmv1j8Wrd4/c9bcLL0uDRt94gUC985KFn2Z94z2s7cj0bo2sL3BmwnHPrnnWf0vY+C8kwyQ+TfBNOK1Y2SgEPzzywgkMSfYunGB0i2c7S/NcCM1bZ/x97bx4nW17UiUZWVVZm1l53v7f7dl+6WbrpbpYGxEYQpBF4OuP2BgZBcR/Bp+ICiuOCyOCCT8UVF0TRB+O4O6M+gUFANkEapBu6m9777kvVrb0qszKrzvvj9+JUZFRE/OJ3Mu9St098PvWpPOf8lvhtEd+I35Yqa4tgFClsTLfhf23L9sWQW5IO8cp8j/2vYUFvO2rppvAX0439rudYvpwKb8UqopxTGljLUzN6+TspPE+LxqEDXwJkqY4Jj7MF00dngEZSvVHg4SXLoxsbFHy/L60zL8WEHQ2TqjxSyUo3JjCs+LSvWG0kKRmtPrhDJ8ablJYXHPRa3zxPbnD0yxC82IK1pItPqQak5fCUxkLMyLPy0cB3L+PHkqeaTJKAU4ohy9P06k+JF4tfKT0LeMfS4flyI1ySZzFgHZPDVnkt8hp5Wj1qbUuf+Tepv6QYK5p+6jd5+nsvmFEjjzOs1CGPDdJwqTYuLTkdw2Mex6LV37XvPH1ux1h5YpiYHKIUGzep8rKonuJj2KuLpLR4fKndPfzGnDiavkvB4CkOixR94M2/3xTr9yl1wtswtSy9YrhYOhejfvtyxo5WkbGGSiWvIOHh++FQ4vnHGpDHsb5z491yDKQY9xpvUhj08EptqQ2YmOOAx4vVU2rZYmXqR1q0nJLCkuoWVzfhyp2YQWHxaRmhmiHmFSZeg6cXuhjGgZRfSY8N4v3KOiievveSBYi8CjolT5q2JJO1NKVx5jGae+GTyhuPbKXloStAJR3p4b+IUZ4CiDnF2sSifsklLV/Kl5SXZOgV+a2l622vmPMolp+UpudZStfbJqmGUUk7hyyc6JGlveQjpW3hfQkLFtVtHixr6bqYsyRGPD3PNiIrjxje5+WwcLXmdPHYMym8WZiYO39itpbGg8Wf5ljytG1K+6fWV+p3iTSd4yUrTlHZL9lnUn1afc9LSY4dzWHDQUORBowJT893K6/YYODC3CJexiKNrIEvzw0TEh8eYOQxsj0OFimMFYfWkwbmJB6p0eCJo5HXMaOVHd/HhJoEHDEuv9FGKo/WZ7W2jZXba4AWUdJSXfViNPEwvF9b9VUC7CuXLHkkORViRiN9tsY6D2uNbYkPzqdEHpmdAmokABUb+xqI0PRpL0auVy95+bT4l3i3ePWUwaMrYvEk8pY71qd7kfO9kOYwidWPJx4fZ1pbpo6TWB9Oad+SHltUxJjW4qbIEEu2pWAxK33tm0RFDVwrzX6kTdPnDpKLRSnGeaw/WXlQkmwDD8bx0MWuP04xf0KKXXShqYhd0u/6vSC3YnGHR8yA18JYafdq7HvT1tLrd+fB9KQbszzxKHGnkyU4Ytfn8vahTg4PENbKwjs/euw1R0eKoKTpehwnlIrOyErpbm5uQpYFZx3+IVCl37T8LMMv1RnjfWelT+s01YiNOalS6FIL7pIuDmnGl8cBKj3H0rbCeEGWJqM8OsX7zcpfek6pB824LQL8LR5TQSu+i2ELq80ksI/vveD/Qhj7MaCd8i0VVMYMDq8BJvHhdbpoTrqYLuHxPWGtOFpZaHje/0q68qlfDtwiZDkzpbwle8oygDV5EcNy1viOyRN69AR953VCFB3/nGevMR1zqHkcJTyMJ19LfqboIQuDpDgUYnjGy0cR4v1Uek7BazxtaVx4dKkWxsOLJ24sf42SD0+2wJ0H+HlAuUeha95JaSBLgtFqtNSKjQnbGMUEbCyOxlMsTyu8Vqai4TzCLyWctXXM4ovmYfW5fgB46uABAHE1Fs2XOrc0AaZRPxxRsfqLjRmvwR0jqV2QH68BVtLOp5js88o4KvOLOBSKhOPAL6W/Xmj5xNNN5c2Tv6bzi4xdb10XBXZIKfJO48ODHVLBsYaRNONKM94kfj35SvGsupb6vmRoenW9ZKxy/ooYHFr+Xl1W6qAri4rilQtJtD+nOge84wvzkeLG7KmUfKiu0bbiaga8xidNm35PMaY9/NN4Ep8ahub8xcqRGiY1voateRhL9nvyvZSy0euQkfo2jW+l7e2XVh+4kHXU9zN2ioZLUfKS0aspaPrfCoNAOiZcrEGdwrvGhxYv9mwJYikvXlZer7G6kv5bAI5+Lwo0tfJYzh0pvqSYqNJJ2Q5n8ULT544ojQepTpEnGkbro7wvaI4QzeC0DNEUoMDL6BGWVvoSiOfplkD7yiBt/GqGXBHS+hyfOfQav5oMxjBZ1r3N1sN/Cvj0jAlN5vB3MTDi0TMpQDmma7QwXj0i1bUE/mIyM0YpOECKK8n0FCeFNy8pz17ykMJwfWSNjVheEq7Q9AHNm+dpAX6p30t9L7XOSrrySJOR1rjW+pOWpkSefqf1bR6fj0tPfBovFkZLi/MRkweaTWal6aEYHpXkjyVzpPce29JLkm0g5ZuCGbQ0LPyj6X+Nh15J04sSefWlhSul/Gnamm7W2jVmi6bwnUI9OXb6qeAs41wCC1Zci3jns9KK8Sm9s4A0vos1ogWSOWDS0pccBKlltcKkgnkvCPcIcK0sHmPJEkIogKU0NZ6lga8pgY2Nja78edgsy2BwcFC8gQzzGBwcdPUx/tsjfDXlQOsmBopj/dtqJ+vZMvSk9CSjtaSdQXwcSt9pX7WADg1zsY0ya5ymyMrYmJN0ZQwISnnF6scDZmm6KfohFjeWjkf2S+E0gNYPkgwnTql6MRaPh0nBGl6jwypTL+2OYYsaP6kGKn9v6Xo+tkq6ckjDcPSbFUcjTz+OfevFGWDFiTkpLKyXQpVKRZ0s0cZTbBxbeXmMZUsHeOwrKQ0vv7H29shKnre3jmLyL8aT1l5F5aFWjqI6OLUeJN3vtRuK1IGmQy6EPim0FasIQI4Z3p5GLQrQJYHtjcfzlb6nkjQgrcHKz92J1UHMQI7F8xgEnCepbqQB5AGbEhUxOlIFBTcoY6DXKwAk4CClkWUZbGxsiOfueAC4JDikvutReN42iik2T1qe8tBwHuPtYhrwJV1c0pRqEdkSM5hjDgap70ogVuM3lT+ML5VVe8YzDbzjUONXe46Vl763DBVLv+O7ok6SFEdRKli3qIgc0upT06capWKeov1DC2eNSwtPpRpHHN/F0pXK4cFkRbFLSZc3We1qYVcPDqHxtLF4sbBKzFHhtSekdDWZyf9LaeFkpWRUe8YshpOMdB7eq3ultD16TkvD+l7ETvF843xL8oy/t9qA55MiC72OJPzuxfresavlY/FK9Umsb3nz9JDWT1PSTb4VSwManrjePJAs8Bob8FKjeAWx9S21k/NOKhn6RXnyCGXtu2bsWw4ZKW+NJ+m9Jmgs8g4Uqw6k+BwESkaD5CgpojA8oJG+73Q62w5btsLT31L/SgX4HioqwKxxQo03y3jU0uO/S+fOY4tiipqGKaowPTykOCCRqOPFkjWefs3HuxfgcOCqyU3puyTjYg4SSb5SvunkQYxHzSEUM/Q9coXjiVj6FmHY1Ot9velqetrTXp70Uvnh+aXEk/pHanz6TuKh1BMlIaUYnJwuRB/S5KckD7XxHJN/Wl7aOy8OjdlEEh9c1tP49CiDmF6x3sXwsJS31Q4aWbJHsoUsSrFraPredDTnhZZHit0qOUkkflJ1KK9PKW8tnlY2r25P4dWqW5qWhquK6qfkrVixQZuaFoC/40qFtDpjaufrt7Eqpa0ZojHHTJbZNyh50vGELerAiRnjlH985uG0Thwz9ot2/l778IUChFkWnDs0D15GPg41I9BTRm2cxeJ6yl80f/7eAgP9NJBKunKJg8YiMoy/43E1B4OVjwV4pLgWWCpCqTJeOrieyndLjvNyVir6zYwWeJPStOpNu3WxCAhGKgLwetEZVn1YutxjwFHe6O+YA4gTB88WWQaqxa+WVi/fvI4srxFR0s4gT/tp2Aq/eWV+r1TEmNVI04OW80hLI8avZvPE9IRlWF9o3GfJsRR7lceL4Varr1m8Ur40p1EMv9AwltPIS0XCpjp4UojrN8vBo2FBb1tYPErtEKur1LL25fDkFMCSUhgrjRSDUcrH44nzAKMUwKORBhalAYtlp04STRikCCWpXVLAjgSapfJoAM56ZxlbEnkVkuUs0MphCTyvIyVWBunGAClv6xt9Z/V/y7jlhjB914uRkmpMabzEwvUDTJV0aShF0XvDanJcG/+8n0tjvIg+SxlLMVl8MQxLr7GtOQcA5NU3nny1NqB5Sjz1Ui+xNLkO8+qIIvz1w4Cx0uBylbfRhe5f1hjQ8I/2/UKRxyAqaWdTkXb0OHQoFTHoUtKUxoc1ruizhctTqZc0tHKkpmthZS5zLPuuF/LYdV6ngjcfTqk4XaqPmJ2hxeN8eHjpxQbwOM4oP14q4nTS0qDpePwNRfNNvv6nH4JIMoC19zzvLMvEGb5Y55bCU6+dRJubm+psIs+3iGPLiqd1hM3Nza7/sXRSiadpdWqt/jxl4s8e5w0FnbSvcD6sdtWcOp7VUBof/L2luPl3T7/vJ0l5ae3sUahF+C5aVs/YuVj1WNKlIe/4tL5Z8kmSI9o4R5LGcCpwoPGtMdoveeGtA41HKz3J0UHTjeldq4yac4XH5WFS28OrpzlfVhpFKMa3pee0+ruQOudC4BAp7VSDJUYxuVDSY5ssLOzti7GxWmRMSrJWS98iS/ek8BEL43Fq9arjPXnTNDzOBu40sMJZjjRPHVxoDKulr9lUHl3m4dmj87Vnno6FN3ohXm4t3VRnWSoPvVKhFTv9dCh4wVvMExfzJFoevpgh4OGbL0+3OgMtA/fQejoploc7I2ICI1Ze65tm+HsFkyecJDg9aXn7Bi8DrTd+cr9XEfJ3Vr170/YqNmkcagpeMjywH6UYPkWN1yLUiwPoYjrLSuo/WeCDkgeUYbwUw1CTRRZo8/AVk58ePWDJUq8zw6pHDcBaPKWCV06xeuXp07qjzx6druXdi7zgMofzx8P1i7xpeXGTVHf95lnKPzYWtXF4sZwu0plIpX7Z+SRhQq1PamMlhmM9DoFUvCnhP8u5w3mO5aGVleNGT1zpvYVf6W8pXQ2vx+w42l4xeSjp6RQ9oelXj7yT+I6lL8Xj+fB6tfpdv2Rb6ljgecf6vcZrUf699dGrDRezdXvVuYUcO0WUqYdRC4QXzT8F3CJRJS4ZzJVKJXr4Yey7Bpq1Z4lnvO1EG7yak4E/a0aBFV8C8hZIjClOLV3LsImBUvxOz37g73iaUroePrgxw9PkacfieA26GHkBMC+/t/219iwilGLGaSx93h4l8L4yKQZi6Ti3wnoBPM3Xei/lKX2X+LVI0kU8Dw5aOR8WoJIAsiUDPCSNP60e+MHRmu6l/HlBNpe3VhiapxSXfsOJHE3Pp+qTGID3AGFLn/biXLpQIF/jxVMPUn+/EOTRJaWe2fnk6UPe/hbDhUXz52EtvOl1PnjLIsmWWN6xsarZVtp3SU9j/Uo6jMblZdHCUP1jlVfiQdMjPC2vXuR13y/Dn+p3zmuKveXNS8rbCufNr0gd9FKWIulpNqkXSxal5OvOeyE+0LW0NaDtEULeCuGglw5OC4BogtozkGOALmYgIEmdRas/TRjGeNeMaysOL0OKAtLqyTK6vIrWMgI5XzGHhue9RzjG8rCMECtcCthNKVNsvFoKMdafU/K14nFlfSEBf0mXJ3mBqCeNWHxt7McMV6+esmRoCvjE76lyMgY4LX54eEk+WHx6QWwMKON37siPpaHxg2lKkwVW+infLf1XJH1OWt3SdurFcPDyqeGpWPn7Dc57pVLP7GzyynvtW694MRbGi3E1nedxOPSTPHrRCp+q26z0UgzoIvVk6dWitlOMnxS5Z+lHiwePTVpUDqfULSXNLtfIM0GghbMwSC86KaZX++VY6+nwZMzIuu1IMqo9Ri4nj7BLKTgPyzuu1JApg6tIA0sOG8uJk2VZ16GUFGxSflO9hjyulBYHuhYwtsrci9DW8i7aN1IFpvUtVh8pfZ+TpowwPS1/S7nSuvQIS2mccD48JMkIb9yYE+5yAf4lFacLAVC1flNkTNI4sX7nAXTamEoxtCWHkKXvrGcvH0XGIXck8G/0fLsiY9oChil1WYQsg0FriyJ5Wn1Wwy/Se6/jrd/kMVot8uqqC5E+z6ekK48szGrJxphR2It81/hM/Vakb8cMXCsfbrvQ9CwHiSdtzpuX0GaiZ5ZKuoiSV15bto43jkRF9VfMVkulfjiYvM4X6dniy4PHeLqxft1L/4zZvZp/pKgtU3grljZItbCULMNbMi41B4VGlgFgpR2Ly8kS+poA9AJujQc+8ygBSEuAaIMlxfHhAfYxg0xLQ2r/mGGg5SflFWvTWN5ewVjUOIzlZY0bTx5aXcSMS63fxuoiJhusZ4tKh86VSxrI68VAQ7L6Rj/Sl9LxlsUam732aUkv8e/WeKdhUseZB8RIvAwMDGy7vEDqG149nWqUSA6yFJncb7LwhERFAKqFjej7fpTR0nf90p8XkvppJJV0+RJvZ69jm4bXsKgmC4uOgwvZ5zUj3JJHFvbXdAwlrCPLEUJ1gldHSbxYx2dwXRBz1ltk6V+t/az0i+o0/qzZ5dQui/V9D7aIkRVeK2tKHXj1YqqvQYuj9UeP48+TvkQ9H55svS/iVZS+eQSrRFKH9YCwVNBtdUSvgOH5WCBHqw9cvcPP3UklTdB6QK2VViwcL7uWl9f5xdPgK5q8DppelWzMYNLS7lVZxNLQDAVab0X58jjn+m0wlCC7JE4WeE6JW1QHFSUPSE81aGMOAe408Thli9QDnZzg8oafb4fOndiZdTw96zsNY5WR58lBrpUHTZsSzfdCOx4oP7G6K+JI6Telpms526S0i459K03KR0klpWAYL45KyftCksdpoulLnk5qvjw/yaE0ODgIAwMDMDg4CJVKBTqdDnQ6nW12gNe5ppWzqPyzHGMeh1I/7IGY88CD01O/S/lbzjotfa9Dqqjs7qc872edFYnX01YsD8CxHBXWoJIai6erNW6RhrE8ahTwSgBUSkOKowHw2CD01rNWF/R7rPNahjwH/l4l5ml7KY5UHs0ZwAUGB+Do7NKEusRXCnCUSAOTnIdYX+lFAFrOJS2uZsTy8SXxxY2mXp01XpLqunT0XDmkGdWxvqxRivL3ptkrFQW8nGJGrCRrpDiWQwd/a7pHkxHo1BkYGOhaBk+XwktxYnXjdbbw9HtxWlnfvd9SHA4pfT3VILCMnVgcC7cVSaMI9RI/RedeTIdcSReeJJ3CyRpj0nuatoZXpedexwLH+Vq5eunDKXLYqlcPtrdsQH4j8NDQEExPT8PevXthbGwMNjY2YGVlBebn52FlZQXW19dhY2MDNjY2tq0CTSmj1/Fh6WZPPjxOv7Fsv9Lz9KWY4yiWtmbvW+OF96+i9puWPv/uwQoeTEbT9XzTqKetWLFBK/3mDeQBj5S0CrIEtAaIpAqThIzHsaEBXnzGmUevoW0pi9h76izg7eSNT3n0HDzp6XwxBRjjOaZgtfAeHiR+ehF+PI1YG3ODKCUfGp+mR/mgZBlxUlgrnlQWLT4Pb+WVSiXYfmyQR1FLfVsDBfR7LK1eZAIfX16jIKVfcyPB0qP8fZHxQ+NauhBpYGAAqtUqjI+Pw+joKAwODsLGxgY0m01oNpuwtrYGnU4nnzSRZI/kjKJh+wFYU2SWRt4+VYS0fiHhKq/zRTIwtfQlXeMBvxeKPHlo9dWP/PptdJV08YjjLqkt+UpvpCJYWsrL0281LMvTsMZ1TNfw36lk2WoeLC49Iz+aDYK21ejoKFx33XWwb98+GBkZAQCAdrsNKysrMDMzA7Ozs7C8vAzNZhPW19eh3W6L23w5/wDyDbqSPtLK6bVbtPJZ8p7n7dXnqbLLsq21cvWrL6VgPe0758Vrc3v1RqwvF6EUvwCnnlbsaMxoDasZoVJ8CtgkUKxVuCToUjpXr0paEur4XxNOqQAeiS9pRyFXFKRzPrRr372GFW97Wg/IJ87WakLWcvDw97Qc+KcpZR4+laS+zfsrpSIAF+uHpuEReJpB1AsQ5QZULN8YlWC4JI0sx6P0vaj85OmngByat4c8RkGqjCgCTjRjIHU8VioVGBoaguHhYRgeHs75b7fb0G63YWNjY5u+HhgYgImJCXj84x8Pk5OTMDg4CJubm7C+vg6Li4swOzsLs7OzsLKyksfX5FY/2pyWPaXuvcDV0096KUMKgNZ0h9Y3YnnyuFr9FQXevZLVnl4DXSKJz1KXXRkU69sSabg4psOstIp84/lpvz35c3nrja+NqyL16g1DnS+Dg4MwPDwMtVot1y31eh0ajQaMjY3BzMwMLCwswNraGqytrUGz2YSNjQ01bUsmxZw0/ZIJHozP36fKs1iaqd9idlqsTBaG6cVplKprU/q9FVbTtfRbilPOQ33ZisUFmkaaB5SHiRnhXvBlgTbqaPAa/ZZhbTWKJnhjglPii4JkWgb8HVMmlkHE0/OSR2FVKhWo1WowOTkJ4+PjUK1WAWDLq764uAhra2uwsbGxrW6sPuFRulKbodPHA3h5PhJ/qXxRo0XLK8Vo9LSBlp8VHn97eOiFPEZSCaBL0sgaA0UANpf7RSi1T/PtvZos9o53L8XAq5RftVqFXbt2wZ49e2BkZCQH0q1WC1ZXV2FhYQGWlpag1Wp1pVev12FychLGxsZgcHAQAMJWrImJCZienoaxsTE4duwYLC4uqo5z+qzx6imT9Y5/s+rJIotfyRiItZtlOEokGZspzgnLYOT5SOl5HEeSrkmp6xio1sY/7ysWDitiKJe0M0jqIzFZoIWjMttyaFg2EI/vNZAl+eLBqjzNXg1MKe+U9GKyXQrbbDZheXkZNjY2YGBgAIaGhvJ6xj/UN4ODg7n9gTaHRVadeBw80gpUD0my3uoLRXR+r7JMSsfjA0ix42PfU9Lh9eh1yEj1bmFES9dpcSx5YaUpUbJjRzOSpTCWEvd2SB4uFi8FGHg6jZaXR2DR93z1S2zAa3WKv/FZWqHjAYeYRqqRE3OW8DgYrlqtwlVXXQVHjhyBqamp3BBAx87Zs2fh5MmTMDc3B51Opys9XLWiDTCJDwpgNYWHz3SLHE0zBsR5XXDQ7AXQXAny/qYBcv7bAqb8d2yc9MOw9ZDURjF+vHQh+S7pwpFliOEz/e3RH5qi5M+Wgarpu17IayinfMPxlKoXvLxUKhWoVqswPT0NBw4cgHq9DkNDAUpkWQadTgcWFxfhzJkzcPr0aVhdXc1lOB5mWa1W80MuNzc384MvAQBarRa0Wi1YW1vL09TkqIdnS5ZxXZDq9EghzeCReI7llxLW+hbTIV6Hhub8sMZujB8rjyIGIycvqC86bkq6/Im2r4R1vQawZoukGtyeNFPjp9hXVjjLKaSN4V7KbmF9SqhzFhYWcscO6hN8Bgh2RLPZhE6nA0NDQ7n9Qc9309LvtQ1TjHKed5H8iuTldc4USZfqcMle5PlzitmgNB/pmfNQtD1iZOl3yx9ikVcHU0py7Hg6jWYgawZcivDiIEwjDWRYxBvEy5cEXLQw9MAvybiQnBBa/ujQ4VuNJHAqpRMLo+UrdVyPAhscHITdu3fD7t27YWRkJHdqdTodaDQaUKvVoFqtwsbGBszPz3cJW96WloKhTiBPHK0/WsDbowR53jFAGmsLy2nWq9LoRRlIJPUP7jzrNxUxZEvaWVSkfam8ihlpmmEv5WcpcB4nJnuK9ltN91jODkt2eXQZvh8aGoKRkRFoNBpQr9dzJ02WZbC5uQlDQ0O5s+f48ePQarVyeY+OnKGhoW08NRoN2L17N8zOzkKr1crlOZd/mjHhNcA8GKZX+ejlKZViANzr1LHSpe+KAFJLh6WQx6jS9CvnMwXjxMLz/EvamRSzFWI6QYtD05bwUIoRbfVtDz/eb9r3GM605INnDHnGrhUPw62vr+d6pVqt5vYR2kgbGxswNjYGS0tL+eqdlZUVaLfballSZbdm22l9zIMNNLtQsqe9sihF3knt0GscTbfyb73Uv4QZeFirLFLdW7gvNu6ssdNvjJDk2Ikp+BjQ7AfzXmHhBQTWsxaep6sBTA+Ipp1HGqg0LL1RhPPBFYgHpEntYjkguGNNcu7wcEgbGxvQarWgUgmzvbgUcnNzEzqdTu5hxysKl5eXzfqwhAatC4/R5FHeVnyef0wZefswTVfiQasfLWwqeRRQSr0VNRJKemyS1S9SnR/WOOD9nObby8GZnnxS4vNwMdkWA2O8TujqTyrLOa8DAwNQq9VgdHQUGo0GDA8Pd20twO20GxsbMDU1BTMzM7C+vg4AYcVOq9XKl8ujg5/eWjg+Pg6Tk5OwtLSUx5N0m6S/NJnPjayiWEQzPqS+6tEVUroa2LX6Mq8frz7ykAVKpe3MWj+M6SKrDlPGRWr7Wn2rpMc2aTKGf7fiWt8tp2QsPUmOFO23mszUeC6SpidtL1/We779Cp04Gxsb+WREq9WCarUKjUYjP2vHMto1itkYRfB5TD56+OvVYaDptVj98/w5L5Zzw+LDw69GXueZFd5rz3t50PKMYQZv3+xpK5bGpBZOi5PSeLRjpwoOL3kAs+TsoM9WGBqWAk4pP6pYKPBOMdgl4CKVyyqzlF6KstvY2ICFhQVot9u5QMVwm5ubMDw8nAP9TqcDDz30EKytrW07PDjGn1Q+CXh6nHqe+tH6Yi8KX4sjCXVrPHrGYEr+AL7+phkcKXkViVPSploGKQABAABJREFUlUOWgWXpGw+gifVlC6ylyoleHFMpxiwPzx0BkmMAf1cqFRgcHISJiQmYmpqCWq0GWRZW1zSbTVhZWYHV1VVot9t5OtVqNV9liXIb80VQjU6aer2eO+rb7TYsLS3B5uZm7twB6HYqjYyMwO7du+HcuXN5nrQcvdSR97vlFOsFnKYAw9Q+Yv22dGdR4OwpF/+WilcsPe2ty17qMRa+FydhSZeeUgwySyfx97F+HtMj/cA/vRj3mvOZ2yqp1KtthmngX71eh127dsHExER+bluz2YTNzc1cN6F+Q7tjdHQ0t0NwAiFlO5ZX7tHvHgdPisPb+81DRXFGkXaM4Trpm2Z/eycMLFuV5hFr/35QzA5NiW9RsmNHU2SpitHj3bPiaO+typJmZSyQlgK2POCTvudbjSQnD/3vAW2WQZIq+DXhxQGXd5Bvbm7C0tISrK2t5YYBCl16pk6lUoHDhw/D3Nxcvnw/lpdWjhSPrFR+rX9wUGf131QhJOWV6gCV2ojnq/EVSzOVZ6mOaDjpd69O2X4J4ZIuDVnjmD5r4aV+5XXkegBYCnnkrmUcamW3ZIqmL7R6GhgYgMnJSThy5Ajs2bMHarUaDAwMwObmJmxsbOS3Vp09exbOnj2br6JBsDw8PNylw+i2y9HRUZicnITz58/DxsYGbG5u5mfn4CpNqvcGBwehXq/D1NQUjI6OwsrKilgnWt3F6pvLI03+9UuOaLz2w+jqV9gL7ZhI1TEe502R9PtJpY557FIMb2pkYTnP2JDsF55WUcc3z0ty4Hj01YUgSYdXKhVoNBpwyy23wJEjR2BkZCQ/tw1XheKWq9HR0XzlTrVahXq9nqczOjoKw8PDsL6+7nbs8LboVf54bVArnCd9D68STurFkaNRar15/QJSOC39IjaHNfY1u9xT17E6SG2Dvl933ishoPQIj9TGKBIv1UklfaOCEp+tRo05djhRwCp1AE0hSHla77Qw0vkpUvnW1tZgcXGxyzAYHByELMtgaGgo3x87NjYG09PTcO7cuW23ZHHyKDJN6WF4SWgXAfZS/fP0NT5j5Ut1DEn8a3G8RmVKXrE8vIollUrAfeWRxxjWwKhEMSejxoMma4r0OQ/wsOLGZKI03jT5PTQ0BNPT07Bv3z6YnJyEarXatQInyzLYtWsX7N+/H06fPg2PPvpovmIHrzvnjh2U2/V6HUZHR/PDKgG25D6u0syyrOuQy06nA9VqFUZHR7vwgFZfXL+m1GvMeLHaVjKsJIoBzxRKNSZpvH4bZFZalsOMfu81z0vh1CnpyiJr/FpGoTamuAzSZBI3LK2xEbtopd/jOmZv4H+PfKQ8esarZXDzeMPDwzA5OQkTExP57Yzr6+tdNzOura3B2NhYvmUY/7fbbajVatBoNPID/jW5b+FXrR68jjDNcaW1dyp58BMPH7OVUm1qC7No/YRfOMS/W7xrPHoxopa29JyKOYqETaXkw5NjnqpeiW69oXlI7ywjnqbldRClGAVSB9J+U5LKJ4XBuq5UKl3nFyBJnYx3MEmJpAgsDC/VC+UJ87LKVqlUoN1uw9zcHKyvr0OlUulaxk/5r9VqMDY2BrVaDTqdTvQ6Qo13/l5y4vAwloPMSjfGl1TvvQhuDxiJKRPqNPKAdO0b72uW0LeAuaVMtOeSrlzSQHHMuPXESSUNdKU4VzhPVj6xuNxZ4NVdXNai82XPnj0wOTmZz3xSIIbL2tGRMzQ0BAsLC1Cr1aBWq3UdgozgGA9TRscOOnNw1hT/cCsWOoIAtrbmUj54OSn/kp6TwsVAe6qc8cghrwyO6RurP1hgVzMkJR4uNF2pcvtCAvSSLixh26EDmb+34mjhYpiaf+OOaSt+yhiy5KYnXkoenD+tDB45pqXPv7XbbTh16hRcc801ueNmZGQEsiyDkZGRXFfNzc3B3NwcjI6Odm0fXl1dzVeNeu0lqwyctAkHKR1JhveCfXlZNJwu1bulJ6R29NrPqc6yolQkrjRW8FlKU+NVs3V68ZMU0dHJhyd7hJbldIkJAq1Si4CCXgRUSnxvOHRQSINdqy8Mwx0pWjzpuVKpdDmLYmnEyiSBZisOfb+4uAjNZjP3nNdqtRzIo+FQqVTg4MGDcO7cOTh27FiXEWU506x8LQDdb4EiCQf+nNqfqTFJ67voGPEqeG3MeoFPSthY/4kZaSXAvnJI6uOxsPSZOi01ORUDNDGnDXeuaOmkUD/6cEzG03KjHMbbrRD44oGT6KzBq2EHBwdh//79+ZYpdMDQsFmW5boObz3EGw/xxhK8NQsdO1if1ImEt23hwZaeeuJty2WkFp7XjSZXe3FOcGAt5W8ZARpPUr/m37SJBc6DFU6imGOqaH15jYXU8eJNN0ZFMWlJlydZto2FYTz9ieMozRHLxzf/bk2cSrJBc+h4DFGrHDSuNu61ON5xk2WZOKFNaXNzE86cOQNHjx7NV/njCtKRkZFclw0MDMC5c+dgYWEBxsbG8tWgrVYLhoaGYHR0FObm5vIjITj/tHxchlNMztvNi3utOrCepTS19qRbnjl/dHWuhBl4X4zh+6Kykdedpne18cPT4uSpc69e0GRCbDykpNVLuoWuO/eG83oCi+SZAvxjVIQvKjy18JoQpMTPGOBL4PEPl6prThQuzHnnpwLIchJ52oySZXRz/jY3N2FlZSU/SHN4eDjf75plWb4EHwBg7969cPXVV8P8/DzMz893OcU8A4GGldrBArwaxRwLUhpc+Wn5WaBdisd5LzIGLGGh9TPtnUZ0OSUnbzt6801Nr6SdQak6go9xTpZc5k4PGp7KUG28enn2lkUD5jG9SJ8t0I3hceaSz15WKpXcyYMrbtrtNrTb7a6rzpFHPEeHbqtCkI3X0dLVOrgVF/nEWxLRAYRpe+vM0xZe3S7F8RgzUlzLuJF0AOfHAt083RjgTOmbKeDZ6mfeNLU4+O5CYD0tTGzclI6dxwZ5jXCPvuHvLONV4iM2xrxOEwn3e+Jp74oazZZc0pwJNE6r1YIHH3wQ9u/fD1dffXV+5hvqGVw5urGxAc1mE+bn52F8fByGh4fz9EZGRmBoaAharZZZbgujx8qppSm967ec8zhBrDJIziAtP81WkfKU8pK+x+JrfOAzdxilkKa7UzGpFV7Dr71Q4TN2UgpngRCeJg3P04oZtxjOuwXL4ttyVBQd2Bo4o2Ca5sudPFguepUfAIhblTSwmNpmlC/LaeQxKLIsg/X19fzwTBTCeM4CXnteqVRgfX0d9u7dC1NTU7C0tJSXP+aIkYSjJJgs485KP/ae8+GhVAeNFcaj/K24F4L6bfxqY89raJR0eZOkN/hvSVdoStdrWPJxKKWlXX/O+eX5psiYWBk8IIU7fywH1tDQUD7TiTOc3LmTZVnuhGk0GgAA+XL3wcHBXDbjlgac/UTHDh6EPDw8DBMTE3ledCsWQJiFxbPW6GoeWi5e97galdcLxQGa3pDex8JaAFwzQCS9KuXPw9N8iuAjni5N35KdHiqqG1PkvqUbNb2eYuTSdGIYRsN9pZ7Z+eQxXrV4AHrf9OBMCVPH+qTV7638tTiWzWJ995BVFxJm47Iplnez2YTV1VUYGBjIj3EYGBjomhjY2NiA1dVVOHXqFCwvL+dxUd/QfFLkqPXdemfJTq1ueDgJb8TipfAs8eXBV6lUxFbSxpEV3tOuVrpS3yxCMd9JrBweKuzYKcpYSrqacLPieSrNGmT4zQLwsTw8YA/z4ABa4rNSCU4eBL9ZFmZGNzY2ckcI8uQ5j0crC++0yB+9vQTzRtCMoJpv9bKEE/I9PDycL43c2NiAdrudl3NiYgKmp6dhcnISTp8+neeHPGiOGk/fk8CZp495+yIlDQxKPEvGV8zI4OlL72MAlfaZ1L7Ny6Slw8dyisD1Ur8VTkmXhlCOSO3HVzgCyMBG61MxpUnjc1mqLQ3nY01aMl/UGNfSifVtLo8lwjLiAZKNRiOfvUTZjwcht9tt6HQ6UKlUcmc8nseD/EhL2ektV3NzczA9PQ0HDhyARqPRdU061gXVafysH+RZqxdLF8TqSwvL5SZfgchXv3oAPO9vPKw3He2b1a94WE//0/SXlrbXQNLS0JwnHr1ktXkvhjt97jfQL+nSEcXMHhmhOSJ6MXh5GhIep85rSdbRdCS+teciRqanLJoetmRcSr68bnA1KN3Ci5MOqFfW1tZgYWEBzp8/D9VqFbIsy3UaP3sOyyLlqWFZzrtXbvIw+J+f+6TpGq19Uxx3Xor18ZitIcWL6TqrrF4+tbqQdLllN9H/Re0WrjOk8kv2U0qefTk8WcvcYsZrIHpACvUkap0gFZzQZwswxog3DhfavLNI4fEddeLgH50pjQ1eDfRIZR4cHISRkRE4ePAgXH/99XDgwAEAAJibm4Nz587B2bNnYWZmBlZWVqDT6eR8cGFuKSy63B7LBhAcP61WCyYnJ2H37t0wMjKS36QlKQar3FLf4eDcK/y4YZeqmOg7j/Hn7af8t9XemrCyiCsKzzjwKADOs5ReioHj+V7S5U9cz3j7Er2dzwJXKX2ekuZABeiWDdoNJpZusoCIxoP1Dt9b4A/fjY6O5te+0lWUmMbGxgbU63VYX1+HdrsNrVYr3zaLzhnq4KdOf3Ts7Nu3D2ZnZ+Hqq6+Gffv25eAb6wQnLXA1Kq5IxTR7JQlHWABSwzDS1lILhFEHm6ftPQ5vKY4F7rXyxsphUSq243FpPUvlt3jRHGNWf4+RlRfXTx58W9LOIA3fW8ad1Dctp7+WthaWEg/L8+Gr2C2MllJOjTyyRpOhnDSdZ2FMyV7a2NiAxcVFWF5ezrcB8x0NrVYLJiYmYHJyEmZnZ6HZbEKWZdBsNru2Elv8UT494SwZZPUBWnZ0TPFvHvLy3wtp/UHTCyn2B3fGWPqQpmfJZa/O1/qfZlPysN461vpSr3ZMT1uxYu977UBekINhkDQFjO88lSYpcp6WFUczqmnHk8LGQAN3MuAzLn/H1TWUuOETM5oGBwdhamoKnvGMZ8BLX/pSuOGGG6BarcLm5iasrq7C/Pw8nDt3Do4fPw4PP/wwPProo3Dq1ClYWlrKZ3b5DQMSGMO86DWEeIAyAMDy8nJ+jeHi4qJ5HaFElmKx+gQ1JjRBofVNSyHRcNqKMC5kUsjTz606SQHkHl5SZQEfc70Kt5KuLOJK3tOnUvqQBNo1/WIBDo+C9/bvImCBxrVkFh5aPz09DRMTE1Cv16Fer6uHJ1NnS6fTgXq9DhMTE7kTiK7uWV9fh2azCevr6zAwMAB79uyBvXv3wq5du/Lrz9GhDxDkId6ASPUktnMMrGnGvlSXmozlRry3j2lpYbl4+lIcD56KUS99xQpv4akivOFzTEd5eJLSLEISL17cV9LOJY7vLGxO4/DfMdyuOShSedR4kTBsP8hKl8tnj05LcfZoNgPlC/+3222oVLZWVKKuwudms5nf0DgwMACrq6vQ6XRgfX2967wdWi5NnhTBzjSc1X+sOunFtuZ6NJWoTE6RvUUwWsyGitmA3jZL5SPF5vTQhdQvPd+KpREHWxI48yhiy0AuCno4D1K4Ip0jxalD+dAEhccJQ9NGniVwrCkHnsbAwADU63W49tpr4cUvfjE873nPy89UANha9thsNmF5eRnm5ubg1KlT8NBDD8F9990HDz30EJw9exbW1tag3W7nA5G2WavVguXlZVhbW4Msy/KDzpD3oaEh2NzchMXFxdzgoOc4cMCt9QNtWxqd2ZfqXEtPA85a/6bfef3zMZAyJmK8Sc9F0kDi9WKl3Qu4lvKV8uN5eEFFSTuDKECLhQOQZaVnPFnykPc9DYxp/RDD8BlVzzi1QK9XL1l84++hoSHYtWsXHDp0KJez/PpyLAO9jhwgnMuDW7jQMY+yFZ37rVYL1tbWoF6vQ6VSgaWlpdx5RJ07AJCDbPyN3/hWLa3cqYZSqtMAwJ6t4+F4Oql4QtNF/ZDzNG6Ks0bCEP2U9zTNot+LfrPCW1gWoFyxs5OJt22qTInZETScJJNjciimv6ie9K5sTHEs0K3PWjj8pk0oeyml7ik/qHNw9Q3+0QkHnDDG1aioo9AhVNQpQfmJ2Q9aWXl5JJJwhkXc8ZXaFl5HYYxvDZtoMtQaRzFdGCNpDFqOKuudl19JDkhhPW2aomsLr9ixMo/91ijmHcYwHuKGv8c4tNLQwklpcL6l95yPIvUDsP3MCW50aAM8y7Iu7zb+r1QqUKvVYP/+/XDttdfC5OTktsOdR0ZGYHNzE6anp2Hv3r1wzTXXwE033QRnzpyBhx56CO69916455574Pjx47C0tJTPxKIQnpmZgePHj+fCFq/PpUv78Zyd0dFRqNfrudKQVgJpANgaCFpdat/wPU1bek//W+1qGWm9AsXLAXSm5usxWLRxzP+XQHtnE99WKoFvKtv4+QOcLJmthYv1Py8Aw21KKU4qiwd8349+PjQ0BLt374Zdu3blznM8SBkAcpk9MDCQO9uxbdrtNgBAfkglPZcny7LcsVOr1aBWq8Hg4CB0Oh3IsgzGxsbyA5RxqTmGR6dSs9nMnT8xw5rXR0rdxAwnABlQerCD5RCX9LLEh8fBSXnUjEdNJ6TqCk3XWkaNF1tdCvIa5qlYtqSdQSijAXTHrdbeXB8UkcmSLOEYXiNpzF+ocaUZ1ZJ8s/Qwhk1xKHM+NHuGOnToduJKpQKTk5OwvLwM9XodhoeHuyaJ6bYtXlaPbZbqALLK5Y1/MXCulycaHmB7H8Z3lDTdyvWhNq4knabpWovX1LJh2pQ/Kb/Ufm5hEA8m5FT4uvNYw2nEB42WvocXCchZPEppSPxRJ4kXkMcMTi0/D08afzQOf4+AkBoVUjiJXzxQk87E0nAYBmdtx8bGYHJyEvbu3QtHjhyBm266Ce6//3744he/CPfccw+cPHky36aVZRmsra3B0tISnDlzBrIsg5WVFThw4ABMTExAo9HI0240GjA2NtbFhwYiY/VGw0tn7MTaWeuryIu2OkgzNixB5DVEtfCxb0UUglfwXGjS+i/9XtLOJip/Abac0Fo4XM2HTgLLkMV4lOgZMZas1GZEuRKPzZxaoFfTq1Re9KOPS/qNXkUOAF1bsnCrL9YVHt6Ph08ioKYrcKju2NzchImJCRgYGICxsTEYHR2FWq3WdS06vSFrdXW1y6mP+UhOHe13P5w7PFxRkowaJEmmpbazBHJTyJuXx9DU3vfLIdKrzvEYACl1WDp6di7xg5NTDDAumzXcJhm6dEKW/ucH5mJ8TR7QfqrZO5adI+mcWJ5WXWj5cSoaRrJFcOXprl27oNFobDsnDieKp6amYNeuXTA9PQ1nzpyBgYGBfMVOo9GA5eVl8YZhix9JT/PwWrtJaWqyTauvWHitb0jPlj2VYgt73lt6PPWd9/uFlNOSvpDqrAj/3skdSskrdiRhlgpArMJqndRzPoyWpsWn5eCI5SHFSQGIfJBJecYAm2XocoeDBCy5EYVlaDab0Gw2VZ6pYsKraXFp/sTEBOzbtw+e8IQnwDOf+Ux4+OGH4dixY3D27FmYm5vLhWer1YL5+XnodDqwuLgIe/bsgampKajX69DpdPJ9sLSe6Ax4rL41pUXLyetBiiMpT56OptSlOPSd1Pe1/iGVg/MXS6dfgLiXOFZdxdKynku6MgjHOZX72lhFkhzQAD5js1KpdM3Y0fc8PP2mXactyRE63jVZYuknKndpeG4YSOlqaW5sbMDKygq0Wi0YHh6G8fHx/ApzegBllmX52TmtVqvLGYPAGB1C1DDZ3NzMnT1YXzhjSicOACBf8ZNlWX7uAU3L0rFSf7D0poRd+i1LPNhEciJ6wnsoprNouFieWl+Wnj189UpF9BkNq+mj1PFzofpOSRePKP7V8DEn3v+0izA8uM/SB5pekcakNw/PeJGOKrDyo2Gkckg8xYjbNVzX4R9OQu/btw/27NmT6xVcRYp5VqtVqNVqMDo6CuPj4zA6OprbEe12G0ZGRvIJIsqDtr0shkUte8MjXyyHi2Y3annTd14MzfON6QktTAyTaXaLxq+HjwtJvDwxfrw6KqVPeKjwih3rfRHnhuX57EfF9JKGtwHxvybUOS9Sp8fvksDX0rR40/KQ0sBydjodmJmZgVOnTsH6+jrUajUxvCS8UKiOjo7CgQMH4MYbb4RWqwWLi4swMzMDp0+fhmPHjsH8/Dy0Wq3ciTQ3NwfNZhNmZma6DmqmjiBJCVNvZkzhSPVDlaQGYLUbD3gaGFY7OFpSVh7yKASeVuzZm06qwIwJd17f/aASYF9ZRJ00FhBBZ4El47RnDo5p3jFHiWSIS8CT5ynpiNgYwDC0TiTZi2FispDyiE4UvOFqZGQERkdH85U6XFbhqhqsd7wREZfAozMIYOtGLHTstNttmJ+fh5GRkS5QLk0QoDNpeXkZWq2W2i60TJYxodUBD5PiMIgBWis/C+tYvKeCRMtAiPEaM24p30V1i5a/N56lq2I6JqW/aGFS9XhJlx/xFTtcrlsGLtchWliP0cbDc3zLdY6kg3ialt3A06KkbU2T9KIkJyS+NHlijSFNR3Nex8bGYN++fTA2Npav1kHHDqZLt2jV6/X83NChoSE4ceKEWA9SeSR+pDopYhNL4YrgeE3uefWMl6w6kcgrx3l9e9JAfmLfi5KWdmqeRe2e1Dh9OWPHa3h6O1yRDmh1riIdzwJuljCV/vMwMYFskTaYtDrkAl4SyvxK1o2NDZidnYV7770Xnv70p8NVV12VGw5SfppBg8K10WjA5OQkXH311dDpdGB5eRnOnj0Lx48fh9nZ2RzA4zc0IprNJqysrORGAj9PSBKmkmJNUbBobEjXSEokKb9YH+9FOMfIUirWtxh4R2OO8kZ59I6d2HuLYuPYO85LurxJMtQ1MCg5SCSgLIXRjHopL40XJG4gUOJjjP7HcUV5lraKanKcP9NxCgDbVrzw37idCs/KwSXs6NjhZRgeHs6vj11ZWem6ppw6BbIs65oRPXv2LMzPz+e6hP7RPDDe6upqPrFA+cZ8cLsYxsPtYZYepN+k5c0xnRxzEqSCyhgW4GT18ZS4MR41fRpLS+MpRZdJxmMKFpPa25IlFn+p7VPSziSqHzRdYRmf9B1PN5Yvjyf1OW088glHGs+yRWha0jiheokSx/9SnXjGOc8P40k3xUpjFf8GBgag0WjA4cOH4fDhw/nWXdyOhTIe00bnDk5OVCqVXJ+tra25Dp+O4c9eKDW+pw9SisnhVJsj1abheWnxLAyFv4vI5F5kuRVPagPa9zCMphdT0vbyX9ix06+K9QrNWLoWcUMgNU0uZHmntGaYrfhSGP6NAlAaht8Wgn9cSUl50rD0O/51Oh1YWFiAz33uc/DEJz4RJicnYXx83DUItY6MaddqNahWqzA5OQnXXnstLC8vw/z8PCwuLsLy8jKsrq7CysoKzM/Pd93uRc/YiYE9mif9Jp2jQdNA44ae10G3fUl1Z9WJpOioEUd5kYSkF1hqylkLI4FmSwDhd8/Y6QcI1to2ZnhdCF5KuviE490ad0jaarqYrtH6Bh4QLIXxpMdBs1Q2zrdUBg5ypYPd6XjmshHDUAe1JI+xXun5Ony1DsbFMHhWWqfTyc9Ew7ykPJeXl+H48eP5snlNdqK8bbVa+YpRPFtnYGAAhoeHYd++fXD11VfD9PQ0ZFmW39C4tLQE58+fz1d+4hXtNG1JrqYaIpbBlwKyte8enmIYQ2pvKy1trKTyZaXj0dfe7xJ5xrYHQF9MPVfSpSeK3SUZq4157XuMNBnMictw/o3+p/JfC8P5lZxAPC43Tul3zclDDyWW0tT4penROpZsJ8y/Wq3Cvn374GlPexpcd911+bltuB2rUqnkZ8HRuKhn8MD+VqvVdewEJ61+rDJ632syi8shikssORfrj5buiJUnZiNYNpH2XeoXnCS+vDZR6vjUSHPKSM98rGljkf/m6dPfsbrl1PdbsSgzKULMY8BZeaWGS1HyXMhI/7XGjOVN60XqsFq+MeGL/MfywzRQWOK3VqsFx44dgw996ENw6NAheOpTn5rflkLby2pPzYFSqWwtu6/X67Br166uMxxWV1dhfn4ezpw5Aw888ACcP38eZmZmYH19PXeMSNc8SkaPNeAkpwtVonjuBj1QzQt4NSNCAriSAIoJJqkNNKFoCRapXJbQsupBohTlEOPLAt0ehVDSziAOwuh7b3xNJnrieb5p4zOmxClvkizmZaROpkpl+9YzmjbdCgWwXR5ifJo3no1GrxeneoDLT5S7Kysr0Gw2YXJyMpfbeE4OXT1TqVRy2X7w4EGo1+s5sKbp0vKtrq7C0aNHYWFhIedxfHwcbrzxRnjWs54F119/PYyNjUGn04G1tTVYXFyE2dlZOH36NJw4cQJOnTqVrwRtt9td8pvXfVFZx+WYVFdW36H8UNL6n9cZYuWbEt/LVyqfnviSzLfqJVbvHr1RBLeV+mXnE5cDmhFJ30tjo5e+oMlYiYeYfOL9WYqPcpbHRZIcCDRPPpGN5c+y7pUK3MGv6ThJD/Ky8N84ybBnzx64/vrr4cCBA13biPFP4xF3JSwvL8P6+np+YQtOJNDycz45SXaHVG88LYs8ckjLN5Z3Sr6ebxKmQYrpFW/e3jCavI7FlXS6FibFBtH6fIxiecWoL44drQI1gZjCsAd4eYgDac4r51MSJjQ8/c3TTWlgqlikPxoHBS5dvcLPVUDnhHagGxW+NA36HyA4NdbX1+G+++6D97///bB79244cuSIed4MzUNTKtLVxGhUDA8Pw8jICExNTcG+ffvg8OHDcNVVV8HIyAhsbGzAF77wBVhaWuoqq+Ys8QgSGgd5Wl9fzx1OWCcA0GWo0HQ9bS71Lc0Y1MClJx+JLCAQGwecN40fq44lgKLlncoHJ/6tBN47k/gNeJLxJo0Trl84iMW4PLyVJo9D4/K0JH2nySftGcsvgSQq77VvUrmo3Kf6Ynh4GKanp2Fqagqq1aool2geGBdl9cTEBNRqta5ZUQqgAYJsn5ychJtvvhlGR0dzvdJut7uWxANs3crVbDbh7Nmz+Zk+e/bsgWc+85nwvOc9Dx73uMfl6aC8Xl1dhaWlJbjmmmtgbm4OZmZmYGZmBs6dO5c7enDbGOoNABD7RUxmSG3O33PqlxzS+qZmdKaCak0mW8aJpJcsXaXF48+aDiwCdCXd5dEVHllQFHiXdHkQ3Xov2S1S3+GOF82xo+kuSrQ/xjART5unw4njLS7LU7EkxqPhrHqqVCpd22Nj8jLlXaUStlFNTU3B9PQ01Go1qNfr23QKDV+pVHLdBQCwsLAAq6urOX/aVizOs4Z5LUwvlV+TQ6lYh+ZpYRirz6ToqJh8j+WhxSvqBONhY2PDo380HqQdNEVI49PCXyn674Kt2PEw7TW6rWeNrMGndWjvvns6+HjH0AxziT/acBSY42/cEzo6OgqTk5Owf/9+2L9/fw6oMQwA5EvYFxYWYGZmBs6ePZsLrna7DZ1OJy8jzsyiVxtnWjFfPBsHz1zApe28vrCs0hWNUv3ylTXcAYTPuOyeHoS2sbEBzWYT7r333lwYx/qQ9s3qF1kWzhhCBw9AOCsI33PDhadhHfLZC1npxYxHD8CWvklpS+nz8No3D08ab0VAfQm6dyahXOSAG8BWwHwWEsNy57fWVzXg5h1PNK4UX+Od923pZg4tDWo80GckOhlA4w4ODsKuXbvguuuugwMHDuRbqiRAzFeFNhqN/Kwcum0LZSQ6aDCNffv2wfT0dF42jAfQ7TBH3YNp4m0nz33uc+FZz3pWfo4CvYa90WjA2NgYTE9Pd634XFlZgYWFBTh79iwcO3YM7r//fnjooYfyWxh5fWpGFW9XThrOicn+mN6SAF1RxwblTeNZuwnHS7H609LT8FKsrDEDBr8X0T1WeG4UlDpmZxM12ABsu0VyTMTGiNR3NHyo9ScpDyqTPbhQGlNcl2hyAPPDCWPkU5pYtew8Xnc0jJQf/446olLZuuL82muvzScmqA1Dy48TtbhNa2BgADqdDnQ6nVzX8smJGN6O2aWSvu6nrPD2P4v6YZ9w+82iVJvIY59wHvg3+l17jvHAf3vLauWl6UvrnKmU+uvpVizJOLfiaGDFilu086WAcfrd4yyQymGF4XlIQouvwsHl50984hPhtttug1tuuQX27dsH4+PjuccZ42Mam5ub0G638+XpMzMzcPz4cTh69CgcPXoUVldXYe/evXDNNdfAxMQEjIyM5IAe25E6L1BwX3vttbB///5tq3WsPbhWHfN31mxJrVaDq6++Gp7//OfD0tISzM/Pw/Hjx/MbtSRFIu1JlpQNV3YYZnNzM9/2he1CHWj8sFNKsQPYJEVbtI9z0EHT95BlvBZJQ+JLAyrWePcYzlLaJci+MggdqgDdM4uWgpYcIDQe9hsue6n8kYAw/qb5Sf1P4lEan/jbAtkcDNIDiqU6oPJf45mGHRgYgOnpabjxxhvhxhtvhP3798PY2FjXFeMURFOwjL/xDAOaN4JllJc4G45hMRw/5Bh/Dw4OQr1ehyNHjsDTnvY0mJychFtvvRWe9axnwa5du/LzebCcyB9en44TFVm2dfg+ruY5ffo03HXXXfCxj30MHnjgga5tvVwXWE4B3rYpctcr7y0jTAtP06fhY7KYp+EJz+tHGzcWnzw9Kx8a39IRHNjHAD6NpwFpibDfUSO3pJ1JVMYhSf1Ek+M0Hcvgl/qmhpslHRAbU1wexWwYGpfLDUl38oldur2VpksxtCQfvWNFwnY4GV2tVmH37t3wxCc+EZ7ylKfkK3boof8YH3UC1fUrKyuwtLTU5cip1+uwe/duGB4ehpWVFTh//nxuY+Af3xbtqWPc9kWfY2ThcknGa2E1HrX49J0mZyWZLP0uQtoY1Hjx2As0nJVfzJbQ8oj1g5Q6kfjx9BeJkhw7tHPHlL8X6HipFwNYylcC60U6qQSkpPSkAUOFHQouFF7j4+Nwyy23wMte9jK49dZbYXJyMr++jx5WKYGdLNu6JWR9fR1WVlZgdXU191wPDw/nwg4dFpIwQeFcrVbzK88lwMiJAx6qLLR4ErDCstZqNTh48CDccsst8NnPfhbOnDmTH+BJw/N6TxlwkuG1ubmZ3xKD+WmK0wtWrXKnkNUOXqVTpJ48PPVKHiGstV8Jsnc+4XJqbUxRsEXfA0CXY0IDKdSRQMkCADH5pa1o9IA0LV0qhyi4Rp6wPNwxTo1OuooJ9cbExATceOONcOutt8J1110He/bsgXq9nq+yQYc2Xd1JnSi0LJgfnqOD26ywLfh5B1mW5TdxaaD/0KFD8LVf+7WwtLQEu3btgvHx8bxPAEDuQNrY2MivacfZWFxtilu+ms0mrK2twe7du2HXrl0wNDQEKysrcOzYsai88oJG7Z3XkRBL14t9YnEkjOPVBTSuBHol7KTpZ4tv651EKfhTC5tirNCy0rOoStqZhFtQAXSDmusdbWsvPmu6At/zcSE57CU+PGNCypPrR22sSxMD9LdUFhoX3/Nz3DS5wfmW8qFp4IrO3bt3w0033QRf+ZVfCY9//ONhfHy860ZHuh0LV+XgZO38/DycOHEiX7mJNtDBgwfhyJEjMDo6Cq1WC44fPw533313dHcAX+FEy0rtHl5+D+b26AjJASKl5Uk3ZgN79KHFK03HQ1LdFZG3nvCesnHMwymlbqQ+0WualAqv2NE6MyXNCJYUvybAigCcWBm83jutorVOFmskScCiwKJAenh4GPbs2QPPeMYz4Oabb4bdu3d3pYmdkHvzePooCEdHR7t415xZWue2QB3PV/ttCRVpywWnarUKe/fuhV27duXKWFKS9DefkaU8UKGrAV68BpEamppy1urLUgpeAS5RLwJBCx8zarX29Aop+k2KL/HBzxSxZI22nLqknUXUiAfoBo0SuEbCvqJth6Rygb7TgLXVR/E9PhfVTRR4SyCG5iUBb62MtFxUx9RqNTh06BDccMMNcPjwYZiens6dOrjahc580q1c9A8J86C3dlA+qV4D2H4QPU0PQfbAwABMTEzkYBydQFhWXJm6srIC7XYbpqamYPfu3fmsLa4Q4kvz9+/fD095ylPg6NGjMDc3BysrK10yncp4riN4XfPwElm61QsitbC8D1p60AL8KUaElhbnOYYRioJVLU9vWbR8JX2u6RoN1Je0Mwm38AB0rzKRMCLHkZw8/c/CSxL+5uMNf3P953EMYTyKpSQsxutBkmMcF/Lxzc/i4b8t4voF00Nb5tChQ3DrrbfCTTfdBLt27cr1F3Xq8NW7eNPvww8/DEePHoWVlRUYGBiA8fFxGB0dhampqTyt9fV12NjYyLfxSjIey0LLyXU5rVfvyouifcjSQ548NT0n8eYhSxd4ebLS7SVNj67jvgkrjmW/8O+Yv6RnpLAA3bg2tiMEqdAZO97GkgoUS0ermKINygWR9F6LY/GJ4Sh/WmfWBruWJq7YOXz4MExOTqp8WU4GDfBLz5IBQ4U671C4vBANAcqPdrgajUsNM0nJ0XgSkLaEmVQWXmdaOB4GYGtblgTqaXipj8aEsxVGi+dJP5U8YJ2Xkfd9SyZofZQ+x8J4gTblxysES7q8iM6iosOAb4GkABSfkSxjD2VUzAiVZKsla+g7r6Gv5cvDazJSS5tvm8I/3N57+PBhOHjwYL6tl4JnfuYaHUfSuKNbEGg6OFNK5TYCbFz9KE1uIDhHx1K9Xs+3VTWbTWi329BsNmF5eRkWFxfh/PnzsLa2Btdddx085SlPgVqtBlmW5WXAlUSY1+TkJNxwww3wyCOPwOrqKuzbtw/27dsHk5OT+XlyZ8+ehUceeQROnjyZny/HjRxJfnuBo0a9pBXDUpq+T0nbSkviwYpXtFyxcevBbbF8sD/GysnHR0k7j1DebW5uwuDgYK5ncLxLY1+aCNAwNH7TsGqqEcm/898xg1qSW9w5wdPiaVJ9oBmpks0lkSa3aBp05ef4+DgcOXIEnvjEJ8KePXug0Wjk23DphC/Nv9PpwPLyMpw4cQJOnDgBAwMDMDIyAlmWwYEDB2BychJarVaONWq1GoyPj8P09DScPHnSNb4lfBzT27SONUyiYW4PL9JvLbz1rL1Pka9aHilpxNLUvnv0UswOTaGYTaTZMbH/Kduykh07tBKKVGyvxqgmLDSeLCCmpcnPYYg5A6yBwMPRmU2aPh3gfLaUh+Vg2frNeZScEJJi4XHpagj6TNOk6VLhLwF8ahBofYrXO65mstqHng/BDyGVftN8NaUsxfcIAF7PWh+10uvVWNBIAsHe8exNM/beIhqeOwv54Xj4jQvDovtTS7q0RI1y/A+gO3OoccVBKpU5klyLKX/NuJOAP77n+dP3nDT9gv+l75wn2vexDqhxSsHx5OQkHDp0CKanp6HRaOR1TVfW4KoZDpC5kYOOfWoMIU90FhzDtdvtroP8qVzn/PI2w0MvEYB3Oh2YmZmBe++9F+677z44ePAgVKtVuPXWW7et8kOHUaPRgKmpKXj84x8P3/It3wLXXHNNvg0N9cX6+josLi7C0aNH4V/+5V/g4x//OMzMzGy73YX2A6lNre9SW/O+QMnS65bcLgKmNfnNedF4TEk3hWJgmeYRM6gAZMOL6xJNt2gyoaSdR7i1FHUIlR18IgGge2JAMuK5TuEYVztwmKbD5R+S9E7DmN7vAJCfNUPDaDgYoPtAfsqbhLckrCaNY+ST6x2qkxqNBhw4cABuuOEG2LdvX77KlK4I5fXc6XRgdXUVzpw5A48++igMDQ3BE57wBKhWq3DixAlYWlrK+wDiDGx3OsFEyZJDtL9QHWht37NwqoQrYlhd0g9Sm3r0AU/Xa4do+krj80KTNAb6nb9XL3B7RtIvlv3joeStWFZHpwBbC8vfeQBvDEhJ37wdShMwEvDSBkLMUJeUAwW8XClsbGxAq9XKr2jVlIBUfg14cHCopcc7GTcueH4ojPm5FpS4MMJ4OENC39HwvJ73798Pj3vc4+COO+6AxcXFLgOBCxHvLJqmJHkdaHE86cbCaP2Rt1U/yTsOveSJL9WlNP7of9rHALYfdmiN8XImdWcSdUzgmNaWoVKlJ4FYDdRqco0Da414WtI3S25qacXex3SX9VetVmF6ehp2794NIyMj+ZkEONuJNyHSQ4i5XKcONHyPwJV+o04ges04bw8K6Gk6/CwIPDOu3W7D6uoqLC4uwtmzZ+Ghhx6Chx56CE6ePJmX5+abb+46lwdv0qrX67lzB29JQccWlm1jYyM/12dlZSW/SQtBv4QHpL6kyTXusNLqg5OkK7gB6SVuQGp5pZCkT7wAWtK7RfO28BElPjlEf1OjTMJTGvAuaecRlWOVSiWfTNAmJilR2SjpHclRw1f7aDJDkheWrSQRH1Mp8SW5pIWlelpL1/pN0+bjrlIJEwi1Wg12794NT3rSk+D666+HsbGxXGdxTIjU6XRgfX09vx1xfX0dRkZGYGBgAA4ePAjnzp3LD0nes2dPvsoU9czS0pKIOVCvYF+x6taSa5qtRp81ua/ZKR6MLb23dAj9pm1bj6VvfYvJfqn/euwXruO0NtB8Bd53Hl1n9XmuU2gd010xdHzEqOdbsehvqYIsx4CVtqeT8bi0A2jgWuMvlr8l/DSALeUved8ogKZC5cSJE7C8vAxjY2PiFifacaUyAGy/OpfzaTnApDbgsxrSqiKpzimP+MfPW9DyxvAjIyNw9dVXw8TEhLkclvJKwbdFkuLUBistH29bD9jm9a4pevpOqh+r7bxU1KETU0ipeWnpaeNFy9fiq6SdRRJYobInBpD5+OBbing6NA9K/GBkGl+6gU8rgxZGKoenH/N0JRlLaXh4GKanp2FkZKQLEON2hGq1mp85Qbcl4FWwtB7wHdYPNz4wb7oli9Yv8ifVH80LCQ9LbjabMDMzA2fOnIFTp07BiRMnYGVlBZrNJnz0ox+F5eVl+E//6T/lN2nhrCve/jg0NASjo6P5BQJ81pmuKjp79myXU0dqL068v2lyqxdHBs/Li7Gk+EXlPyWrLF7c56kHrd40AC7pWS0eBdUYVsM2GtYqaeeRJT81IxZlE52YlHQVJa5jaP+Uzsuh/TG24kPSAzRciqzhOFhyXFj5WzahlAbf8ojfsP5RN01NTcGTn/xkeNrTngb79u2DRqPRJcP5ak/MDy+Q2dzchNHRUahUKrCyspKfo9Nut7ucebjV98SJE3D8+PFtsh/Txz/q3KFEt457HS0Saf1Kk3lafC1czIbQ2lWiFIdPrCxaulI/98S1bBQJo1kOFMse9ORB65TrEylckYmDQit2vAaw5XDwUqzCLLJAgwVqvALQO2g5H5oyQWHR6XRgZWUFzp49CysrK11haUflM5vSbVRSp6Vp8c6jzU5gOlwQUwcPvYlFAu4SyNIcKnzLWpaFFT67d++GycnJfFZZunaREwfUPD+v4pPq0StoJOVGv1n9XOtn/QDlPC+JxxRDRBJQVlhpubP1m1M/nFslXX6EgNdyuNKw/JmCO+lZisfDc4cLPlMHhzUONUNe+s3LFgNPXEZL8pTqloGBgfwGKXo4NQUWdAsWbndCJwe2hbTqhtcbbTe+hRfj0Pe4ooduQ6ZlRT7W1tZgfn4eVldX8ytp0fGCN2V94hOfgOPHj8Ptt98Ot99+O1x//fX5LO3GxkbXGT50Zn5zcxNarVa+DevDH/4wfOADH4DTp0/n/EkyUJM/Vh+z2tdDFrC0+pdkaHFDSIpnkVZ+S3fFKAb8NZwp8ebNT0s3ln+/9XBJF5e4rLQO5cdwfCsWTYfLR2n8We+RqFOAO3Y0/ml69LuE7Ty2Cy+jZMfEsBvlQcqTyiBqW9BVu5OTk3DzzTfDs5/9bDh8+HB+CyKu0OSrOykflUoFhoaGYGRkBEZHR3M9curUKVhZWYFarQb79u3LL5jJsgzW1tbg0UcfhbW1NRF/IHH7RCu/hv25LI7Fp/I7RebEbA/626uvrLSKysN+lssKr33Tvnv44v1b04kWrpPGVVEqdHgykrchJEEXq2QeLpaP1/CkYVIBgtfYpGl5DE8U3gg0cSvWyZMn4dy5c3DttdfmN31IvFrCJwa8eBmt+FTRaI4ADdDydoyBUW2mYHJyEiYnJ/OZWOrc4YrZAy49xpkHyPOyaqCZh+G8SmGl96j0+g0q+5UeB0waeb3RfDxZfHraqKTLl2jfkfoRvucyhYNqPmMWM7Zp/hIPWhoeHaWBWosHLhOsOkBCHcIdKlmWdd0YRbc9oUzH2Ue+/FfSM5q+xffaBABPk/JCt0Xgqh10LDWbzfwmk4mJCQAAmJuby2djK5VKvqLn4Ycfhn/8x3+ExcVFePGLXwxXXXUVDA4OwsTEBExNTXU5r9AptLa2BmfPnoW77roLPvjBD8K//du/wczMDLRaLbOtLGDM+4UllzQDzMpPS8cir96/EETrwyuf+yHHqWEpvY/Fk4xu5A3HTkk7k7CN+apDSaZzncDb3lodT797bAMqa61jDngcAJ9tJaXlteU4/9L2Ms045eXg9YerbzDsyMgIXH/99fD0pz8drr76ahgbG4N6vd516D+353g50LHTaDTyyQA8N21qagoOHDgAY2NjMDc3B61WC+bm5mB2drbLrojVj6QHuM6jxG+J9NgYMfwi2VP8W4ys/mhRP/SIxT9/r9ninjEgUUwPSM/cRvXUkaZ/eZm5DEp1YhW+FUsTDjwcZyYGfvhvK5z0nf9OIctjJ32PdUSp3JaxT993Oh2YnZ2FRx55BG666aYux47UQWi6/Jwjq7NLnUaqS2llhZQ25y0mKDzOF5rGxMQE7Nq1CxqNBqysrECn0+kS7tYeZik93oba4NMUlVQWrwD2vNfGTkzwaZQqILgxVlRweklqB2ncSLzwmbWLabSU1D/CvkZBHz/3gH7nWy4lBwSSJRtSAZyWDg1ryVRtLGl6wxOfGx106xqeM0NXxWBdVipbW7Jo3fJZSUyXtgUPw3mm7VGphBlUPj4xXbwxi+ZPD8hER/7o6Cg0Gg0YHBzMz1rD8Hv27IHbb78dXvSiF8H09HS+QoeGxTLi4ZonTpyAT3ziE/D+978f7rvvvvx8O84/b1/pmcupmBHH0/I4eLT4ll7VdLWnj1KyDBaJuE7WdEmsjqT8vDx7SRtTEtHxVdKVQ7xvcn0ibbORcIeG0znG4bjdI2888oiXxVtmzzikxOtCs+k0fUBX+FP9NTg4CHv27IHHP/7xsGfPHhgZGYGRkRGo1+tdK3UknUO3EAMA1Ot1qNfrkGVZvhULLxOYnp6G0dFRWF9fh0ceeQTm5uag3W5vayfLBqCEEyNWvVs7DSw71NOWFubh7yW9caExPiWv/W+9x2+8fbz1xdP2lDuWNh9Dkg6W8KfUdjQd7yRCsmNHA8PadwzjrTips2np8m8XsiNKAMICEppzgDpIeDwKFNbX12F2dhbuvPNOeOYznwnj4+PiCfM8fdq5U4CTBMYpwLcMGq1Dxg6KkwCfRZVKBYaHh/PbXHi6dDsZNQ5igk3iwQPErX7nGbQWaYDaSitV6GuAvt9AVQM4nB+etzWupLqQ9qqXtPOIH0rIQTOObfqbh0XygASPzrJIM9wlearJGi1vvgKRA02aNk+fO2cQ3NItVzhDqs0+8bpHwMzzkUA7rxsOvKRwGJYe4Ixn/9TrdVhfX4ehoSE4ePAgPOEJT4DZ2Vk4ffo0rK+vQ6VSgT179sALXvACeOELXwh79+7N06tWq5BlGbRaLeh0OpBlWX6ewszMDNx5553wyU9+Eu6///780ExtFl9rKwsbaTqSf+sVw3BDVCONZ0/6qRTTVRIoL5KXpmdoffTiCJL45GOhpJ1F2upzqmPoxAF1altyQRtfHKPQyQkkTZbiN6pLJMxk9Wsuc+nxCVq42DtNBmrjQhvXXNcMDw/Dvn37YO/evVCv1/NVN3i2jlReqqNwey7aIpVKpevMnWq1CmNjYzA6OppPaAwMbF13vrCwkF9ew+tcqwcA2Hbro1VWqe95bGqJYnazhVEs2cvjxewQjawyW2Fi6Vl8pthxUrpWX43xqGG9mP3GdZTV7zTq6bpzCahRoK2RJHw8AkFLy0oX+eTfaRgLkGs8xdKh7zRAL6WNgrbT6cDi4iJ86UtfgrvvvhsOHDgAo6OjuUCT6gEFmFQWzXiR/tM24aDTI/A9bcrzoO94/VCPPh6kJm1N07zg3GigYJ3zxOtC4lnq/5qRwtP2tAcPr/GRSpxHiU9JyHPeiuZtCXT6znLepOZZ0s4jfrYOHa8cbHMgzuWtZuhKYJaT1X+scW+995AWNpYGBWlcFwwODsLo6GjXih0MRw9JpiBYko+8LajziN9oQm+yw/aSHEjoyOE331GiZwShE+eWW26BWq0G99xzD5w+fRoajQY8+9nPhttvvx0OHDiQr9DpdDpQrVah3W7D+vo6AATwjWfqPProo/Dggw/C6dOn85U6fFsfr3/tNpSUdvb0Cwlf8ffevC25GgO4Wp5FyQO4venw8Fa9anJBiy/pJE3vl7TziB6BQOUZd+pKch0g3te40wHD8tXFNA5NW0rfwlG8H8fC8RuttHCaTRSTQ5ptZMVDPT4wMJDf3ogrdVB3of7BMtB6oo4dfug/1QE4SVyv1wEg6Eg8b2dsbAwefPBBmJub23YzscQ/thV3FGpEbQhLptP3XlmjyXWvTNVkHf+eSlrfROL1auUj4atUu8Wy9XgeHtLsWGp7St/5O+m3Jn80KuTY0a6XkwShloaHyViHlJRviiEc6zhe5w19z8E1/c7j8rMQkNBB0W634dSpU/Av//IvsHfvXrjxxhthampK7Mj8+k5JuFJlIikWj/D2giaJrE4rDTLKK9LQ0BDs3r07vxlL40lTipZilurEGox8LEhGJLYzBwcWeORl5hTjLcVYSKVY3BhgxzA0La39PWlq4z3VmC7p8qFOp9N1Doo0SyrJLrpdKyajAGQ5yceQJOOl8B65qClnTX9Z8kHjSXuPN2Lh2WQ0bdySBAD5Nila91yG4TMCaNRjdMsT/gF0r2qgbUeNCypDpTLRm0/wnJ3Dhw9Do9GAI0eOwMLCQn5zyp49e/Iba3Dr1srKSl4mdOqsrKzAzMwMPPLII3D69GlYWlra5tQpAu5S4np0lEYePWyllZKvZCDwfLx6RdL7MQPQGqsW71ZdUD0hxY8B71jeJV3+1Ol08pWB0ipQycErEe+bMZkf23ZFScJ1XsynYXsrLatckg7EuFKa0rNkG2n8o1MFV+ij/K5UKl3tRvnC267QsYNh8ODkdrudO43whsTNzU0YHh7Oz/BsNpv52Wurq6tq2ajs85bf855+88hVb/op+gDfxezgIpQ6pjx4nreDx6mjpUHDSH1c0nmxurbGSsxm9sgJSj2t2KEZ43ttaSO+83g0PYYc58EScNqgS+mcmkBLicPjSiCXgupOpwPz8/Pw6U9/GprNJjznOc+BZzzjGXDttddCo9GIlk+jLMtULzRvQy1MDAhpZU41TrCOMN+hoSE4dOgQ7N+/Hx566CFot9vqYaE07xR+tfpDZcKvWOQzzAgG0EjAckhL+6XxYAkUfJacIrzeNJDsqQOJj4tBnr7LyaqLknYeaWfmaGCZO3O0+JIMl+QmjxsbRxYA0QC4BqIssoxTK87AwEA+64mOGzqryZ0qNE3KP6bFjQV+KwnnEeUmTY9v8aUHKGM4foUtdQTVajWYnp6Ger0Ohw8fhkqlAuPj49BoNHK5iuXLsq2Z2tXVVWg2m7CwsAAzMzNw9OhRePTRR+Hhhx+GM2fObHNCSfWZqjc8lCq3JGOC82DpMSmsBzxL2K8oxcocc9xImELquxLFxqGkc3meVhol7QzimAxgy9lNydINtP1jjiAN0yGlOD08+VBeY3lrskMbh5pTVLNpPGXgeeE5OfiHTpksy3Iszm2SLMvymxRpvGazCa1WC7Js6yKB4eFhqFarsLm5CY1GA9rtNgwNDUGtVoOrrroKTp06ld+OpZVf05lSXXjIkulW+BR5zOvLY7t533ns+1RK0UvSs4bDvPGk34gzaLyYLpL0htRvuO0r8WBR4Vux+KDlDh4A+aAfDgy05fNSWMxPeqcJE00A0zAxsjqsBnRinVx6z/lE587MzEy+///OO++El770pfDMZz4TxsbGthn5nA9eJ1r5JWeAVRe8LJLikNqPDwauGGifkPgdGBiAvXv3wvXXXw/33HMPrK2tbdsDnSo4PIO9UqnkAh8PbqPLWDngx728/GBPLC/yifEkgEHLbdWr1ibWM/9mpSEJFimONj60vuDhjeclxdXqpwTcO5M4eOZjgn+npMkO/CaloYUBSJ8RlXji8SWFbVEMMPI+z3XxwMAANBqN3OmBgBm3KFF5RJe382eaN6aNK2M4nzweXYFF+aWrgmjaGAcdQsg3Ank8H0E6c4GuJMqyLJ+pXV5ehtnZWThz5gw88sgj8Oijj8KxY8fg/Pnz0Gw2t+kOTU5ZWEKLb+lNSx5KeELrO1oflQCoFdYD5DnWs+J685BIKiuvCwkQp6YppaulSeuTxitp55GkYyR9ww05GpbjWf5d6qeS48jqk5oO5GGkuFqa/Dk29r1GL30Xk1MWPtzc3IS1tTVotVqwvr6en6+GcVDO810PaDe12+185U6r1YKNjQ2o1+swNjYGq6ur+SqeLAuOHq4fNzc38/w4v1KdeXB4jCT94dE11nuNNN619pb4tOzYlPRSKWbPaGTpk1hcDxXRPdpY5pjOkz5SocOTtc5HAZnl8ZYGscUw/+bpcEXf8w6pGbdWpWsdW8qHD0Y+MLMsy2/uOHXqFGRZBpOTk7B//344ePBgfjMIT4OeeSARFVBS2aT36+vrkGUZ1Go19WBkLiwso5zXBcbRBhoaEhMTE3DTTTfBXXfdBbOzs/msrBfwaQJR4w3zrdVqedkBtm8hQEKFgTMFWZZ1nY2E6XFDSHKEWgd48nqNKRZNoHjGhhTXo0i0PCwDRcrf813rdyXtLKLnHlCwRvu5BMT5OyT+XpLXNCwlzVnjyUdKj6frIY8Mxby4vsJ41Wq1a+k6gmIEsPiMsoyv6KRpUfmH6fG2oI4ifn4OPbCTx6cOHLoikn6rVIKTfWhoKO8rmG6n0+lyFqH+XFlZgdOnT8MDDzwAd999Nzz88MO5Q8eSUVo90/qOxY/Joxhw0/on13kaefCI9T7GuzdfD8XK740fMyglbCBhOi3/Ur9cGYSOAW37ZYqukXQFD8vTpyTpGe0b50cz9KV0OPXqaI2Fl/KV5B1Pd3NzM3fooHOHOvFxGx0fq6jL0KmDOqjRaOS3YC0uLuZ21crKCoyNjcHw8DBsbGzkTqD19fWu68iLjveiOLdIfrE4sbbztq8UxqMLeyFJT2rtEtOnkp2NmMTS25pe4HqHx405AC3eadzYuZBISY4dSUhJDCEY08J7C2g1mBXG+hYDQlYDpXZ4LS2A7pllvpSdG/zUUTY6Ogp79uyBjY0NWF1dBYBwfoJ2TkEKoNMcbsjn4uIiPPzwwzA+Pg5XX301jI2NbQP5EmCy6sPLBxIuw7/mmmvgqU99Khw/fhyOHTvWNUMrKV3pv1Q3lCdep9TQoOG5AdrpdHKFhEpFAuG0X9GrhilAoIqKnzUi1Y8mcLXf1goHWjcaePCSNn4sEM2BkgZetHRL4L0ziY4p7WwdPmPOny2QK8kH+ps7kJDoWEkB09Y3Lu+131J4LR0pT6wjPpOJzh0q57hOonLHkh80Pl2xQ53aGibg8hXP7KFpYjjJAKByEmUlnq0zOzsLjzzyCNx5553wxS9+MT8kWZMRXD5b1AtG0eJa+ErDTqng1grL65v+5+FjPGjfJGeKxRdPx6OzuF6JjRFvWjw9L9gu6fIjuoJQw438PZcbGsak3zUZro3jmMyIjX+JP41ScZI2jjjFjG6eNzeqAaDrdkTUXZVKJXfIUb2B8VAX0LbFrVfo3BkdHYWVlRVYW1uDpaWlrluxsizr0iOx8sTKbckcr8NDwxvaO0lfazxo6Xlsx14oxZ6Q7AKLL2+fl7Bcytix8rV4s2xcyybyUiHHDt0+RZnjlc9nCKVl7lyoShXs7fwXkjSAAyCDDQmga/Gs9Gi+9Xodrr76arjmmmvyW6Go0uDnvnjBmafjoGAdHx+HyclJqFar2+JKwicGVDXByZ0blIaGhmBiYgJuvvlmePTRR2Fubg7Onz/fFd5SwFLZpLwpX6hM+Jk5uFoI6xxpcHAQhoeHuw4lxbRwlgGNjyzLutqOl53OKnEHD69P65nWAe8TvC1iQJv2a6+S1/jyCGdNgXnClbSziF4xmgK2KUnAJgbIMbwFGrT4EljXwBiPY209TXHiSN9RTlFnDp43g8/0nAKAbj1C0+A8anqabzOl5ZVkFwfo9PBlGp+ef0OdNzirSp/X19fzVTpf+tKX4HOf+1x+ywnO4kp1mII1rLaV0iwql1Lxj9bvvFgkhc8Yb1Yf9uTlBceeODF++Ljh+DQ1r5Iuf6JbefgkApKFKfE7gK07uPzU7B6O6aW+JzlAJFls6SEe35JlkvyS0uJxeP5S2Thxe6Ber0OtVuvCy/QKc27nUMxMb8VC3TE4OAgjIyMwPj4Oq6ur+d/w8DDUarWu1au4UoiWS+Ldi2f7SRZ2ick//uyR4da3FOeUN12e9sXwAVj9koehFLNxtXg0TW89evtWoa1YSB5gww1eaY8qj8sLKQmfXgw4qwK9nVxyallCMAYiuaNMCjs6Oppfe047PP3jeUr1RZfQcwDPw+L7LMtgenoadu3ate2qcY1fLtDxPVVM/DvPX3pfqVSgVqvBgQMH4MlPfjI88MAD+Y0mlGdax1J90HT5O/4NYGuLFVUwdA8uziYg0SWjGxsbubFCb6bhswL4jqZDV0VJDh4JCMTGBw3Py2+N8aJjTmqPmCAtAvpp+UvamYS3YtE+4v3NSQKZVr+SDH4NDGmgGtPReEKSdJym+6TwWl+nBgjKi1arBa1WK3fqrK+vQ7PZ3ObUoYBZ45E+I2DmTh0tHE+L6y8sEz+3gso8CvLpOWZ4lsLq6iosLS3BuXPn4N5774U777wTTp48CWtra+LhyJbu1YAZ1W3SdxqGf5f0rVbHHn40o43z4JGJKfLTwmk0rX4bOpJu8+SRGsbL98Uw5Eq6MCStCOV9VnvPSes7PC6VlRz/chwn8cLTl5xGGnnHZEqfjskLCWtLeJWGoQf+A2ytGqVbhiVesWyIz1En4Or5gYEBqFar+TXqa2trsLCwANVqNdcNOCkwMzOT34gl1YfnqIuUOqFl8MhwTb9IafL3Fvb22naesFIYj7PDyvdC6BOafip57SwtvGSvWW3uoeQVOxRoUXAjOReQ8D0OBDTAY4Ccxre+p5LVKSWBExs02NliBoElxOghlDwNrL/R0VGYmprKz3nhRjIKLs4jpouOBm022xI2uFVIMiikcnFDhTtYOPFzmXiafEDjYWf79++HXbt25XlIhgVNj9ct54m+o/WGygLTx5nuarUKAwMD+Zk6tK9XKpWubVh4LgTyyc+foI4p7WwdNLromRLIq7ZPPEa8jaS60541A0Orb22cxMCBNRY5yClSByVdPkT1A21L/C05TTQdIilM/tuS27HfVh/X5JDGr4do+txAoHnQuqpUKrC2tgYrKys5yG21Wvn15HSlIM2D8ou/6TNdLUPPqeBxub7nzhteP1Kb8XOBcOUROqxarRasra3B4uIizM7OwokTJ+CRRx6BkydPwsLCQn7WmVYuqZ69QC+lLTXDRgtr9Wv87THSvI4a/tty3PA4Wlqx/Dy8FclDa0OrTotgzVLP7FyiE2uSrsFnPvlmGciSbuB9UfpvyQaeFu9z2oogiWeJPPIISRtTkiEa04P8Ny0P1jk93gDtJHq2GqZB9QqesbO+vp4fwEy3B+MhyvPz8zA3Nwe1Wi137KysrMCpU6fgxIkTXSt2NP61evDI3aLOBM5DERnK87baSup/MYcILz/vj3zs8GcLl2k4yoPpeNmkML3qJk6pfOG3ov2jpxU7HGRy5w439AC6AaBGMcHRC6VWVJZlXbcfSYLW0zHpO1oXGA8FM7+NBGlwcBAmJyfzbVA0LgXOHJxQ3trtdle++Fs6CJk6f3i7cuUhzXJz4UbLqAlymr8HPHJeaf3zc3A0gSspVCsvFP7Yh5vNZn5LFt06QG+BwW1ZGI62E607amDhNcSYnzTW+E0wyB91usaI92vKt1T/WjtL6aaSxHOsfTTB7jF4Sro8STsvh44BCXxrAATJAsr4Xfvm/a3lTdO3CHmUdKdWZo9cazabcPbsWTh06FDu2KlWq1CtVnO5VKlU8kOWuazWZDY6s6lTh04woBzj5/TwNuXtQlfo4HfqzEHQ3mw2YWlpCWZnZ+HkyZNw7NgxmJmZgeXlZWg2m/mB/xdKHniApQcsx97ztLxlSTHuLErFTNa7GGDX6oWH94DvC9Xm0jgtaeeRtq0pJus55uV90hoDWhiO87xppuAjjVLkQmx8amEl+UPtGOqcwXd0ay3eZIVXlNMz2KiuQkcQXm+OqzrpsQl43s7y8jIsLy/DwsICZFlYrTM7OwtHjx7N85PsKbSb6MU1qPvwT8LKWtvG6tirF4qS1H5UvkpOIK/s0/ROL/a8lq+EDVPTs3Cl197RfAIpukvK31uuwtedY+VJy9FiiprP7vGKs4y1XskCN1pl0/zp4NTSpM8S0Ebiz3RVDJ0Nxbi1Wi0/2waFBzpr0JkhpYvv8BYRPGOAKiladjxojDohaD1w/nnZucHBVwhJwIg6E7hThsalK2aWlpbgwQcfhOPHj+fL8Wke3DmmDV5eJlpm2gaS04PyRNPEwz/RCce3PHCDTOMH49J65UYSrRvOo1fwYlrUoON1ITl7PMrLw4cF9nl+VtuVtPOJjl0Kdul3SxFrBheNp/UjLb4XgMX6eS86zAMGpPJtbobbRc6ePQvnz5+Her0Ow8PD+fWx9MDI4eHhXPZzfcLTpG2EMpDKcOowwu2oKEe5LJNmaNGRg7xxx87KygrMz8/DsWPH4IEHHoCZmRlotVq5fkNCXuj5DLRcWpvwFaSUpDqR0pRku+Us0/Lz8ixRah+Nhe0F5KbGld7HxmbMcYTvJIPNA9CpjLDKUtLlT9zZrNkafEUMkken8PCakUf1jtTfOFn40TLUpTHoxWrS2ErBZLFxLK0exe1U9AgDHp5OZtLVOvRGLdRBAFs6oVarwerqKszPz0On04HFxUU4evRo/syJOnTowc7ID+oxbmNJ9So9ex0CUt1LNhUnra/GZLPW7719PuVbzLaIhfc4wSR5L9WNZO9ZZGFPXhYrfy2uV3cXduwgA3QQ8m+cEW7UehSipEg95AHBGs9aebxpamXjg47PiiKY5YKNd1gKctERQ/mSBDjWIe8k9CBJ9ITTlSdaWTXAA7DlhZe2fPGwWrpSeDRQ8Or3j3/84/CRj3wETp06te18HU0RegeelLek7NE4ood94h/d5kD7MCoGNDawntCZl2VZV1q833FjSFKWVNl5KSVsqoGRCn5j6dM6KSojSro8SQLRGoDmwFwCwhwM0jT5bwssa6DCA25oWC2819jl5Yw5CFBnLC4uwrlz52DXrl3QaDTyA5XpKlHUQVyeYb70oGIKZLlzht9qhToL5R8SPeAS06NXzaKew3DNZjPfcnXy5El45JFH4Ny5c9BsNrvOz8F8UDdinxocHMydO1IfiQFi3gaxesffUloaELXwlJVOzGCTnouQ1uet/lsEj0np9DOsh3+r/iRMVdLOIklnSHpBamN+1ovHAJQMYstwkzA7gK7TeFykFPslxr83fsx2kNLjNlKlUsm3U/GrzXEiE8tFb7LCoxHoDbXo3KE6anBwEDY2NuD8+fMwPz8P586dg+Xl5W22C/JCJzxQZ0l6Et9JziFebqldUmwkSb8UaeOYPtN4tSgmG73YieftiaPZeZbjxFMH/aLUfFP0TKEzdijRVQIpxA/H5M6HIoXxkiRMkAf6nGVbK5LoO+700JS/xymSZVm+CoceRIkglNYHLpGnB+dSRwIVdFwwoRKi57kg0MazYugZMLSsFvCkAg2J8iWBZU1xaoeRoUHRarVgYWEB7rvvPvjnf/5n+PjHPw4nTpyAZrMpAixL6UptJwFt6kyRyptlW86xjY2NfJZ6YGCgy2nGbyvDeqd5DAwMbLt6mOaJcekMO91vTHmhMx/U6aWVmbcF/ud93UtSHkWBuWWAS+mmGNslXX7E5QdAd5/E39JsKwWFGN7j/KF5Y1gkzgPvW1I6liyy+mUKyPE4gjAcOqEXFhZgbW0NGo1GvpoQ62hzcxOGhoag3W7ns6Oog6iDiN40wp06KGskHUmvqEW5hGmg3MLf1KmDM7DNZjNfoXP8+PF8VpXyjzzTGzlj2ILySvW9ZBjx/uUB4JqBpfURLbz0TWt/Cfyn9lMtTU+/i5FVRotiecfSiuVj6a1+GcclXT6EMknTBwBb7c9X8HnHlPQ9lpf2riiWsvSFJJP4u5gtw39zfcx5l8YWD4tYGrfc0klSdP7TFTsUh+N/usoTb4KkE6IbGxuwuroKi4uLufNHax/UiZRvxNzUVqIr+PnZoVLb8Pq2dIxme0qyWdNfUntpcThp+sgTFsN75aiG9Xn/kcrs6a9anpLujFGqXpDqRUtLwwsWJa/Y4Z2UOz4kogxKQJ2TlKblXJDAiQTeJT6sgSB1TA78JIHE0+MOBu4c4F5d7Ro/BLz0dhDqeECwLNUzglZc1kiNf7q0EOPwtHn90gHA95NqVxBykpQU/40OnaWlJTh27Bh86lOfgo9+9KP5TVh0yaM1WLR3khFE//PvUpvje1QutD6xjNSgwW98hhkA8lU+vH4xfakOY3VvnWsVUzpcENN8NfIYvlaePI5HEXAQkpJnSZcXYb9LAc18m6Aljy2woY19iT+avqe/xcJaMpWXQYvHAQ/ltdPpwPLycr5dia76RFmLqw8RNPMZSgqW8Zk6eDBvCrAlnU9lGnXqoJ6jgByXyp85cwbOnj0LKysrXbPl1AjAW08qlYro8Of9wdLXkhzh7ZIqZ6R+FdODRUgqG9cL/HcsXwuPSe9TnTDae5oWB/X4TRq/Fg8aXxYPFk4paWcSx1WSvND6hUeO03cWD6k8e8NIBn8/8rfGoydtiqO5s6FSCdec7969G6rVaq4DMF6n08nPh+N2CnX0o71Et2XRFaDr6+uwuLgIy8vLuU7hPGZZWH1Tq9Vy+4gS1TXcDuG2BCXLaaPVodT3vLrIahvLgeDBNx5bQOsnKX1Ze+fpd1YdF+m/KXolll6s3T38cEpy7NCByJWqxEDM86U5T6zKjFV0rOB8oHn4lOJLAtNbF5ZRgM4ZusKGLk/HJepIdKYSn/E/xkdgjksasyzrWpmDoNgqP+WV1530TTMwaD58cOIzCuO1tTWYm5uDhx56CO644w747Gc/Cw8//DAsLi7mZy9o+1i9fUhyhGjAntaL5Myi36iTB7/TpZ/o9KGzEPislYGXkzqN6EoD/szHrVc4xMaBVjecvyLkAVA8PM27pJ1L1nkGADYQ0Qxvj17w5NUr9cJHqrFKZS7VD6hf2u32tgPY6SpOrtuoY4dOMtDtpDRvXBKPq26yLBPj42oiPA8BgTYebLm6urrNgY+H0aMjCvlDubO5GQ7ZpDoFyz8wMCDedhKrV03X0z4n6SJJj1hYRjIsvWT1V86/t49LjpQYb5Lh5+Wd//ZSLD7nReO/F71V0s4iST9YRiOOdW2yk4bjFMMoWl+U8DWPE9MPkoPBwmxWOP495ryg5dDkAb5DJ8qhQ4fgmmuugWq1mk9G090Gw8PDXTfKUluAHm2AOghvTsRVO6hnzp8/nzt1tPqneobeSIs6ZWNjI991gW1EV7FyXRNrH97mUp1L8aX0tHBWX7T6GyePrOR9U6vni4XbizprtPGVOpY97VgE71FKcuxQgCg5Q7AjaN/4O26ExoSW1RljICWl41gCSiMrXysPVBJ8MEuOET772el08qXz9PwC/MN4dPYToPva8+Hh4Tw9rY61MkjtTH/zPsEFBlWQuDKn1WrB4uIinD59Gu6//374whe+APfeey+cOHEiF8BUgGNaMQPOEl5aGWmamqFJwb1EFAigMsAtV/yqYdoXOF90jHBgwfnkfQfzoWlIdaaBcW0saQqA88PjSnXM0+ZhYoe0S3SxFEVJ/SUvmOFxuOJMccp4gb0VD0nrwylGbownrxHMv6GcXV9f79oCjE4eLo9oPDoLylfrSHlm2ZYjB/NAp06r1YKVlRWYm5uD+fl5WFpagtXVVVhfXxdXYGZZ1rXFCs8ow2cE2RTsb25udp1lhquMirSp1p78uwc40/hU7kv1Z8nemCElxaPEb8P0jJcYPpD0cAqfHuJj3TOuYm1qgXZePo9jq6SdQejoBfAbzhZW9qbheS/lC2A7aDlv1jiUwnl49I5ZCbdJYx/tlsHBQRgbG4Orr74aHve4x8HIyEgu39F2QUcNXVGq1QHqK5xcwImDZrMJi4uLcObMGTh//rx6Dg46dejKILSnUAdhGRDXDw8P5xMVks625LbWBqm4gcbT6pzWVQpZcSQ+uU1i8ZqC17wU02WxvCTfA6Zr2YweStXhEh7QKHnFjvZsKU7N6KUA0tOZvY0gUUzAYXwpTc4PBVYovKSOyQUOndmj+3ppOA3A428E5iiwALbALIJYvFkLqdVq5St1MCwemomgFwDyMxb4kkMOZrRtAladoqClS/SpwF1aWoLz58/DiRMn4P7774cvfelL8Mgjj8D58+dhbW1t29W3tJNrHT5FyVrPWv+kv/kNMpQn7OP0bByArcPbqILi+WngQeszSLRP0n7GHUe0TmnfpGWP5W8ZIhoA0kgqk+RI8lAJuncmSTLQan9tHEhySpLNMR44pRqRPE8PSJNkvyeOBKTwHcqYZrMJq6uruT5Bpw4/BJKmSR05OLvJZQePx8/LQcc9Xk8+OzsLy8vLXatQNQOCykoaluZNbxBEQl6pE0hb1eWVU1Sm8nj0WZLRUl/WyuzhhYeLjZGUdL3ytqic1erP0x6S7qGkOba0sZRisHj0b0k7hzTbIDYWY2GtvKxxqqVVxLjXeOjVKSrxpY05+lsyXPHq8b1798KhQ4dg7969UK/Xu26TzbLg3MHVMXTrbaVS6XLoA3TfGkydOmtra3D+/Hk4fvw4nDp1ClqtliqDcVcDH+eI93n56C4LurrIU79Sv+ilXay+q6XL60DjpYhDyEMePdPrGJD0RFEcGBvLUnjNnrJ4KlLmQocnSxXsAaJSAXCASEvhaDoe5c/T7mfnw3zQw0/TtrYOUIM6ZlRYQjDLsnwr1fLyMtTr9Rw4o0OHLgfEg5bxFikURgDQBeRxFpM7Hni9846Gs6FamXGFCHXm4Gzt2toaNJtNWFpagrm5OTh79iwcO3YMHnroIXj44YfhzJkz+eoc6ZwGamxIdSj1mX70Ba3NJGOBf8c6A+g+oJUaLHQ88DJozh5OqOSQJOOL1hs1djjf1BHE85D44KCH9jnrLB8eX1MitAye9uwXECrp4hLtB5pxTJ95vJQ8pGdpzGGYInpFSkd6r6WtyRVNNkvlwCXu4+PjkGVZfvMHrtyhW0NpHigb6Bk4fLsvlVv4HmU9brFaW1uDtbU1mJ+fh/n5+fywSq73Yw4XHp7yg7oL/6OurlQqXWcJUbnEb1O0iLc/N44sQ7+okySlrxWRdxJus9KJ4Rb+3Ive5bpc6vNa+pYRIOFQ6RuVPxamLfXMziWrP2uGmJaOhK88+VryIyY3uI6U+qtkmEtpWzadxHtM/1j1VamE1TCNRiPfdjUxMZFPTNPtT1QHoXzHYw745CgSPQ4BddDKygrMzs7CsWPH4NSpU/lkt8QnvdGRkrTiU9MpGI6vKrXqBOP14tTh371yUPoe6yOUNHugn7aXpFu8utVKsx8OniJ59pqeRsmOHS1zDcykKD6v8Sp99wD1GIjWwLIWXspPM4I9DSmFxW+dTgdmZ2dhZmYGpqam8gMu8XYTXAKYZVm+CmdjYwPW1ta6li2iwwfDoAMGwTl+w3fUeYM8oQMInUJ09RGGRV7owWV4VS2uzjl58iQcP34cHn74YTh69CjMzMzkBzvT9OhgiLWhp9+k9mOetgUGeHiJR37TDC4FxfrGeNTQou+0MlP+LH7obWvU+KFtx8vkqRcJPGBc7Wwl+qzFl55LeuxSTNZ7AXnsvWXQpZBXgfdDofP8cGxXq1WYnJyEqamp/CBIPPuGO5a5DKfOXfyPkwnUoYNh6ZkGOEs6Pz8P58+fh4WFha7tVladcHlGVzrS8CjTuB5CcE/PRECHD52NtQwxarBRudqL00JzHKaQVneS3PTkUbQvFtWlUjjLiKTP3vHobatex12/xm1Jl5682E77XsRYRtJsEo1i4VPHY6qtZvFhER5wv2vXLrj++uvhwIEDUKvVuuwL1EX8Jiw+uUB5xwlp/E5vU1xaWoJz587B8ePH4dy5c10H63vbgdpEXNfQczP52XN01ZG0MEAi2haW4xnfeR0Fkv1jtV8RmW7VZ6yPSbogZfyl0sWQ3R77BsNZOjCF10KOnVSwYMVLAeJFSOO1n8o8xnuvMz3oeT537hwcO3YMJicnoVKp5DOh9XodGo0G1Ov1riu30ZlCV+igcweXMwJsHb6LYdAbTtuNO524EwAAurzpKNgQ2KMz5+zZs3Dy5MncqYNn59ADNjEf/psPEPxPV8BobVLUq5sSJyaUpHrkQo9encgPWOZ/PC+an6QYaNtRJcqJzpJwJaApFsqTVieSEqXfeJo8Hx6H51HSlUUXQmEXMQyRUkBvCtj3kpa/xVelUoHh4WGYnJyEXbt2QaPRyA+e5FuvOGBGHUBnQ7kMomek0XPSms1m17ar+fn5fCk9piPVryUn+CHF9Fwd/I7fqKzjV6pzfcD7RKqBJdW55ZBINaCK9J8YeObbxyXHFYa10knh0+Ngsfq4tx56cZhhfOSHPpd05ZHX0EwN6yGO/fg3+l7CSNJ7bfxauEvCUp7LVGLjX3IyVyphpc7u3bvh8Y9/PBw8eDDfaYD5U2c8nTjA3xTvU5xK7QFcqYM3Kp4+fRpOnToF8/PzOcaW+Kd6jefHJz9oeLpah25XRt2p4QEJO8f0Ocf4Vt17ZDJPN+ZQipGF11N9Bx5nVVGSbJZLZUvEZEuq/Zp83bllnGm/LYObhilaqZqxqZElDLUOFQPq3obR0pTCcmG1srIC9913X74Nq9VqwejoKDQaDWi1WrmDBw9EpjOneLAXwNZs6/DwcH4Ac6vVguHhYahWq9uW1SNPksHCz83BGVs8x2FpaQkWFhZgZmYGzp49C8ePH4dHH32069paJA10x+otpmRiDheeFz1oONY+PF1aZ3wljGYsSAKaO1X4waYSMOfl4/nG+OZKjM9K0D9OkoGUQl5DQhuvJV2ZRI1Q/l4CCx4gbsndXvtTr+OA8sLTlcarFR9nRsfHx2F6ehrGxsZypz8/k4Dzzg19LqsA5OXu6NDBAypnZ2dhZWVl24HIUnqSPATYkkUol7Nsa8sVBdVUdtLZXSrXMAzf4svrjrejZgTQeosRl188vRhJ+fLv0nuNF28Yie9e5Dw/KDpWfm5oxAzKfoxhrkslDFvqniuP+oUprHR6NZI9+iVmW0jPKfolVc+hnB4aGoLJyUm46qqrYNeuXV1Oecoz3c6kXZzBz69BewT1EE4qnD59GmZmZrpW6XDekD/6n+osiotxpwP9RmUk3bZMw0g2RRE56nGiWXF6lV9erO7hS4qTSkXySskvVt8xe8TDlzeMl+dkx46l8PC7ZEDGGJLiSWQJkyKdV3IA8Hw40PTy5m18y1ilgm1jYwPOnTsHd955JzSbTbjmmmtgenoaRkdHYXR0FOr1OoyMjMDw8HB+QDKedbC5udnlGa9UwvL8er0Oo6Oj+Qoeet4CFVScZ7okEpc80vMU8PycmZkZmJmZgfn5eVhbW4Nz587BqVOncrDP60oC/7yOtXrkYay2lX5r72IKTOODn0+jOYCkNHj/5Q42LW2PQUi/afVNFRXvn17jhBuBHtLa1fuOl62knUfWmKHvLzQAjzlOAPRxW5QXLQ9eJxbPlUolX5U5MTEBu3btgsnJSajX69sOxudOMU328vML6JlpeDAlXiW7srICCwsLsLi4mB9OKZVRk030HV1pOjAwkK8GpTzyVUC0DCgnqb7iZ+JZdavpfg+Qtr5Z7SfpJ95OXkoxAmJl5I6lWF5aHWsz2JoDJzY+Lbxp8SQ9W+Xh5Shp55OEl/C9p+01e8Mao5pc5/FTnDeefm6RhB9jBrNHJlLZOTQ0BOPj47Bv3z6YmJjoctTzP8wfnSi83PwPdVGz2YSVlZV8h8Ds7Cysrq7mq3R4vVHiW5LpCk+A7jPluPyiEwd88gEdUF4bV8L3NC8Ng2tpWd9S+gjnoShZ40j67vUfXCjSbA9t7F4OVMixw408+ic1kNZJixI3Njl/GKZf+dBnno83HYzjAbM8bypY2u02nDlzBtbW1mB2dhYOHToE+/btg6mpqXz1Tr1ez2/Goqto6HWxKOgGBgagXq/D2NgY1Ov1/Lwe3KYlCVB6mCaeOt9qtWB1dRVWVlZgcXExPyATHTxLS0swMjIC+/btg+HhYXjkkUdy547k1JHqkAtTK6z2TONpwFMCnTEwqDk+LKDLFZnUP2IOJZ6X1I/4DVlSPtahcBYIp+GserEoBiD4t34Z9SXtDLL6VK99oWjcmOyRjE0ezjvOU8H/4OAgDA8Pw/j4OIyPj8PY2BjUarV8NSbA9vFOdQWdceSAnzp1cOIAnfrtdhuWl5dhYWEhX41JZQPfzkVBsFSfuOII9RaWbWNjIz+nhxtJtG60s9qwHHylT1GgS8Nyue9xZEny1UsWyNYcH70QbTtJz2njMfadh4mFpeEpbzHePeli2pYhlmJclXTlkCXPPWG1317jUQsvya1U4z91/MXSo8/o1Nm7dy9MTk7mcrzT6XQ5MjBPXFEp1TOdVKC3Xq2treU2yPLyMqyurnZt/+X1RPnD1UT4m55HSs8SxRWqXAZKf/QbrxdLJlt17sUMFhXRMSnvqNyUwkh2EMB2hz8lq76KyGKvbrmQDqMUSm2zZMcOEhaYNkY/gYOWniSEihiTqaQZzbE4ALYSoAKCG9ySsYxgdW5uDpaXl+HkyZOwZ88eOHToEBw8eBAmJiZgZGQEarVa1wGR9DwCFFgoHBcWFuDcuXP59iy8fhBBNYJkCub5bO3q6iqsrq7C8vJyfmAzOnyyLNzoValU4HGPexxcd911UKvV4J577oG1tbUuIyPmSEsBerHvvK4lsvpXzJnB30urbCqVyrYZ6Jhg58qEH2DK+cDZBO/2MsvQiBmsWhytrqx42ndeB5eL8C2pP0T7itTfNMepJi9iDlOeRq+ASZLpNF9uNErEwY9VFgxTqYSVOuion5ychJGRkdxhT/PkYJc7dPAdDUNBNV2liXoAV+o0m81tMp3/UacKnU2lYXBrMADkN6QAbMkx1Cm0L/DfKHMxHdRhXM5J7Se1r9Yf6TupT1qy3ZKLvM9q8lgi3u96NdQ8eEz6rtWHl3eLL2v8a7qsqOOoCI8lXd5kGagWPvT2z1QevLJA0g1Snl4dE6sHLa1Y+ih7x8fHYffu3TAxMZHLYn7YMTrytTEt7Q7Av1arBSsrK7ljp9lswvr6epcM4DYW1UNo6wBA1wpRDIu6Bvng9UPzwUlxtJkovtdwRyp5bBct3sUirY9eCH686XjskH7lKbX3xbJVCp2xw5mNFTAFfHDwysGWJWR4ep48PTx7jFf+XiqLFj7mnOJGNxUws7OzuWNmZmYGrrrqKti9e3d+1g6dpc2yLJ/N5UsOEaBjHujBxtU7yCM6dFqt1rbbT6hnG1cNIf/j4+P59YJ79uyBG2+8Ec6fPw/Hjh0ztyTF+lesP2jpxtqAvtMAPX/28krTlwwDKR7fisWdGzw8tqGUr0Uc9Gp9U6pvOuvC8+qHME01bEramSSNNwsUxOSnFjcVaEmyxiNXLLDtkV8c3ErpAARA2mg0YGxsDMbGxvLVmwhY6ZYlKj/oyhr6m8oWeqsUnSnFM3XQsY+OfFq3VNfwepAOqMR3qKckA2N4eLjLIKAGAs0bw+ItkOj8wjyls8Rom0nnvvF698p8bxgNtMf6Ta98WPG0fCT+pLBWvaXUpzec51tMphTNu6SdT1Yf6Wf6sfdencSfLXmVkqc1Hrh9xgnP9RwbG4Ndu3bBxMREPuEMsHXOGSV66DDHotypg3bHyspK/oc6iE4sUHuG8ox6AAByO4nL/4GBAajVal26BtOUsChe055lWb5LAmALG0uYnDuMaJk1OyNGmt7g/Bbp3554mg7rF8WcRbG+yXnk71LiaOH474tpqxResaMZffgNQK58b2fi4bTVBheq0jwDwxM2pSPwAc6Fs1RvuFTw/PnzsLa2BouLi3DkyBHYvXt3PluLB2Zi/PX19dzpg8KInmGAjpuVlZWujk73xNIZ3oGBAWg0GtBoNHLBhc4i9MJXKhVot9swMzMDV199NezduxeuvfZamJmZgXa7nZdFG7BFAZdkFFjfY++05xhJjkKuuHg4qjy4oaWBZ/pNMlIkfng8ia8ipBm0kkKU3lOy2kLLuwTfO5diwLffYIXG9+QTy5uPJY0nC0DEeKTPQ0ND+Xlpo6OjMDIy0uXUR6eOdBg+/aOzkfQdnS2lzvxmswnNZhPW1tZyxz5A94HH3NlLn1Gv8APrcSk8LSt1wOAExfr6ev6NEuoS6hzCvKkzhy65l1ZUIkCPrXbUdDSXsxcS7PL8Yvl4sQkPS8saG2/cQIm9v9R0ufFT0pVNqfqK65he7B8vjrLia99xUnhkZAQmJydhbGwsl8UYl8pk6pinThCqg/gh/bjlClfoNJvNbYfmYzp0xSd3ynAnEtVb+B11TaVSyXcxcJ2K+fB3AFtOJFomXr9ZtnXUhdROkuMcn6ks1tpF62sejJKKvy3+tG9eXqz3UlpauKJl8Ia/lFTYsUPJA045MPCCAa0jSoY2FRCch16MVQus8fw1Pi3voORI4Lxbh2kBBEGyuroKJ0+ezIXbrl27oNPp5Nuq6B7R9fX1/LBkKsRQAOEeWDrLy0E6z59u78qyLBfkKFAbjQY0m03odDowMTEBe/bsgampKVheXoZOp9OVptRGvC5pGL48UiKr7b0CUetfsT5F40uChztw+I1adOxYZ1ZpjqGYgrbIcsjQd6kOGis/bdxIdVbSlU/WuIyBAG2MFjFqNWellaYm+y0eNF7pf/wbGhqCWq2Wr9DBFSrosMBZUD5hoOVLwTQCWOrUQRCNv+lqT+SJno1Db7Di4xp1Deo4evYbLz8F1VRG4gwtLRfOzg4NDXXVAdV1lDiYl3QxpiOtMLV0BC1DL84MSdZ6w8fCeBxCHrCt4SApjX6C314M3JJKknCWRzZf6P5mGafW99TxYGFfbzyU2aiPRkZGYGxsLL+cBZ0auHIS//Nz32iedKUorhBdW1vLV+isra3lNgXaEJwnegMkdyJRPUTLS88jpSt10MmPfG9sbOS6hq6MpbpGw/xaXdKJFMte4elJfZg/WzakRV4bgIfnz5IO1HAarTcvxtP0GNfNXvvJY9PE6FLopMK3YkmOEquyuOGKv6U0KAjk+UmHvFIqCt4lnrU0PeDFAnlS59PCccNFqh9688f6+jqcPXs2F0STk5PQ6XSgVqvlgD/LsnzvZ6fT6boFi+ZBwS7+puWjaXBPMxoWdKn98PBwfkbP4OAgjI2Nwb59++DcuXNdQlly4FAHktQm2jve9zxx+DeuaKRwmpOD/qZ1zLct8Tx5H6JtIW3LssqN+VmCXeNDOtyaP0vltxSPRtZYjRkeVEGXDp+dTSnGphbXG14jPmYlMKLJdQ8P2njR+JDiIGgdHh6Ger2eb7+lzo9KpZIf9sh1qVbPCCzxN269QkfO2tpavvV2fX1929XjVJ9Q+YHfURbRmVQalp65Q6nT6XStLqV54HkKdIUolbVSOWm9Svoc65ACdjRI6BlFnDR9Tr9LPPTqnEgxwmh4SZbGqOjY6kU+F6mfXhxplzLtki4OaX2/l3bVbBmNtLGfMlYsnFt0nHucEEj0wGFcPdpoNPJdAyhDuUxGfaAZ8XT7b6vVguXl5fxg5GazmW8J5lefc4cO5k1vheRyHL+hwwb1FdpMmH6r1crjUP2FvPNJBrpbwsLqVD9SXRObtI61q4bvLbxs2a80jKd/S+l6nSaxb1Leln6VxkjMJurFp2DZVlq+/JunLTglOXZ4p5UcDxiOM1ZUSPF3XsAU67A0nPXdS1pnsvij77RvMcNYKnOr1YKZmRkYGRnJZ0zb7XZ+MDJfik6vOKfCjaZJDwKjhyhj/nTpPXcAbW5u5kszcZXOwMAAjIyMwPT0NExNTeXLKHl/os4DXmZtUPP+yd97jC1N0WikCRc+88zrhc5WcAMDn2OHI/O0PY4eS7BRga3VJU8n5jjykGcMSd81eVOC7p1NHoWWaijy/iI5O6Rx6DHiNJ1F0+XhLXCkAS8qF3B2FA9Ipk4I65YJmj+mSXU73XpFr5LFlTr4nq7oxPMFaHqUZ0yfgliKISqVsHUKnTt0NhTD4aQAnXCgS+NpeCyH5NjBPPkKHnxH+cb31GGF4N+zUpSmnfqNt38M/2h9tIgsLDLuUsdILJyXb64f+bi+EFTqlyuPYv3OOxYxrKRLaFyO7Xi+Fp6K6RtOXCbzbxz/8vw0XYTOdtwBgBMN9CZGzRaih/VTHvEZddDa2lrXtivUQXRVC9aflqeke9B5Qsss6Rr8GxoayleoclsKdRB1Vkk4W8IatG0of1TPaJPKFmlt6onvwd4pcTQbKTVfLY0i/NI0vPlSvMbr1xo/HuqXTunpjB3pWTOoeIE1B4sFFrwgPqWzW7ykkKfMHh41AagZBfwwriwLW6Cmp6dhz549MDQ0lK+mQQ81etWpMEdQzs9GoMsCqUOHrxqhM7X0XAfK9/79++Hw4cMwMTGRH7ZZqVRgamoKlpaWYGlpSTxxXqu3WDunDCgkamj0ml6sLel/erAbFxCaguKGoZYnN0z5b64Y6TO+k2ZVPMauhyywJBm9tN9aRk6R9i/p0hMHmb0AAAqc+Fji/Rd/81lEnr90sCMFqlQG8jz5KkZ6yxQHqVbZUYbTlZhU7mLa1PHBncx87FOQTXnD2VK67YrrAAT1dGYWgS7yJAFrJEwLy4WrcJDQYYRpYXloGei16Lx8nJBnutweedT6FS0vtiMaABLopnIzRha20b5p74s6RaR3XszlJUmWe8G5tx6L8qKlVeqRxwZJuEP6BqCPGTpuuCyh/Y1PnOJ/aXWHhO049kOdhelK24Do5KzmlPYapCgD8Q8niPnqUe7koIfd03pCO4PqH75KFFeKog6iq234xDKvd95eONlMHTW03mg4WhfU7uIrgqTDjzEO1c9YPsyPloH2D9q+VEfFznuz2s5rP2m2gqWLYqTJeq981fSa9uxJV8N4sfLE8BlNR6u3InrPq9/6csZOSoYSmPYWOAZuYjzEOgTPx9O4EmDmfFnxMay3/jhQ5HkMDg7C1NQUXHPNNVCv12F9fT33YK+vr+dboqjQ597gLNuanURwzpWB1NmocUPjbW5uwujoKOzbtw+mp6dhbW0N5ubmYGlpCYaGhmB6ehpWV1eh3W7nBzYXAVOSU8RKRxrMHoEYI6l9uJKlnn5JCXn6Az+HhyoMyocmtCQ+pbq3vnG+pfx4uJhi4GFiIIvz2m9jpKSLS7S/aatOLMciXY0o9XV8loA4BVY8Lk+TgnPKE8pPOj75uKcrazY2NvItTSiLqUymfRoBNXfEY1o0D8oTfqe8csCNYRBU42wp/6MOqMHBwfz6Wj5mqQOLyw7L6MFyYlzeB6iBkGVbhxtT5w/mKa0asp5pu2J8bTUlLQcaGsi7pictrEPLbn3XvmmUIgs5YNUM2H7IVy9g1ca597sVz0rDcyZVSVcGeTGjpUeklX48LHW4UFlB0+EYlspzyiOVXdTRTPlBfYH5UF2DK+65rtFsGqobcfUKXa1Tq9XyVTo4UUkPGObloGXhdgauENUcOlT/VyoVqNVquROJloPXK5fbWB7uVKJ8Ie98yy8Po/Uby9nE+wnV9dy5A7C1gknbCsx1rMfe1tLR9BBPw9Jrln1eVIfQdtX4TU3PIi0fXi6rzDH5ItWRpYNjlLwViwMwStLqETqQpPfW8jIJMNP3SLGC804ovY/Fo+94w0npxzq6p5NbnUDKB7c3HTp0CCYmJqDVam274pXe8IFAGJf7tdvtrplXuk3IOswL33HnECqOsbGx/Ar2paUlmJmZgVarBQMD4SrB3bt3Q6vV6jq7QctDey8Z9FIbWG2uhdeEL5I0kKngkZZY4jOfYUaSZlP4b972mlCgfEh58HLEhH+qQNZkRmwMxJ5LurLJC0I0R4v2WxqjNAyOS+6YkA6Sp0QdEOh8Adje52lcuj+/1Wp15S85DOgMKV0lSYE+lb0WgKREZTwF12gE0JVFVH/g7YqYJy5fxzyQX9Q9kqEiyWUqsyhg5/GkVajUWOEykcpFrq+oTtX6DQX11CDSDC9N7kmyTWoniTSMwd/RNC08YtGFkLnSmJP0J+av8ViEN0v/SHz2Uw+WdPmR1L+owa71ASrH+diVsBeG5/lWKt230mJ6KGdpPnxs0AkMvgKf8kl1CgB03Sa4ubnZtWoRz2PT5DHyS3UQOnio7YDpoW1B6xWfsQ7oBDDeeIWOHLrliupCJJqnZlPSOuD1yPGx1t4UA1QqlfwcN2nSQpL59B3vW7S/UZ7pO/qb2tm0z9HjEHhfoTx4cJVmp/JyFSWLBy1fLx70hk9NT5MV0m8ax3q28ioSDyl5xY6WgdQ5pTgaoJG+0wGqDboUIGTxn0qSEI85H7R3XIFIwI3XEwetKGD37NkD+/bt61py2Ww2YXBwEBqNRi4g19bWcu86pkVvT+FLDalAktqIKzZMY3JyEiYnJyHLMjh79iysra3lRkeWZTAyMgIbGxv5Fb0jIyOwsLAg1psmBKU6igGyXtpLCyMpD3yP9YlKnANXKuwBIL/RBsB345d2jgT9LbWfVKZeAHOKsOT5eQ0W65tHHpS0c0gzuPlhjPw3PkvGstVHqCOCLmvHvK2tVlRWatuCeDy+vafT6XQ5barVaj5TiWHoH8D2w45puTnI5eOU/lGnDt2GRVcSYT0gbxQA4rZfdO7gH3dw8HZBfYF1SB1kyAvKTG4kaGBYW0Iv9ReaBjVKLJnP86WGFZ8h59uXpW2tUpop+kkjD17jdRJL35L1XJbT9xrw5TrLq0OscazxkfJO45HH6xemLOnSkIUradtb+I7+1sJwGci3DlGHOEC33tH0DZW9PA/OD02XlonqUnTmS/IPw6JuoitH8T11xFOHPHW0Szony7Ku68xR59Ez3vjqSlwZpG2NpvqW1gWWi64iQl60NgXY2gLM5bS0qhPrj2N9+p6uyKHp8r5IdWyWZV3n2FEMoDm/OFl2JW9vSY5ymReTf5rcTwnvyedChcOwXtvCo8M0W0eyhVLqGil5xQ5lTOuIlDG+nNxiTurIPK7VqS6GkuUV7m0g/t6TvhZXM1TGxsbg4MGDUKvVYGVlBdrtNszNzeUHfdVqta6ZYDywmIJSBM8IyKmwooKRA2je3kNDQzA5OQkjIyOwuroKKysr+WnyuBwUz4dYW1uDarUKtVoNRkdH89U7EoDUVnjxZYtWP9GUd5E2w29UOUrLTWMCH6Bb4dKtBtTQkQQ+55mHpfucaVhNcWhpxerA+s3rQ/qWGl6LUwLtK4ck+cNBMw+rKWHe//l7fjiuND6pfJH4wBs0pKXX/Lcmb6gDWALX3CBAUCwt89fKS0EqglqcseUrdyggxfz5NjCsH5yh5boC49OZVVoH+JuvgKE8UEcZpo8gF2/o4jeYIA9UT1FdQnmk7cnT4CugaFto8hKNnuHh4Xx7G3WUWbLbet8vkvSc1H8s2asB/37x5OHZCsdlgSYXihgaMR5K2rnE5bulT/izpBfoOKFyg8txJL7ShadL0+E80/wknikWpKtuKFak55tRWUtXifJyot4AgK4JY14HKM+pIwKdN1RG8ht3cSzTyRdpKy0vP8bhdUPtGyy3pqe4rsHdDZLNQXnF/PgWMaxrAMh1C+p7rEepvel2Y0p4vhGtV3rBjUc+S31Gko0xjC/1w150gkWcl37no6VP9XyqveThtVedUtixIxXSEiqao4J3HK2wFIB5+LtYpDVsv9IG2O5plvIYHh6G3bt3w+TkZL43dWlpCc6ePQtDQ0MwNTWVX3tOl5LjnlHqmEDgry35p8KL/gFAfo352NgYDA4O5ifZU8G2vr6e57O2tpY/12o1aDQaMDo6mgtP3ua8f/BVLVo9SsIJBSU1dCjYp0JVmvnmBp7U/7mQl8pA06QkpSnVOU8T+aVtpYXjxPsZN5CkOpDKEJMFMYopD4nfGEAvaWcRB9UWyAboHpM0DcsYpMCaAm4JtHM5LBF3yNL8rDEhlRH54fJZ2gaGeVP+6Cwv33aE4ekSc5QV1LFD5ReWjR4EiekheMZ0KeClK4qoMSO1B5dpAwMD2w5qxnC0rQYHB7sAt6aTucziS+kpEEawT88uwvqlK6YoL7TOsD2oHq3Val1nF+GhnbTMRWVYalwJdPcqS6V+WQTkStgyhv+8/PA8pdWuHr4vlLFS0sUjKus1Jwk+A9iTq3wcaWGo/JN0Db7H1YNcJ/D8pRXg0vksWjrUUYOyjTqW6Op9qi953dBVOnSCgMtbqnPQccOdORiXOsBR5uKZoWgf0HbhE6d0NRHnl7cnym/eH6jORZmP8luaqOB9RNL7WbZ16D5fvcPfUR0i6S6sK4wzPDwMg4OD23QNP5tI6nOaEyfFQWPpFQ9Z+EgLw/UDxYKSPVOkDBJJdcZtEq1Mkq7V9G4K7wB9PDwZM9cYijGsKXKeNn9vVVy/yCPMvZ0xZlhr4a26GxwchPHxcdi/fz8AQO5MmZ2dheXlZajVatBsNnPQi+CcDnYUgMgXXQKPXmLqnEEBje8GBwdhZGQERkdHYWBgIL8alx42hkstUXmgYEZhWq/X8xP12+02LC0tdQFfL+hM6QtjY2Nwww03wP333w8LCwvbhLG2lQGJG2D0jypKfg2vJPxpPKuM3GCkeSEhKODhuIFnCQwNqGiKK5YuH7f9GrNFQX9JlydpYBe/WfEk0pQsBaoc4NFwnC+tX3OAS8eyBHJ4n8V+zGdxNecwHc8c2CMf/D2fOaRynD9z5zAFuDRdDvZRpqNhgACWz5pSOUff89WFGIYbCbQclDcqg2k90K11PD86i8zrHuNi3eEWNADYNiFA+cJ3/NBqAOjSB9I2g36RhaPou5jO0dKzePWA0X7qAW+eEg+9xC9p5xI14vtlvEr6g+JE/EafJb4keU/jSv1WSo/jUs4bYnyczKXfqY6kcpHKC6qfUN6hDqR1gX98xY60UpTKZSw/nWCmdYK6hfIC0H0DJf7RyQ++OpSvmJccvrzeMCwST5O3CdWrNG1aP3RlqnTWqWRvcNuMtjXWGT14mcu5XuWeVkcWWeMlNW8Jq2Gamo7pRffEbI5Um6TfNkxhx47HKRELR4UcAkT6TNOhHU8CgxqPKd+szhkzGjzfYoZu7B0vN9Lw8DAcOnQIJicnc8cJAkbc9rS6ugrNZjM/bIwKc5ylRFBLlyPickMUnsgHFea1Wg3GxsZgeHgY2u02LCws5KtwMA46eejeXIBurzOeA0T3166urnYJQqwPDYxK9aMN6kqlAktLS3DHHXds63NS23EhgX1Waifq4adhuMFH25kaXvQ954OXiRuPEu/INypAavRoAkUac/y3RBIg4WNLq1/tWSJJxvTbUCjp4pM0Nvhv6V3MyKThOIjTxpAEomleHADz8FRmULkp8ST9l4Azfy/JPMoLlpESd9pIzh0uV7ksw3pEWS5dxYq6BXnCtKQ6oLzxrQqUD1qnWvl5uakMpGCbOuGo84nySGUn3W4mAWS6wpXzzNuDboHgdWJhmxiu4flq36V3MVkak/tSeK5DeJ1JPGmg3wprkaRfJOKGd0lXNsV0De+z2iQAJ9p/qCyj8Sie1sa59F3SVRyfcV6ktCk/AJDbA1Q/8hWt9BvWCz1TjR6MzB0aXNdIt0BSBwWvK35luFTfNDwNyx3vlC+ALQcKdWxJcpn2A5of1cd8SzdtQ26zcHuCtivVIfzcHOrg0Va/auXVdjdIekfCQ5S8+sSySaT4mk7X8pf45jx7xoVVrqJhrbEp8WHVqde26WnFjsWsFMajzDUjE79z4OLpRJQsUGTFiVFKXUjhPI1Lw9LBPz4+DtPT07lwGh4ehsXFxfwQtE6nA4uLizAxMQFDQ0OwubmZX1GL9YE3ltBreOnySLqkEcPhuT3VahU2NjZgYWEhP7cHQevm5mbXskUumKmXHgCgVqvByMgIrK+vQ71eh3a7nZ/NEwOZEjCmZZT6Cl0uqilSLU8qvOl7Xle8X/LwtO/w7QwSSUKRl93qa7Sc3IjhihV/e/q3Rla9WoZEbKzG5ElJO5+4ovaCVik+Bdr0G1+5w8cEPtNxy/WUBoS4M4PrON6Hed4og3mZ6dJrfqZNpbK1lRYBJyUqW/hWLAq+aRhaR9zJT3nmW7cwDD0bgAJkCfTw+qGrZWgc6pChdc3LyA0RWj5piT5vYwT8tD6oQcCBPq9rXke8vB55LtUdJwmYS2Fo3vy9hzygWcvDime9i/GpyYdYvKLhSroyyOoz+N0Kb2FN/ofvuVNA44NjuRTbRbKl6DOVe6hLKKFs5bxK8g11EJ8gofyjPuArQfkZbvSPpsdXDHGi4Sj/XMbT8LRe+MpMXlaqN6R2RZ74xABtV8oj1htNXyoH1jGWSdI1XB5L+gvTQRtDuy6dU2x8xMLH9BAlD56P6TfLnqDvUssVy6sIaXXAbaAiVMixo4ECrVJjIEQC0gDyjUucBy3vlLJIjRzrnFb+0ndOscbzDpBqtQrT09PQaDTy5YztdhtWVla6TrdfXV2FxcXFrpUytI2wrun7LNvyxuPhXHjgMZ7Vk2UZLC8v54cdo+DBZX9Sm9JVQbiiCPMfGhrKnUW1Wi0vEz3MTSOrzi0gG1OuGnHjKBaPKoOY11za2oVpxJQ7T1sCCBJvqARoH0Be+RiVysqBCs2b56URjZ9SZk+bl7QzKVWep3zXAJIUXurT2m8kOhb5+OF9nY8dCoJ5WOrU0PSnZpRgPMyDg2kajzswaB78AEvJkKB1S8tNeed1LxkFXE9T+UgdTZQPaphQovUlAXVMg8+o87rWjB3KA29/zgd3KsbknGcsxNJIScuTBh0X3jyLAHuPLtZ442l6MF1Jj02y8IoHq3N5In3THP6SrKP50DQkPCfJGz4GNJnE9Y0mH7g+ohMLknymfPA/rn+QD1o26SIBTZdi3XLbxsK8UrkocV1Dy6nVGdYznwyi9UP5oP2C6g2qx2hYqR0krEH54enzPsfTlHQyrWsJc1xMiuWp2Q/91nsx/rR+5eGnqC4q5NixwG+RdLhC5YItZiRahZfSkPiOVb6UlyV8tfxTSALmlAYHB6Fer8Pk5CQAhAO9Njc3YW1tDZaXl7uWwTebTZiZmYHNzU0YGxuDWq3WdVUgn+HE/7gEslar5WfgZFkGa2trXUspUQBnWZav0KlUKvlNXLgyBoUBrgjCG7CooYHl4l5lLB+vX6tfSH2Ht3tK20jCjs4m0BP76R/v69IyUd5HURDHHCuUeP+kv6Wx4AXEkgLgvPI8rfeeMmjgxSNQU9u1pMuTJFAdU4QSkAboBlP0Gx+jmA5Nj6fJQXaMH82Ri3xRHvi2KDr+KMjjY5DLODox4gHXfCk8/vHDJ/mWLExb257EeZP0mlSH3PFDw2tGA8aT2keTo5q84e3B+4C2TYzXK+VR6oN0NZO0HUGqJ4kXWn7KD613biDRNDhp9aLhNIk0fFYEM0r9x9I7mtGh6YWi+uJSGDUl9Y94H7ZkO+9TUtvzbxRXa7ZOal/VyiH9p2WhMmhoaKjrxikAiN6ixPUZTZfqSroly5LXmrykq0Q1Xiih3SCVnf+WdDotD514prYRrSfON0D31ilMi4aL9Zksy7q2XHFnjoS/qazX5D4SdzLh+aVSWMor55vzYWFtGi4Fw/N6keJJeiAWrl82Qb/SseRHL/n0tBUrptA8AxJAd2BIhZIUuEexxsAHT18CDBpg1dKXvklAx+qgGiEvIyMjUK/XuwQybpNChwoKjKWlpXyLU71eh2q1mjsicFVOtVqFer0OtVotd+bUarWcLzyEmW7dQkcGno2DQhadOsgvFTwbGxv57V2YFq0LXLFDhRSGpcJPEtre+uNtxEGwRBTQ07qj5y/wdpQULs1Xmt1A4ulZRqIEvuk3D3jQQDNPUwL13ABNpZgBEAPv/RK2JV0+lNq+tA9acpcDJZofyiqt/9N0tOXUdLaOyj6aNx0/9DyzVquVz4JyMGwBHfqOAy9aBxQU4m9+/TlPm9apdlYOTYPXp8avpuslA4jyTJ0uvDwSsOUrn2h7SG1I00A9J/GlGTBa/UkHQGOd8vMdeFwMS3+jzqE3gdEJF6k8kp6R2kgKmwqStTBeWR3DQ570pbLG9IqWXgy/lbRzieMJiay+I9k7XG7yuFQ3SA4UgO1bcWi+mj6wsBLKC7rFVdKNXAYi8QkD7YwXHl6Sj9I3zFMqL82X8qbhdk2WSToCv2lymOqMmBPF2mql1RWvS1o2Xj8xXUPToOXH9NEJxs/uofG5Ywl1FF1hyifsLT0jtaH0jeMXifh3K9yFks9Su9NvlAf6TtMvWl8vQn3ZikXfa0o0pjxjHdRDMaEshbW+pzijrDRTypTSqAMDAzAyMpI7PSqVCjQaDRgbG4N9+/bB0NBQvk0KHT+tVivfroXCfWRkBMbHx6FWq8Ho6CiMjo7mW60AANbX17scKtSpgd/pHlt06GTZ1pV+FGjiNa/NZjPnB8uDdVCtVmFzM5wPhA6oarUKq6ursLq6us2I8A4kTRDTdCSDjgJ8NML4OToo6CSFQdOU9vxK7Q+w/SpWC3Ra/YwrB6leeB1Z/Fkgpl/kAVmc+pl/SZcHaQBMci7ie/pbAuzW+NdALuWF6zXuSJHGGyeMw4FSEQDEw2rlod80UM15jBkmAFvOBCorNT6l8lltzOsgJre44aGVn8piqdwSMEcdx50mHoNfKzc+a4dl0rrn7UEPFZUcO3yVEu8f1iomGqYXcKyNlX4R7XMWn73qJ22slbSzSTMStTbWbBnJuJe+SXhN4snKW8Komvzm8bjDJCZ/JTlG40u3/vH0ebk5v3x1I8XWdHzjM10Zyp0fUrn5RA0vJ40jYW7JAcZ55luvpLqk9Yk80bNzaBw+acHzt9qHf+Nh6EQCXSWK3yg/dLswncgHAPEsP6l9edtY/UIrSwpdaDtAkhX0uZe0pG+pdMGuO09hKBaWA3hNQcca0wKLRdLxhpfS7xUUVCphCXej0QCALedKpRKuDd+zZw9MTEx0rYrBQ9LwnBy8HWtkZCR3xqAQw0OQqdCnQBIgbI1qNpu5QBseHs5nDimwxDpD7y7ygg4e5AvzwTww3Uqlkq9AQqGOcSWhYAFuDexT4oqOl52eN8EVjJUm5QFA3xrC+edlktKNjT2PsNfIciZp6WiKXkuD88bD0frVhGqM55J2BnH5LjlwJMCs/ebp0j/+XRr79JsUR3LUSvJIAqF0mxM9KFnbMkPT53VljXFpvNLyWsCRgkAtPpWDFJDzeouViet4fgaOVAeabKDlsuqU15Hm0OF6Q+pLHPhjOG4AaCQdYkqBNH2PM+/8CmD8r51LQesmZuzQNuF9JFV/aONT68OcpP4tGaM8b6mfxHjl+cVkT0lXDml2hhdnaPaBht084biDg//Wxiymy2UznWiVzvvh6Uiyj8sxTcfQd1wGcmcAwNZ5blyWYTn4BIJWBxpp9gBNS9tiy2UBfc+3AMfqAMNJdUZvmKT1wOuFp6/JdKn80tYxXvf4nq4Klfiw6oy2GX7TsJfUH1JIK7v0PqY7PPmkfI/pWo8s8fKZ7NjxKjNPOK+g6yfFBLU3DQuAWOH7RTgI6UBE50673c4dNxMTE/kZPHRA8pUm7XY7PwCZrqChgznLsvwacmqE4BYuDIvf0JGD8XGlUKfTycPgfyzH0NAQDA8PAwB0bXHC7WVI6+vrsLKyAu12GwBsR4PWVp42RJ7ofl9urGjxLKLGEIbnyiB10GvfeVzeHy0FYBmNVhxPf4+Fi/EplaukK4Msw02Sv9LYlkApB7Kc+Fkq2pJqngd/lgAWfaZOa37GDS8Lf6fly8eeBrR5fUjhMX2+RYinz7f8UJ55fXidVfwdNUokkKzJTarL6PkLvB44KJd4ot/46hmp3DyOZBBIcTAsXxVL49DvtC9jHnQmVhoXUttIxgs3ZHh4ybjzkKVLJCPNk5b1XRsTPE8vxXR/STuLNJwjfZPsB/5OG/e83+NfbMuOxCc+c7mnYT2aD8psxO+SnpTypkQNcMuRoMlc+g1lEso1KueprYL58slULoNicoXLOGnbtbbynv+2ZL1UdqncGId+oxMa0nEMvD61/GleWh3Q1ThSX6crdngekq7heUvb0rX24fVF06AkjVPeDlL41G+pxMuu+Qr4e45lpLZOocIrdiwB5I2rPUsUK2BMIKbwZjVAStqa4WkBG0/amA6eg4NbltbX1yHLsq7ryfnWIeqlpwKfA1UqULNs60BkPgNarVZzQdhqtfKBSwcv5kWvT6dOHRz4uOqHXsdH+cJr1TudDlQqla50PANaEib4XmordGyhY4fGoeGo0pQUjQYmOVnKhPYZDfz2Cjg1xaz1f63/evlKGfdFqJ8Cu6SdS1zO4TvJ4KOAh8aXDGQOsCRwgkTDUmc3faet/tP413jh+WuywgJDWZZ1ORYkYE/lPJXTEtDU+JB4RaL6B/PE9xZg5WlSsMTTkrYi8ZU2tAxWG0hAWuJFMgjpVjbMh986RkG+BsJpndMzNHgZLP5pe/L2oPWi9TUvpeoVHi81nyJ89JJuSTuPUvuAZYDRd3wlHuJkmj6dRJD0gCTHeJ4STqQTpzRvybGjpcdJs+E8eoa/ozJPOteFyhuqbySHmLZ6VpocoWR9k8ja7qvhCq1+eXjqbJHkMC2TpWvpO7ojgtYlwNb5frRc+B6gu10437QdpDw3N7cOtaa6he7moHVPw9J64zre6qNaHUh12It9oZFXZhT97qFkx4410DUgIylOj+JOCe+tDE9YiXfOgwU+JAcOj4/PVOhrwlLid3BwEBqNBgwODsL6+jo0m8382nAcONreSBxwdGBSRxAaGXhdOQfwlF+6jUoa2AMDA10OGEwHV/5gWMoX37KFhHxiefCGrpWVlW3bxjxElTIVoMgLXTHEFSyWnysYmh6vE962EsDHb/S31o9iSp6/83yT2tEC8hrf2jtNuMbiXggBXNLlTb22uQU2aR7SONX0mSddKlt5OVC+USCF+aNxX61Wt+XDAbskC6zxmQLEUd7R2Tgq4zSnDgBsc8gjSWDX4k/jjTo6KK80PIbRDBatzug3PjtJZ7s99Y/xeNoSaOV/eJ4cz4/2J8npRVf3aEYgPcsJv9F3lC+an/RszdLy9uDveL3EnDlaXKmeLwRJ5S/pyqIY3pDkjIQ3Pf1eWtnnxUHUIOaOW8oP6hTKi7Q6VNJPVh1I/FKZQf9bMpemL2FstB8sfcPLL61S5HVMy6rpf14vUvm19DU9LOk/nge3J7RVl1oamtyXdA/iEHp8BoB8aDLPn+fJ+4KmO2j6vN5oWMlxpv3ROpDGlEWaHJfGdVHS0rmQeqvnM3ZSlbFXIXorw5NekcbtZ6Vr6dNZQ8nTbCkXPCuHgzt0iuCgpTN8uBoG41MBj44UAOg6wwbD0nNlBgYG8lUyFAgjKEUnEaaP/+n2LFxdRG8bwa1aAwMD0G63odVq5Tzwg4qx7kZGRgAAYGVlJQ8rEcalRgtND3nA8uEzV84xZU7T4b95WNpuMecJB9u0zvC3xg/nS+LHCs9JUlA8ngQaNKVupWPlpQnfEnRfeVTUmLLiSAAU+64kj/G79KyNcQ5CO53Oti00FLhS+UbBCx3nGujUjGoOujUZQ8uDYE8C63R1EcpQ6ZpWmkcsT0le0kM5tZlYKT5/JwFJWq/SxIrUB2gc1CWWLKXGG+VLKgP+p7On3IihQFvqd1a90vSwTixjhut1Gh//S6tUpe1yF4qKygQkWr+SftXC87xLfbPzKcXA0/qIpQMkLOflg447fKar8bRxTycRqA7h25nwHZVbmI6GNynRd9zg5s9aPI7P8Te1Gyi/VA4jb1Z9cbuBj10NX9M0ad1KOFYiqhupzNTwNs2Pr9Tk9crT4fKZ8kvLiH90sh/fUd0irRiy6osTby/+m68opfzyfKW+Z9kz0u8UsvBVim+Ax9HSiNmTqdS3w5M1xnmDekmLpwFRK771zsN7aufwhJcAszdtCdjjihh6wDCupkFHDF2SKRkP3KFB6wFvr9LqHw9ipquBJMWBK3WoIUOdLLjCp9lsQrPZzLddUWMIecqyDIaGhmB8fBw2NzdhdXW1yziiK5T40kb6J9WpJFho3lyZ8aWOkjLn7Si95+WTBKvWjyUgoY2PFKGoARQtTYukscaFmHcsWHVQ0pVDGuii7zW5iCTNCHKgg+9jfPAtKRIA5CAJZTKNR+PQmVIrTfrdAgtS+WJADOuJH6pIy06NArrFFvPkbWDpa2msavKI3r5BdRdPDwEr6iG+soWGo78lPrn8pVebSzxo4JfG0eQr1ic/z4jWp9S/kQ8JnGtOf8kIksYTDS8Ba4AtRw41PHhfk+Lxetb6vMSz531JJRUlLkeRJGNLGzccq0rGccw+sXSSJFtoWJTVXE9QXaPpIP5esuV4fdBnC4PxMlF8znE5d+pgeC6vLVuT/tdW8wBsl1GSXNXwBYbRJgJ4W1l1JMlRtN943la9SFgB6wDf8a2+0iH9vIycpHqx8Ai2N1+RI4XnYWg+0qSJp//1Qh5dI/Vvq960eDzPVD3Xk2OHdyrtuwdQ0vBe0gSOxJ83b02o03can9I3jzGcwhPS5uYmrK+v5ytnKpVKfpMUX26JwgIdPdS5w1fwYJ50FhkFLPKirXrhM3g0TUyDbsmiApHu48SDnFutFgCE2WM0HuhsKW4Vq1aruXOHCkC+/Ywbd7R9NCOBC3X8o1spJOAqGQv8vdRvNQXAQTLWqWS4SESVBE2X/5bixX4jWQpWCivVkQfQe+SEp05KujzJoxy1ttX6pRVe63OSXKAgI7ZajqaLAJXPkNF8eF7ccWCBas6vRx7QNKlcl8ohAX8+4xpbsk3TksoT0+Gag0DrG7F2iW1joCTJXy5Lpf7K9SpvG6xP6oyibSFt87XqANOT2kIiC3zzcmmTNvQZ+wklWgdeEJ6KvSSK4b+YjuJplPrksUe0zWNGFu8rfEsND0PD0t+a3IoZ7zQvvq2Gx6NynMt3qewaUf61Ma3hPOpcoH+UR7oSFGBrFSe1NVKI86HpcO7UkfQzrwf6XyozTVPjnWILGl9aYSm9o2WU7BmMp9mEUnmkNuZOQxqO2wExm4vLVqmOtHT5ZBhvM0vGe22UFNL0lkVSe/Wqb3py7MQY5h1CE1z43fNO+24JTK2BNYNB6oj4zQIksXcxoCENXG1mEjs197bSa82RX7qsnl9ZR+uBOnE0gcYVFndy0G80HX5gMgr1arXatRqn1WrB8vJyfl4QChBaTn4e0NDQEFSrVWg0GtBsNruUBuWNrmDStlvxVUwc0NNy83rkJCliSZFwgc/7hNVn6SyEtjWAtrM1e8p5loRujCQlwPlJISo3tG8W/yXtPJJAQgxUW++tfhDrVxLY8aRBCWUPyjmuByRAzfUVXYUhyQsuT/CdZ7xZThk6SaCNKw64vPpWklX0P9d5PCzXRVbYVMAl8U+dJpbsl/Q1xse0aZtLgFW6wlwqP37X6lKTx5Ihom2jovWshaHtjpc0cMcZ14eUYmNLqouiwFczJGJ9pNQnjz3yGmWSzqDYzMJ2PAzHXpJxq+E4OhlLcT/Nk68OxT9ptY5UB/S95AjSxiWvI+5MoLJBWj0EsH3lLdc5mnyh5bDkhpYOL1tM9tBwmiymuoTH5XZDpaKfdcPtUylPOslP+UNMom3NBdjulKT58wl8Xm/cAaTVodTXKK+07ujY0Jxbnr7gbUPrW6pOkPJNxbQe6ttWLACdaY8CjoWLVYgECq2BLCnsGJ8eHnoBHpKA12hzM5xHs76+3rV8u9Pp5B7Ydrud80xniul7gK0BRA0GLlSxPnFZIKaHzhJafrodjG7BQucO5kmdOlmWwfr6OiwuLsLq6mrXqh4Mj44udNjQW7iq1SrU6/Wu28GQbzwgDHmit9Jw5ckBLDeSqCCmBztzJ4jW5/gMLqYhLRPVwIBGWt4xpcQVg0ZcuPLfvY5zLixj46AE2lc+cRmUGseKxw1PjKs5TTjIjo0VzIMfYEn5pKAaZZsGsvHMNFypKJVZ0mV8HFEZxh0IHJShDOflos+Sg0MCPhqQi8ktKR0JOHPdb+lirX0pWJbaGmV4TNbzvLgeoWnySQbJ+ScR7WM0Pb6Vjte7ZOxRQp1ODTcLoFN+aP1xXYdl1fp3zAjW6kPTKVrdpeKyovmUtDOJ90Wtz0mUaldY/VqyJzQZis/UgJf6q7aFhcoFDctK+oG/j+lElAuSQwPjU50j1af0zuKTYm1pIgDDaJg2dsyCxodWBzwc/c+xtKWHUuwD3peojqNyXtKdvF7oYgP+TSsbf08XLfByS3iCxuV50rjSbcqxyexU0mSCxqtEKVg2BWsguRw7mBhfkcHBkaaoaVjaeJ50pDDe/KWwkrDlRjUfQFJ5eDiJrEHmIW0WFwCg0+nA0tISzM7Owvj4OGRZljtD8Iwa9Npjh6eCkXtZeZn4qpxKpaICRpoGGh1UmHJBjU4delhzp9OBZrMJq6ureRqVSqXrmnZ05OAZPQMDA7C+vg7r6+s5H7htCxUchqXbxvBwaKpoAPSrbDEMng+EjjMKUq0lrB4FyAWmVM/ab0240rSlPLUxFRPKPC8uOD35SJQqvDQ6ePAgzM7O5tv3ek2vpItD1tig7zXnRSycpSQto5XKTalvS+OPjmcKDukB7xiWHkaM8gSge9aSnhmD55Bpy8iRL6nfU/40nUdlmgXaLMNAIkl2SQCR56GF4enQd9J5bJxfrr8s+UPrTTqknwNlWgdcN9B6xfakNzBKPPGy8N88DnXM0AkIqUy0zLTvSfWnjRFpLPI2pPxif5ZAt0dex3SMhiO96XnCHDhwAObm5vJJq1LP7Byi/d1a9SfJdkseaWlo7+iY8tpWWl5Ud3A8Kcl2Go/+UbxsrdSkZeHOf02G0nqjzmLKl7SSkTtXtPq1iDswaBr0N82P6mwJB/CwvA74e7oCFmD75DANq231xd/Wah/6zG0vekSFVg+8jiVdiWWnukaKy+uN/9GwyCvfxqjpZ97PcBcHd1RJ9WKR1be08SDF5+80WyzG08GDB+HcuXOQZVnXwgWNXI6dpaUlAADz1qGSLj6tra3B7OzspWajpJIuKzp69GjX89LSEkxOTl4ibkryEuoZdPiWVFJJJV2udOLEia7nUs/sHCptmpJKKmmn0PHjx7ueY7qmkjmmGTY3N+HkyZMwPj7u9o6WVFJJJV1KyrIMlpaW4NChQ+oS3JIuHyr1TEkllbTTqNQzO49KXVNSSSXtNPLqGpdjp6SSSiqppJJKKqmkkkoqqaSSSiqppMuPyumFkkoqqaSSSiqppJJKKqmkkkoqqaQdSqVjp6SSSiqppJJKKqmkkkoqqaSSSipph1Lp2CmppJJKKqmkkkoqqaSSSiqppJJK2qFUOnYA4Nu/HeAbvmHr+QUvAPihH7r4fHz4wwCVCsD8vD/OH/8xwNRU73lfqjJf7vSHfwjw4hdfai7i9Mgjoe/8+7/3ls7P/izA057WOz9IMzMA+/YBsEPdSyqppD7RTtZfHjpyBODtb+9vmpcjfeVXArz3vZeai/5QpQLwt3+rf//yLwf4q7+6aOyUVJJJV7oM9dBjRc566Uq0idbXAR7/eIBPfOJSc3JxqF920U6jy9ax8+3fHhqkUgEYHg6d8ed+DuBi3E74138N8Ja3+MJeSkEMAPCf/zPAffddmrxT6fd/PwjLiQm9zs6fB3jVq0KYqSmA7/ougOXl7jB33gnwvOcB1OsAhw8DvO1t3d8/8AGAJz4xpPGt3xqEGdLCQvj26KNxfptNgJ/+aYA3vSk8Hzmy1Selv2//dndV9J0OHwY4dQrg5psvHQ8S7dkD8OpXb9VhSSU9FqjUX5eOms1Q/7fcAjA01G2wUfrwhwFuvRWgVgvt88d/vD3Mb/92kPv1OsCznw3w6U93f/+RHwHYtSvI3/e8p/vbX/wFwH/8jz6e/+f/BDhzBuAVr9hqE+vvwx/2pXu50k/9FMAb3wiwuXmpOSnpcqVShpZ0OdOpUwCvfGWwJwYGdCfQX/wFwA03BB1yyy0A//iP3d+zDOBnfgbg4EGARgPgRS8CuP/+re+tVrBjJiZCXv/7f3fH/+VfBviBH/Dx/Lu/C/C4xwE85zlB38X0zCOPOCujpMuKLlvHDgDAS18aBs/99wP86I+G1QS//MtyWGq890q7dgGMj/cvvQtJjUZYEbETaHU1tOl//a96mFe9CuCLXwzOmb//e4B/+ReA//Jftr4vLoYVNNdeC3DHHaE//OzPBqcRQACKr3wlwGteA/DJTwJ85jNb3wACmHzNa0L8GP3lXwZh+hVfEZ7/7d9Cfzx1amu28Utf2nr367/eHb/djufRLxocBDhwIBgylxt9x3cEo+f8+UvNSUklXTwq9deloY2NoBd/8AcDSJbo4YcBvvZrAb7qq8Js3g/9EMB3fzfA+963FeZ//I/guHnTmwA++1mApz4V4CUvATh7Nnz/X/8rrLB5//vD5MJ3f3dYoQgQJhB+8ieDY8hDv/EbQU4ODATQjTrl1CmAl798qy/h33OesxW3n33nYtH/8X8ALC0B/L//76XmpKTLmUoZWtLlSq0WwN69wUn91KfKYT7xCYBv/uYwQf25z4VJhm/4BoAvfGErzNveFuT/7/4uwKc+BTA6GvRMsxm+//7vB1vnk58MttArXxmcQQBBj/3BHwC89a1xfrMM4Ld+K/ACEBYFUJ1y220A3/M93e8OH96KvxP1zGOVLmvHTq0WjNVrrwV47WsDSPuf/zN8w6WTb30rwKFDAE96Unh/7FgAQlNTQTh//dd3ex03NgJYm5oC2L0b4Md+bGuQIPEleK0WwI//eOjkOLv3h38Y0v2qrwphpqe7V21sbgL8wi8E72ijEQb+X/5ldz7/+I/BA9tohHSKeEf5VizcSvOnfxpmGicnwyzg0tJWmJWVsIpibCx4iX/lV7an22oBvP71AFddFQTNs5+9NUvYbALcdFO3w+XBB4MifNe7dF5/6IeCY+XLv1z+fs89AP/0TwDvfGfI77nPBfjN3wT4sz8DOHkyhHnPe4KAede7Ag+veEUA8L/6q+H7zEz4+77vC9+/7utCugBByP7bvwG87nU6j5T+7M+6Z1z37g398cCB0LcAglPtwIFQJ1NTwRh4/vODd/4975G3Nr397aFtKL3znQA33hji3XADwO/8jo9HJL7kEGeRPvhBgGc+E2BkJBgDX/pSd7xf/EWA/ftD233Xd20pEy9v3/mdAE95SugvAKFtnv700L+QbropjNG/+Zu0MpVU0k6mUn/56K/+KsiIWi3IRUkfUXrnO0P5P/hB+fvoKMA73hFA6oEDchicufyVXwmy7fu/H+A//SeAX/u1rTC/+qshje/4DoAnPznEGRnZ0nH33BPq+pnPDOB9YiIAbYDQLq99LcA118TLf+4cwD//85auGR7e0jMHDoT6xb504EDg48u+LNTD4x4X5DKAvJXiaU8LOghpfj44oPbuDfy+8IUAn/98nEdO73gHwPXXB16f9KSANyx605sC1rjzzvA8OAjwNV8TdGxJJWlUytA4oQ3wt38L8IQnBHnwkpeEekB68MFQD/v3B9z/rGdtX/nBqVIB+L3fA/gP/yHIvRtvDM6FBx4I9TM6GjDlgw/6+EQs/K53Bbk4NhZw+sZGcG4cOBDwNHdSHD0aeB8bCzLr5S8PqxsBwm6FSgXg3nu74/zarwX5hPSFLwRn8thYqINv/dYtJzyAzybidORImMx99auDnSXRr/96cE6+4Q2h/t7ylrBK9Ld+K3zPsiCzf+qnQhmf8hSAP/mTYO/gVtZ77gl2zE03Afxf/1fQF8j7a18L8Eu/FOolRnfcEdrqa782PDca3XpmeDi0Mz6/8Y0A/+f/uX18Sdtsp6a6V7zGxqCHcHy/+c1b+uo1r+l2MP3TPwU7Ecfyf/gPdn9Eu+h97wt2SqMRdODZs2GS4cYbQz6vfGVYiOChF7wgrJj6oR8KMmD//uBsW1kJ2GF8PMgLPonxkY8EPV6rhT73xjdurUb8/d8Pdc5XtH791webC+nv/i70p3od4LrrQl11Ope5Y4dTo9HdqB/8YDBUcXVHux0E2vg4wEc/CvDxj4eB+tKXbsX7lV8JHfBd7wL42MfCKoKYwfnqVwP89/8evKr33BOE3dhYEPJ85Qau2viFXwgD9Hd/N6xA+eEfBviWbwmNCRA6/jd9UwBz//7vAWy98Y3b865U5CXiFj34YBh4f//34e8jHwkGPNIb3hDe/d3fhdnGD384zEhS+v7vD0L8z/4sgLGXvSzU4/33bzkt3v3ukMbGRijbV391d6dLpU9+MgzQZz5z692LXhRmMT/1qa0wX/mVQQghveQlof7n5oIAOHgwlGt1NfSDpzwl9I3Xvja03eCgj5+PfaybFw+98Y3BcXTPPYEvD73nPWEp5lvfGuL9/M+HLWDvfvdWmBe8oNhWr5/8ydDnP/OZsJqHts+f/3lQtj//8+H7wYPbHUox3n7jN4IAw777kz8ZjAdUXEhf9mWhLUoq6bFKpf7aTnfcEQDgK14BcNddQR799E/rcd72tpDP+98PcPvtdrkt+uQnt6/meclLwnuAUN933NEdZmAgPGOYpz41yM25uRB2bS0AuI99LOjTH/xBHy8f+9iW4eSlBx4IbffXf512fsDLXrYFYu+4I4DC22/fWk2JEwTWVq+/+Zug4370R4PB9L3fGwDshz60PWyWBdD7J3+ypYuRSp1QUiqVMlSm1dWA0f7kT0KZ5+eDTEVaXg6O1A9+MKwceelLQ75Hj9rpvuUtoez//u9hUu+Vrwzj/Sd+Isi+LAu2gpcefDDInn/6p1Cff/iHwdFw/Hiol1/6peDkQLy/uRmM2fPnw/cPfADgoYfCahOA4BR75jO3b4N9z3sCrwChLl74wmDIf+YzIe8zZ4LeQfLYREUopmcefhjg9OnuMJOTYWKb6pmPfSzol/e9L+D0PXtCGet1gG/8Rh8vH/1oqK+UlWh8fHnIMwbRwRJz9nzwg2G8ffjDob/89V8H5wXSykpw0n7mMyHswECoj9gW35/92WCjfOITW06ot789rMD9h38IfeA3f9NXXoBgD+3ZE7Zq/8APBFvzZS8Ljs/PfjbsMvnWb91yFp04Ecbjs54VJlbe8Y4wFv7bfwvfX/YygNnZbp16/nzou696VXj+6EfD2Hzd6wDuvjvIpD/+4//fMZpdpvRt35ZlX//14ffmZpZ94ANZVqtl2etfv/V9//4sa7W24vzpn2bZk54UwiO1WlnWaGTZ+94Xng8ezLK3vW3re7udZVdfvZVXlmXZ85+fZa97Xfj9pS9lGUDIX6IPfSh8n5vbetdsZtnISJZ94hPdYb/ru7Lsm785/P6Jn8iyJz+5+/uP//j2tJ70pCz767+W886yLPujP8qyycmt5ze9KeS9uLj17g1vyLJnPzv8XlrKsuHhLPvzP9/6Pjsb6gjL/OijWTY4mGUnTnTndfvtgW+kt70ty/bsybLv//5QrzMzOp+UpDrLsix761uz7IlP3B5+794s+53fCb+/+quz7L/8l+7vX/xiSO/uu8PzRz+aZc98ZpYdOZJl3/d9Wba+nmU/93OhfF/4QpY95zkhn9/8TZ3HubmQ5r/8i68MDz8cnt/+9u5wb3pTlj31qd3vfu3Xsuzaa7eer78+y9773u4wb3lLlt1229bzt35rlr3xjTq/mP/nPtfN3//+31th/uEfwru1tfB8222hfig9+9nd/Hp4+8QnsqxazbKf/uksGxoK9c/ph384y17wAp3/kkq6kqjUX4Fi+uuVrwwyndIb3tCd9rXXBpn5Yz8Wyv+FL+jpcaLtQOkJT8iyn//57ncoH1dXg+4D2F4Hb3hDln3Zl209v+lNQUbefHMoZ6sVfn/mM0G/PPGJQd9YPP/ar2XZddf5y/CmNwV5e/ZsdzisJ0pPfWoIn2VBLk9MhPaldP31WfZ7vxd+Hz8e2uxTn9L5ec5zsux7vqf73ctelmVf8zVbzwBZ9hd/Edr3xhtDupz+7u+ybGAgyzY29LxKeuxSKUMDeWwAgCz713/denfPPeGdNY5vuqkbA3P5AZBlP/VTW8+f/GR494d/uPXuv//3LKvX9TwoSbbJS14ScDqVAU96Upb9wi+E3+9/f7BFjh7d+o54/9OfDs+/9mtBhiFhe91zT3h+y1uy7MUv7ubl2LEQ5ktf8tlEMaL9hVK1uh0///ZvZ9m+feH3xz8e+Dh5sjvMy16WZS9/efi9vh5w+pEjwa756EcDf9ddF+rlJ38ylP/FL5blLNLrXpdlL3yhvwzS+MqywO/f/E33u8nJ0A+zzDcGP/WpEMbi99u+Lct27cqylZWtd+94R5aNjek649y5wN9dd4Vnj130C78Q3j344Na77/3e0Dc99PznZ9lzn7v13Olk2ehosNmQTp0KeXzyk+H5v/7X7XX027/dXbav//os+87v3Pr+e7+XZYcObX2//fbtGOZP/zTIt8vwRI4t+vu/D56+dnvr7BS6rPiWW7pXbnz+82Emi3skm83gKV5YCB71Zz9769vQUPD48qWYSP/+72GFx/Of7+f7gQeCZ+6rv7r7PW5TAQheSMoHQNjjyIkvMfTQkSPddXDw4Na5AA8+GPigee/atbXMDiDMnG5sBO8upVYrLHdD+tEfDSuDfuu3gheefruU9Nznhi1XSPfdF2YyPve5sNrnda8LyzJvvjk801lEpLW18B+XuXspdYXPykpok+/6rrDsH6nT6V7e+Sd/kpYuEi3bwYPh/9mzYSnsPfeEpY2Ubrtty0vs5e2228K2vbe8JSxXfu5zt/PRaPiXNpZU0pVApf6K66977gkzspS+4ivC7NnGxtbqyl/5lSCPPvOZsOT4cqGf/dnuNn3zm8Psa7UaZt/uuiv0g1e/OqyQkWhtLV3PXHttWJ2aQp//fJi553p6bW1r+fpVV/najG7DBghtxs+Y++EfDsvM//Vfw2wmp0YjjItWK/wuqSROpQz12QBDQ2H2H+mGG8Lq93vuCSvjlpdDvf3DP4Tydzph3MdW7FD8uH9/+H/LLd3vms1w9qVnOxC3TfbvD3U7MND9Du2Ve+4Jq6LoWS9PfvJW2Z71rLAy6fWvD3Lmy788rGS59dZQBwChT3zoQ6EfcXrwwVAPMZvoUlK1uv2stu/4jrAi9HOfCzbY5z8fVrP+4A/qtw0W0TN8fHkoNgYBQp/09OunPjWsZkW67bbQl48dCzrw/vvDjoJPfSpsT8OVOkeP2hfJ8H49MtKNK/bv335RgkU0vcHBoGP5OAHo7te33RZWLSF9xVeEsh0/HuyzV70q2F2/8ztBj77nPaGv41j5/OfDaii6dXFjI9TzZe3Y+aqvCkuUhofDfjN+MOzoaPfz8jLAM56xfVkeQDoIQioCOPAWp3/4hwCUKNVqxfhIoWq1+7lSSbt9Ynk5dM477ti+bYkKx7Nng9NkcDAMsJe+tDjPAGFfJ3Z8pE4nLEHDsxIOHNjaX4uEz9p5Ct/7vcEw2NwMgvBlLwsD+fnPD8svJcfO7t2h3ubm0srA++TAwHbAQA9Vxr7yB3+wXcl7t4xZRPsCChFvX/DytrkZBMzgYBDoEp0/X3wMllTSTqRSf/WPnve8wM+f/7m8XSGVND0yMRHqbHAw/ElhND1z770A/8//E3TMu94VJg327g3LvL/zO8M5d9Iy+D17etczAD5dc/CgvM2KntPXL/rqrw7L59/3vq3l45TOnw/lKJ06JWlUytD+0OtfH7bT/N//d9gu2miEM8ViB+JK+LEXTCnZJr3aKwcOhK1W731vcOy8971hKwzS8nLYdvZLv7Q97sGDOmbtB2l6htoz+A4nXvGZn82J9KEPha1973xn2EL2NV8TxsHLX779CARKe/aEiYYUkvRMpRLXM/0egxr9x/8YHDx/8AdbZ9LcfHN6v+61D8b6deo4AQhly7IgQ571rLD1ip4BuLwcJpK+6Zu2x72sz9gZHQ1C6JprfLf93HprcDDs2xfi0b/JyfB38ODW/k2A4DjQZtIAgtdtc3NrXywn9GZubGy9e/KTg/A+enQ7H+h5vvHG7R7Bf/3XeBl7peuvDx2O1sHcXPeV6U9/eijP2bPb+aeg9ju/M9TPu98dVmrgIcVF6bbbwn5Y2h7//M+h/tGxcNtt4aYsKkg+8IHgXZ+e3p7mH/5h8L5/3ddttRHGbbe7243S8HBox7vv7q1Me/eGPbRUENIzEfbvDwLpoYe21/XjHtdb3jG68cbufgDQ3Qe9vP3yLwej5iMfCXtA/+iPtuf1hS9szVSVVNJjgUr9FacbbwxOYUof/3hYLUqdx1/2ZWFV6M//fDBOeqXbbtt++PIHPrA1Yz48HMApDbO5GZ6lWfUsCxMIv/qrYfJjY6NbzwDouubpTw86ItW5w2nv3jAbj7S4uHWYM0DoX6dPh77I21VaUaOR1mZPfnL3u6/7umBkffd3y4cklzqhpBiVMtRHnU5YzYj0pS8FLI3ndn384+GMxm/8xlCeAwd2xlXWN94YVmfQg6DvvjuUjcqbV70qXFzyyU8GvErPF7r11uAIOXJke1uMjvpsoqIU0zOPe1xoCxpmcTHwIumZZjMcoIxnhXI9o+kYgCBr771XX5nmJa5n7r+/ezV+bAym0Oc/v7V7AiCMDzzbanY29POf+qlwTtyNN/auQy8W4UHktC0+/vEw8XP11eG5Xg9Om/e8J0yQPOlJoW6Rbr01lJ/X8eMff5k7dlLpVa8KAOXrvz54tx5+OMxO/eAPhuVNAGEbzi/+Yli+du+94VT2+Xk9zSNHAL7t24IT42//divNP//z8P3aa4M37u//PpxWvrwcGuf1rw9Lkd/97rD87LOfDYcx4aGzr3lN6PxveENonPe+Vz4g7YYb+nub0NhY2FrzhjcEp8kXvhAEPl0K+cQnhrp89avDYVUPPxwU0C/8QvAeAoSlgZ/8ZCjPq14VTi9/1atsT+np08GpgR7yu+4Kz3hw4403hlU/3/M9Ib+PfzwczPaKVwQHA0BYijs8HMrwxS8GYf7rvx4O0OJ09mxYDo+HYE1Phzze/vbA+wc/uHWVuUQveUk4tKwXesELQr9429tCP/jt395+Ovqb3xzq9jd+IyiTu+4KzhG86QsgtMVP/ERvvHB63evCzPIf/VHI901vCnWawtvnPheWQr7znaEuf/VXQ7oPPbSVxupqAE4vfnF/+S+ppCuJHov660d/NMjht7wlyJd3vzvMOr7+9dvDPuc54RaZN795++1PnO6+e0u3LCyE39Sh/prXBBn1Yz8W6vF3fifUyQ//8FaYH/mRMBP47neHSYvXvnbrpgtO73xnALx4s9VXfEXQr//6r2GWDbcPSPT0p4d2586SVHrhC8PtVB/9aJDT3/Zt3c6xF70oGAvf8A3hcMhHHgmHR/7kT24ZhSdOhDazlqG/4Q2hrd/xjtAHfvVXA06Q2uwbvzHw9B3fsf1GoI9+tNQJJfWXHosyFCA4Jn7gB4JD4I47Aqb/8i8PDnGAcFsWHrT++c8HHJ2yeuBS0YteFBxRr3pVqL9Pfzpg4ec/v/vYg2/6prAi8rWvDau80F4ACI6Q8+fDzYX/9m+hLd73viCTNjZ8NpFGqFeWl0Pb//u/d08Gv+51YbLzV34l9LWf/dkga/HA6Uol3Kb03/5buO3trrtC+Q4dCnKa01veElbooEP8K74itOuddwa9adkzX/VVgU+O8VPphS8MeX3uc6Esr3lN9+oUzxj89KdDvz5xws5rfT20zd13B93/pjeFuhsYCPbc7t3hBqkHHghtJ9mBlyN93/cFZ+UP/EDoF3/3d6FsP/Ij3f3uVa8KNve73rV91evP/Ew4ouPNbw5tes89YQLlp34KdsbhySnfT53Ksle/OhzqW6uFA6a+53uybGEhfG+3wwFRExNZNjWVZT/yIyG8dnBaloXDZn/4h8OhRMPDWfb4x2fZu9619f3nfi7LDhzIskol8JVl4VCkt789HJBUrYYDgF/ykiz7yEe24v2v/xXSqtWy7HnPC2nyg9MAtg6lkkg6PDl2WO/SUpZ9y7eEg8z27w8HyfEyr69n2c/8TDiwq1oNZf/Gb8yyO+8Mh5I1Gt2Hgs3NZdnhw+GAS43e9KZQHv5Hyzc7Gw6XGxsLbfQd3xH4pfT5z4fDqmq1LLvqqiz7xV+U83vFK7YfkPypT2XZDTeEQ7ne/Gad1ywLh7Q1Glk2P7/9m3Z4Mh7SRekd7wh1Mzoa+tpb39rdHlmWZe95T5Y97Wmhf01PZ9lXfmX3gXnPf/5W35JIOySM9qXPfS68e/jhrXdvfWsYK2NjIf0f+7Ht/UfjbW0tHP7HD7P+uq8LB2x2OuH5ve8N46Ckkh4rVOqvQDH9lWVZ9pd/GeRItZpl11yTZb/8y93f+aGeH/lIkKW/8Rt6mtdeK+saSh/60JZcu+46mc/f/M3A0/BwODSZHlCKdPp0yI9fNvDmNwc9c8MN9iGmWRbk7iteIX+TDk/mMjrLQh/5z/859I3Dh7Psj/+4+/DkLAsHl/7AD4RDGKvVEO5Vr9o6nBT1yIc+ZPP7O78T6qxaDQdE/8mfdH/nB2z+j/8RDln9q78Kz8ePh7jHjtn5lPTYpVKGBvLaAH/1V6GstVqWvehF4RIUpIcfzrKv+qqAZw8fzrLf+q3tZZQOT6ZjWMK42kUoEklyS2pDztejjwZMOTqaZePj4WDh06e3p//ylwdeaLsg3XdfsF+mpkId3HBDlv3QD20dXuuxiSSSdAzH9n/+50FGDg+HA6v/4R+6v29uhotH9u8PbXf77eFQZ0533RX6yvLy1ruNjSx77WtDX37Ws7Ls/vttfl/+cv0SFunwZGl8nTgRDmoeHQ2XEPzjP3Yfnpxl8TGI/YbaIpww/5/5mSzbvTvYKN/zPd2H/3/gA+Fw/loty57ylCz78Ie7+63HLuI2dJbpOlYiqZ9IFxnw8fThD4c2Gx4OsuPHfzzIJkobG0Hm8MOdkf7pn4Kt1WiEPvBlX5Zlv//7WVYJGZZUUkkSvexlYclbv1fLPJboy788eOvx+smSSiqppJK26PRpgJtuCrPS1157qbm58PTjPx6Wzf/+719qTkoqaWfTH/9xWPVhrToqqSSAsLLnq786rFqSDpO+nOjbvz306b/920vMyA6kK2orVkkl9Zt++ZcvfwF4OdPMTFgm+83ffKk5Kamkkkq6POnAgXAeXOyWmiuF9u0L2wpKKqmkkkq6OPSUp4RDpOnZayVdeVSu2CmppJJKKqmkkkoqqaSSStpBdLms2LnpJoBHH5W//d7vyTfjlVSSRpfDip2jR7dfCkDp7rvDwe6XG5WOnZJKKqmkkkoqqaSSSiqppJKS6dFHu2+rpbR/fzhQuqSSdhJ1OvbtcUeO+G7ru9jkcuxsbm7CyZMnYXx8HCp4IXtJJZVU0mVMWZbB0tISHDp0CAY8VxyUdEmp1DMllVTSTqNSz+w8KnVNSSWVtNPIq2tcvqaTJ0/C4cOH+8ZcSSWVVNLFomPHjsHVV199qdkoKUKlnimppJJ2KpV6ZudQqWtKKqmknUoxXeNy7Iz//2voBgYGurzblqcbFwJhGL4wqFKpdIXh4WNEw2lxNR6s/GLl4+XIskxNT8rPQ5imVnc8XOydFpfza71PIa289B2GSW37WD1661oKJ8WjfPJwHr6tfqHxoYWVvmMYz3iI8dgvSu3vFyrdLMsgy7JcfpV0eRPVM3Q2oh8yKUYDAwNdfetC5UllOv6W5Lwm+z3yhKcf08U8LkCY0U4pe5ZleR1aOqgX2eDVbUXT8qQf6xdFdb6WjkZW/7gQ46Tf40Hqs7FwPLy3fnlbeHBdSp6lntl5pNk0Gmk42UMpY0aS3948rXw0OyeGRSU9wtNJlXOaDusVR6fm6c27CGmYHMkrwyT7KGZHaXlaaUt8e+0br/z2+AJ6eX8xqJ96sEi/8+oal2MHM6dCUHOS4G++TIjG4wXyOos0Izg22Pl/b16xZwSzPF985rzFyuLNmxI3SDxxpO8xfjnFnAlSP7GMGi2OxremkKz0pO+W4KFCM8a7Rt4+llIGKV2rnyHF0pDiFhWgvaaN31Prm9OFMnRK6j955LQlc3ohacz3K22JJFlryTvkUdJ3Mf3J32k6I8ZfLLwWl9enBdJTdDKNZ+nBzc3NLr60vHjb8zx4Pp669pKmcyyMINVrv8eClK8VxxPWCpfSD3j9xByK2ruUerPKX+qZnUO0D6XiOGl8puD5lLz4e0l+pdgRFgbkMsRrE/QyJiS5ZeH2GE5O5THGv/Y9JiM92JbHp7rK0jNaub32kpaWJz2NYvWbKptT38fsnJgD00v9lPG9YIVY3J6P/dEqyAJIViP0wkNqg3uVcT8NCI2XIuQFNlZH7hcgkQxxK6z0vyh/Vl1qjhutTqx66hdpwrSI8kHSjCf6XYpD0071+KeQpqxj9d1vWVHSzqFY2/eqGKX0i/YxjzFOw9G8NEDNSZKxPC0PoJRW4/RTD0hkyVwrXozoKiFMh+dFQbLHESS98zjQaPo0nodSAXW/8IOUVopDx/sdyTKEPTiOt7WVt2ZA8b7QC9AvaeeTZPgh8XFv9b2Y/PbkzeNbukDKl3+T0vVg31745988si1F5njGu4doeKmeU/A4T4u/izlQYnrJw5fVD6z+ZNnqUn78m0eveydEpPGViv0832K+iRiOksJIdazpGIlHKR4Nn9K3kxw7Xi8kD68VAsDXka38uWND+h4DyRr/PB2p4mO8e5wO/QDUUj0UBZY0nV4EcWzwxHiRhG5MaVr9wdNXYrzw8P1oOw95hKL2LkVoFSFvP+uX46if46aknUF8/BftAxaI1sKnGq2p1KtTyZtHzBD2hOkHSfKiqGzy6F9Lt0lgPCWtWDxJDnvT8gD8XvpMUSeUN01MV/tmvbewpAaQvWW4UHqwpJ1Llv0SoyK6iNsfsfQ9fbsoDuNpaGGK1BEa/lZYTxgP9WIM98tZZPHjCac5miyHDO1LkqNFS8vblv3A2720g8feS8VoXieed9xZeXl50p6L9MHCK3Y8xrml5KX3XsdRqkHt5UOLpxnJ1m8+2KT0+gmeJUVh1ZMEIovw48mD8piSLo/TbyCqAfsUsB+jfjt/vI4tTXBbRk7RshcBHP0C1RafJXDfmUSBnvSN/pcoyzLxjB6A7as3pPSK9BvvGC8qb+kYLUJeZ7r1veh48oA1qXyWIcDDpDjgi8g4qtetcsTee7/TPDWSsAVP29IHsfQvdJtbThopnqe9Uo1r77d+gO2SLj/S+qQma7V3nn6cyk+qEerJW1qtaTkQ+HOq44emo8XT3veKv2PnxFn6xbILKE+xcl1KsjB3kbq9ULrCSjOWr0WpMjs23jhulGx8iXqx93lf9NZFYceOVAlaxWngKwVM99JpuOMlJT8NiGudRhr8qZ2+V4GmlTFVAWnOKy9v/XZqeAGr9t7rgPJ+TzUIemnXVCGXokClb5Yzpp9t6iWt/i4FLyVd3mStAtWMYfrdiqNREVkXc4oXcar2CoYuNEmGggWiuUOFAymPTu4XedLrl1GnfYs5yFMcOFQvcR0lpd1rGXi61Hj26Fhv3Ur9Q9LBUpk5jyVd2eTRE1L4fstt632q0yPGuzedGK9aOMlW8tiAnPrh/Lb4LGIPYXyPzVFU/3BbUnIyenE85VvKJ5Un/jvGSy8U03XWN8/Y9ZTHm6dlK6VgtJQyW5Ts2El1jNA4qaQJqH4Yc17Pu6diJbCK72N5pvBn5SnF0ZxSXvKU3arHCwFyNYFKv8XqxZt36qCynExFeaHkqVNPH5bKF+NbetbS4vnGxoHHEIkBf69zr6SSKBVxVnNKAasp8ThvlcrW4YpaPingx8OfNoZTyQOC6HOWZerqKvrM687SgZw4gNZ47ofM9uIlXibNcZXikCgKTmP8cueI5USx8sNySg4ZKZ6lZ739tdd+XeqVK5OKtivttynOnaLYVEtP+s15k/KPjVUPT5Ys1eJwPmKUIkclucTzk9qrqA7tl1GOfGEaRdKx4hRpY02veJ2fRdrYi981e0HT/Snt7c1Po1R9HMvXG38gGoIR7WgeD6ZmDPZqfGuk5VkknSINXjQvD9+W4PB0oM3NzbytKKilAo+3ZczwiRkXVrks0KoRrSupD3EnSko7SnWSQrE4/eiXmhFEf1v9qZc+qvHTizHx/7X35mF2Xcd9YL3e3ut9QaOBBgEQJEWCpLiIWi0rkSg7kSby57HG31hJ7IwcJXFiK440luMlX2ZGVmJnsxPHUSaLI2+ZsTOxx7I+x4rH8XhEjWTLdGKJobhJIEUSaBDobqDRe/dbuu/8cadu16uuqlPnvtdEN3R+34cP/e49S52t6ld1zz035r4213j6bumShKMFyfB550yndXp1OM0n2VENlo2V/rZk9SLW0Q+RSS4rvi4n6WyNH/D7/O9Q/SFbJMkSgpdES/kkR8Rb/kGOfSiPRtqlgElobnhsSMiWSX3nyWPxU0+fJVvz9QU6L2ICqyHdXVYOylctjsbr09YjLc/LqyQ9xtNb/eblljF9K7W5U7wawdzQGIUCKZ452YmPw+uTUMaX9aTR9LJmJzrxQY46OvoqVplIp5cshNKG6uFldOrQep3R2DZYhMS7SGl6zbkpSz47DZTxOeIhYDTwJKWxjBJPT4mmphBigj83G50aKosAePLF9pk2lzWj1Q1lfFTGMqFzeILGZYK7XkjrySpDCuhIMsfIRwl+qDyL/GltkfJZ+hnLk65rerzseIUg9Y0nuGPpuRj9GbK7nnnivaaV5+lPqZwy68DiIpKcoT6w5A2l0earNZc9+oSXnXD00S2dEwomdgppnno5P+Vw0jr1yC2tlTK8DHeeSu3Q2hCzBi3ZLbk9OlaTwVO+B1xPhfpBgtcvt2xGKO9BIWQfvAEvb128XK+9tOSR0sfY+pj7ErryKlbZQES3YDU8tjMl2Wi6kPxasKuThWYpIA8x0hRDNyZUSAYuv/a3VC+dV7SeEAnjZVny0DZ4y7qZpE4LlHUSpAo5W5yYdxNHKaiWcPjRiWMW0qPeeYqHNkrB0Fi5tbQ8EFOG/HlkCJFfy46GgkEapHaV5Q0hJyRW73PbZJXjJXyhciznJ+aalKbMnPHkC8lMr2t9auVB8LkiwcsXus1LE44GPHM1lK/T+r2BRs1uSW2ICdiE5IpZOzE+l+Y/0GuabvDoHUvfU9tiBVA8uknq89DYaTYjZiyte1YQkOfXxtnyDWJ4u8fOafdDwRetbOoXSfdCMvJ7ZYI9ofkYU34MogM7HkNK03rvlVWSXAFYZfFJEVqwFomw6opxGqwJYBEey9lGUs3l7kaks1NypI17aGJrC7lSqRSOlKZIPW20yqZpJIdFag8ts1uw5kGMYpDmVMyc1erVlGYK3CSUQUwggKbXAg+WUY+pWyrHo1u9AQpet6W/Q3ZUIqqxBEMKHGNZ2pdHtLrKjIe3v7hdz7Js30Halk236vTqR2tOaAEhjy0JIaRzLYKu5fHWFQPJhnpttzVOHgJvcVevbfU4cAlHDzFzOoZXxtbt0TvSdY8t4vonZItCNkgqj7dD8mUsn6ZbNpqWUcahRp1E+b9Urqf/JJ1xEBw51Bea7dH6SdPR3MZKeT08p1N0Ur4nr3fNSPEEaR5LvmOMTYtBqVexaFBBa4AlGM9XxiGXZPDASsvl9qb1BDNCbZQUM50IvD6rbyl5kmTW8mlpyo6RBEsZaPWFyLBEvLTyLaMnpeHjE2MMpXo86axyvWsrVH6ICGgIjZ/mzHgJStk+ejUMScKrC23uePRtzPVQWk3XWOVa8z5k2DlJkMrTAhQeokv/lvQsJ+GhtlptsWCtWYlUa2mpbo6pW/vt5R2e9BRW8ID+3SlhldZLaB7i71iOEJOe953HTlnQ+suaU2XayO93g3gnHB5QXRdyWLV8CIm/hOaS5hCX0QeanQjZxFCAhl/nfBj7DvPwtN61YvFz7tdIr3Np9fM6siwP+ksBHK/zHWMztHHohg7RyuDjQtNa96w6QvOB5wnZ7FA/8r7T/FAKzmP49VCfc985du3E+DuaDrDyeNDRGTtSpRr5tCaf55pVJ1/wUlp6X0sfS/Y8A+CdTJbzopFvq9wyxFMqgyvw0CS0ZOGy498ep0SSSzPAVAGE5gSFFbzi5ZdBp/kswiqlD5FYnseTNnbsyyAR5gQKybBLet2T33O9U1lj9ISH1Ej6sluyanXT66E2cd1hOUWWro8lh1RGqR8lm6CVZ9k13gd8PnJ745lnMbqZQ7IHElHnafh1b1rvfQ2cO4Q4osTVrDaE0pRtg3fdJXt19NEJN5P0YwzvshDS9x4fi9cX63iG5LD0vySvZcfpeqavNFsy8nsh3UrHyrI5nsAEgu9clXwlvF4WnrkV8m08OpOW473O4S1b4weh9KF14eUXsfBwGisOIOEg7EfHgR2KUKBEI0+dTHZJQUgIOfte8InXCXGQ8lmKVUpP83kWiVZ3Gcc+VE9M/dLfWjpN8WrXAEDcUolldRMxzmKZ/gldCzk43UKMwQ2RiVB+rV2aU9yJ05RweBBLWnmebsrhDdZYhIK/FqSl00ghlUdbE1p5UhmWfCFiqNXFr4Xsgrdfab4yYyz1vdUvFoGzyuBjojkPUt2h+eGFFaQKySDJ34kcUpla3dZ1Lt9B6XcP/6ByJBx9oE7huzbo39oatnRwyIkOcUVprVhcysujY+dujA+hycL1vOUb4niEbEcMB7bsTMgmWzo/ZLO9gSGrDQjJPoQ4d8j2Sz7Tq8GfveV7/akYW8XnWkzgsKwMr7a9iArs8InCjWzoN/+7LLyOrqc+j8z0ulcuroBCC1Arg+eXAjo0b5nJLRFtrUyvsyCVQZWNZSgtZcgVqZSXtqXMgvLOpZCR1eaWVl43AjBSvVadPF8ov2Qgy46nVEfIsZTKt9qVcOug23YkpOs85L6T+ng9XB+HHO9uyBLjrIYCFVYgJ7YuL0GSbKyHDEp2iNsOSQdZpFALBMVwB0kmr7MgpdGcHIvYUvm7gVgS77l2swMrMXM54fDDw3li+FTovqVneDpvYNgjR0xASPNNtOCIxo8xr6SfefnUjvT09KgPZHmQwwr4aJyV/s39E0kmCRZnCM0bXq/FRyTZJDvBdbw1nhrPsNpQJiDF73nmrubvavelNFo7tLzd5HeavBJCNr+MbB2dsRNyvmKVXoiMWHWXRWjRhfJ65fEsjFD5XoLoDTSESKNGbiWE0krlWkZGM3h8oZdRNNaT6RhISscyMKFyukkQY9eilEZah5YDFSI+lhGMkVNKHyJICUcPSOp6enoAwLYL9Bq/TuEh8FYZZeaZh1RrdVv3JXIolR+zXq02aEEd3hZJTo2gS9AcgJDu4PmtMj15vQEpq0+0w6WlMqT6tHMkNBk4wUfE2KIYOxQ7l2LHgdod7IvQ+GqcRqu7bBsSvj5Qhjt5UGYeheZurD3Ee14uxoMHmC60tqQytT7zBDysOrR7UvCDl8fr1PJQlNlpKQWSLN3LOZCHq8QGUEIBj1AbLR2sBSo8fMoK4sTwHi6H1v/e+RXyYa28Utoy9zWUCuwclAPlIU0WUS1bj+V8esqI3eZtycLvhRShR16+iCziQ+/TdnmVuFdGbx9bY2PJ1G3ypSkmDm1teJUeT+uVq1trUpsjMXVZ8yzWcYhBCu7cWpCCFhbJ8MyrTueH1xCXCeJIaSz7p9XDy5KIBl2LseRCIsK8bJ6WElOp3lCAStLvPEDvIXO8DH5dc4wkcBk8NtIzP7S6pDSUnFrzQpsnNztI4XUqrXkaGketzFB6DQfFMRJuDmI5VJkghlZGqB4rqCDp927IY+lzq7zQOooJqFigZ++E+kCSIVQHDcZ75NJ8A0smjy8oBSE88AQirLnr1aex9Xvux/jDB1lfGf80Jq/FqTx1hNDVM3Y8KOuIepx3r8G1Inge2aQF6BkASUl4SKBHhkql/bPfnGxmWQa9vb2uAIhEzKkipSTcIyuVGYmwFTzgdVjBrRila13j5WvKjfeHJr9Wn3fRlyGNtO9oXaHfUjmaXLwczRh5+ljKZ/VdiEhZ5SccLfD15l0PVuDAKidkX7xrsoxRj8nvdXC1NUbbGLMbRAoe8Ho96y5ExK2ADL0mbcXn5Vi2zTMPrLwh4q/ZeU1Ha5ACNqF5/WoGHsrwOEQZ7uWRoSwZjs1X1k4nHB7QtRiTJ+Z6LELlWwENL0fyli+lke5bvLisv2DJz/WoJrvE2WlaLyeWoPW1pbM1/4DPQ2//aP2t1cXrCPEJr00vqwc9Pm9Izm4gpg3S+IbSe9KVlUdCVwM7FuEJETpP2Z773VLSUplSW6hy8CiumMGS2qT1K9+mHHJUQgEd6brWViqXJDdNq510L5XpGRu+1b1TohUbkAiVoSklyQDROqx7msOgyd8N8ukpN+QsxfSt5ExqThQvwxNcSji88BAcb1BP+h3juHvydkIKYvOHyg7dD/WnpwzLzml2PkTMtLVOZUPgZ2qt8kO2OCQLL9uCRuh5Wd46Q4E0qd4QIbbk0niBZW+0NsTO4055oVXmq4Furd2EBAtWMMdCTNpQECV0zarTY1c8smh5NHthBQXK1qn5exY/0Or01iXVp3Fq2mbNhnqDJR5bJNlsL2J4R8z1MnyM92mI62iyaHnK2ooYGRBdCezwSRLjoPMyOrkv1R0Dr5yITqKUZQaLpuXBJXyC6SHdKDudyJqSo9elsy4sGal8kjy8Xg+Z5XVYyjkUCJBk8Son79h7jYp2TboeSmcRccnIdJuYliHWIaIQcqhfTTKfcHPgDejRa54yPDq9W85sbOC1Utm/s8braHcbMXq0TNlU/2vBCE686L2QzKF5Uoa3WG2JqUv6HeNoeeSR+k1rs1Z/JySe4zDpbA//ode1fAlHC5bze7PgCQ504iBq6z+knzrRhxxSWRoH19q6u7tb+CQeGcr4XKH13209SH05aUet1wZbf2vzp9P57w0SeWD5pFJ9fG57g3ZSkE7Ko/mGWl9LMvB8ofsx1zlKfRXLcqZ4Gi0YIEXK6D2tfq/Tb01iK6BhtSXkFEuk1BvlowSe3/Pk58RYaidtLw8McfBx42PKFQ8qpJB8/B7dcaPNJ9qGkBHGNDs7O3KH/f+ICbjQPJp8mixSXqkNvO/4/PEGa3gea453KyjiKccKmlmGP1R2Ita3JrjBpGtfg5cAeeZpzLqxdJJmf6T0oTlu6ZNYh5PbglAggpft7V9r3fM8ko2S2iXNBU0mTdd6dLZWvvU6seWASfZXCwJZsOyl1Z4Ye2cRWM4zpDQHhZC97ZYM2hyxnImEo4cQp7fyxaxXy/+JLftmBaAOul6u/0OBCJo+ZKtD9aLPIOk9i7N6H3Zbslk2g6eNLdtTb2zZZfxwDWUOnkZ4gyMSv/FwmE7va3LQYJKX08b2Ucc7diTjrhEvjhiH06sYrXq0Do0hxjHkm8sdcla1z/uFCH1ZYmEpUg7pHiW4miyh4J10+KRVb2iCc6esjJKMIWyhgI1Wv5dwSwGtm2XYNXiMoTVPPc60VV/CrQdLj+D/ZYI3nnnpKdtD1iVZrbo8QRXrPtd7ZdaJl9BYdk6TLyb4ItmVLJMfHsQGuaSz6ADCJJ3rbM+XvqTgjoSD0umxhNZCmSBUDDyyaQE1KlNZGcu077DZ4oR4eHStxE/K6ForncYJvU50KH2MD0bvl5njnmAFT8u5rsWnaZoQl6bjY9nf3t5e8yuGkh0PjX0MD5byUjsTq98sv9Fbv1RvqA6N72hye/1vj28t3dPKCNlGaa6EZOwGNE6K9zyIDuxI5Eu6F1OW5LiGyLbmUGuBJV4OJQgSMfQ6/9o1S5lJhkKSQ8sbkiWkKDV40nmCEjxtKPhhyRNDSKmDpCkcLrNFumPmsySfld9D9kN9pa0Ja46EFFuZcvC6do07rp45YPUldy69ijnhaCJkCzi85KlMYMibN0RUQjoxhgB24lzGkJWQfeBrXUrvdSRoOgy4eMqJsaEhfW2NgaQHOwmYHBQ6sWmWrj8olA3KUHTCQ2NR1vFNOFzQHEk+H/n/Wjpv+TwP5zW8bK+z7XGepetWXu9c9zjlIXD7UUYveP0ZqU5ejuSXxgYWLD/Nkp/Lof228lrXY/S7NCd5GZovYJVpQZvrB8HvX40ytXHzzkUPogI7MU69JJBH2VhBGanMUHkhWWINs5bWUppl+ozLV3bChSZHbF97DYZHjph6vfAETLR6JMPJ70tyUaVfdl5JCJUVch7LyqAFqWLGomy9MQgF8BLhPvqIJQnarkcKSvi6tT60Ojz3y5KeWLsVciRiiCMF2uwsy6K3VvM6tCBwyA7G2iHP+HUreCPVaQX/PGN+EARUK99Tp3dNePrPQ/S7GVB5tbhJwtEA90G4DpLmH3V4rQAALc8ThJbyxaTl1yyOpPkFWjBLq7esjpICWNJ9K3+obs2vCrXN0tdcdquMkNySrN1ArK/OZaAyesY35LvEcHQtsObJU3ateBC7fnm+g7Qf0Tt2rAGxFqa0iEKT33KuqfL1djBfiJoSDhG52EXiXeTWwrfKB5DJjtRH3okeipLyvrT6yVKUXsec96NG7mINgmbMJBlDyuigAgndCLJYRNjTZyFSEWMMvUQn1M4YopNwa8PjdFoEgf62tmMDlNvpE6t/PZB0cCxhioGlQzp9+CDp+k6Dw5LuturlZdBXs0JziJLeEIGXZCoTUDsIhJw/ngbhlTfErQ4bbuZYJNw80EANgOzb4NyQDrkNlR2qz9InnsCnJg9ffx697Q1IxLTfy8m1fJK+tIIjfMyk+6GAeogTcN0ZE2TibeFppHzdgCajR797+IY0P7xj1Sk6LYe3z7Jd2vwIzSkqazfWPqLjV7FQKCldqGO9i8oji0cmT36ObpBViSh5HFdJVmvyvJoEJGbsYkkrL1tTHnwullUMsQ6RJ11IEZZFjPHRDITU3thAEUIzZrxsa456FJiWRlO8CbcGQoFEb7BSI3ZS+dpB5mUQE6C07mlya22xAleeIBgtO+Qg4G+trWXIX6gN0nVPMI6nDc0H7/yyrntIvld3aYErDYdBL1qEOIYjStcPGqHxT0GfWwceji0BdR/VKRrn4R8c0eqz6vYGYrxBG6+eteTy2pduIBR08PZPt9awVr93HEL8OYSy/jPNW8YHik0bk14LenWKWH8nFNDRyqcIjY9UfqdtLbVjJ9S4UIRSShMij9ri4BMzZjF5CKuUVnKKy0xEq0yPXBI5tcbH0zchYlpG9lAd1CHQCLgmh1avtsCk+15nohMD0C2CHUOEPWS4jEx0vD0KK6TsrDlbts9DsiUcbWiBv9Dhh94yvevVS9o8CK0DT+BWWvNliLpURhlSY12n9zRdZTlZ3J5RLsDzWpzEY1eok9YpmdWcPknmkH6NDe5oOpff94yZ1iatLO9Y8nJDbfOkK5s+VE7C0YfGNalOsdZlpVJpexjAAzwA7XrDo0+14FA3gyYx/kloncbIp3Fsiw+G+t/rz0m+RqgOyc/ytC2kn8sEUrxlx5Zl/S4b9LHKDKXxxAe8ZdHxtvx7zc+nf1v9ENNPZTmqtx862rHjEaLbBpCXKRFeek8LZsRMFI+DLNWt1RMiON4+80weHvCS7lt5eT1aACYkZ9lAg0WK+f0Yxy0WFgkuq/Cl8r19WyZIIxGYg4RleLQx9JbL0akhSDhc6BZp4WXi/9IXkLS153WCD9pZ1MiKN08srACEVH/ZukKki5ctrXVvXuk+bYtXZ1n3PfVZcnvrk9J3Knu3oc1RiQCXbW9MPst2J5vx9QfuH1j8k69fqi+4r8Gv08AOLYPrdM05tAISobZp7fVA0++aX+WRSbMlITmsYIwWwPHKINXH/7bKC5URgsc36kRXlsXNqLNTHIQe7wbPwbyvRj+W3rFjRZw8gpc1yFwGSRavotDKj5FHIwVWICXkKFgkld8PObnW31QpcsPD5dLa5yFGFoEts0isuXPQiyY0b2ONBs/rLSMko1XPQaETQ1qmjkTEb33EEFot0CLpW0unxcgWuhcKTJepr4ztsgIn3nZLTghe9wS5JQcoJFOMA8LH28MLyjj2oWBFmbydpPPcD+nNMnLxfrY4Qkjebti7TvIfFaclobuwAimhfFQHevSBR/9Yes9rA7sVLLaCC682b49td4x+lvJ5bCWfL5VKxTxvKdR3Vhu7oZ9ibD3X8Z3W32392s1AWMjfDuXRAraxvkona4uj1I6dWDIR23FaZFbqKO+itEh8txxSD9G30pYhnV4yqf3mAR7eZsnw0d+dkE+P8fSU8WqQMmssQo4kvaatn9D8iFEUWEescySNfaiuEEIGNka2TmVJODrgegn/t4IaPABkkZKQTqRleuX1kHFvkErSMXxdS+liwcsLBY00PRira7T8ofte8svnjjUHQvapjA6z5mo3Akhex8XiURZP8/bXq6WPQ2u/THmdlJWCQbcGJBuDsBx5K5Bt6Y1QcOdmwau/O103mCcm0Mz1jYej0vZItjRWt/I6vDzeU3YMH/DyB6lsi0eFZLpZcxTrpf9r6SjKBDA9PMCymSGZYuXqBFGBnUqlIm5h7zY8AZpuOIx8skhOQWwdHmLM0+InYmONhFS3pgTxOo5fX18f9PT0FJ8Hpv9eTcQoDG/E2zOOsbAMhCUTR4whpGNfxhEM1cfnVqf9FGswPI5bCuR8fULSkxiECJGqskEAnpcGPSqViqkbQ6RDIqO8bs+a5eQiRu+EnBRNXl4/TSPJoq1x+luzdRJ5kmSU2kf1pFSGp6+s/JYcMXa6DKz+8uSLJaD0umTnqM0I9as2pjG6/dUgxJ71l3BrQeLMeJ3+z/NYHEYC53IhW+FxVCWeWyawYMkbU1aMrvHaOEkeTz0eO+nx8TSU1RHd0i3U3sVwAI8vQRFTfqje0PXQeBy0XvbwRYkfSPOxTL/FrgkL0YGdWIG6kR7AH8jBIImWh+eLcXyl+x7Cjvd4vXTC8r/pItSCPh7jgmX19PRAX18fTE5OwpkzZ2BmZgbGxsagUqlAq9WCzc1NWF5ehqtXr8Li4iJsbm4Wjoyn/drk5uml/vA69d55U4YAh6CdyWHJFVuvx5iiDFLfxDodmrLwppPklmS0CHMnY5wI+K0Jzzzh9zQdKZURMuA8CIKgtsUDr6MYCqJgGd6gp6aDreCL5sDErnsLGpGzHCtP3SH9Evp8vSZLDEK2LyRnSC6ez9tnHqIc09dl4XVWbyaSPfn6g8ThJB1F/1GUWTtSndZ69vgD1OfRHr53kxd7bVE3we2Xx55IaXlfe3mwVEa3dJhUnmYvvHVavmOMTPS3ZcM83EtLFxO8KStDbIDPKlOSITSPQpylDD/QEBXY8TjjFGUEjCFi/LfH2Y0tN5THQ7A05xX/7+npgd7eXhgZGYHp6WkYHR2Fnp4eaDQasL6+DktLS7CxsQGtVqtNuVNHg7afX6tUKjA0NAQPPPAAvPa1r4WZmRkYHh6GWq0GAAA7OzvQbDZhc3MTbty4AVeuXIELFy7ApUuX2gI8u7u7ZtCMOw1Wv0mfFJYUmKbUPGNLFRtN4zXGoYXmCaZoYx/jRJQJflAiYOXRApNSuhg5pD63nGar3lBdCbc2PPPOOxdj0oZ0BSfcGjxz2GpTzBqw7HLIyZDsu7c+67q15kP6gLedk0stMCTJEksENcSQesk+h8rl+WMJdqhMfl1qD3UOY+dUqK7DEtDxyiI5kPT/w9KehHjQdWlxJGn8Q7pHcvo8NiXk0IfWdBl7of2Orcejj7w+oyVbiF9L96WH/tKYWP5Lp1zEG0TqBqS55PVRPfNdqo9DCoTFzJcQJDlD6STwMfesIatuzxqNaXtsP0WfsWNVGJocdFFJBI3n4eVKixJ/c8WpDSTvUE+gIGbyxDqulUoFRkZG4O6774Y777wTJicnYWBgAHp7e2F3dxeazSZsbW3B4uIiXL58GS5dugQrKyttQRYuA5e1t7cXTpw4Affffz+cO3cOxsfHYWhoCKrVKvT19UGlku/a2draghMnTsCpU6fg9OnT8NWvfhWefvppWFxcLIJKVttpnRZJlcaH938o4OCRJSafRD41pU3bIc0lDbHzwqvseQArtr+kur15pbUolSHlK0NENBml+4lwf30gxnn26nKe1gom0DSeeRfSlZp+4fc5Yud8iIxoDq0lAwV9xVirX9IBmhPN7YZGPnk5XgfJ66hb3MKSTaqzDLykO0Y3e2wmtzNSPTdL52oBQGv+xchqzatujGnCzcHu7i709vYCwH5OYvkiZcac+weSvtD0hueIBC5vyHkvCy1I5eVxHj1hBSCstRjS/9SuWjaiU1sqoaxPE2OPpMCJN/ik9a1HBg1em+pBaH5rc4Fe86SV0kuIsauha946vejoVazQoFnkNKYezWhbeSxIAxFD+GMhBQBwwQ0ODsL9998PDz74IExNTRUBl/7+/oIYY3BndXUVrl27Bl/72tfgwoULsLS0BM1mMxjEqlQq0Gg0YGdnB3p7e6G/vx+q1SoMDg5CrVaDgYEByLIMGo0GbGxswNDQUPFvZGQEvvjFL8KVK1dEYi0pgCzbv5vIIo40nxec0IYMo1WG9NtScpajgtDmZ5kghoaQogvB66h1un4pYttfxsDGzqWEwwuPjeH3rTlTdt1ZznkoABRrq0IBKu89j3MbS6C9RFgbA80x8gQ/PAGaToILlrzafakMPn5WW73lIvBMPCmgE9LnMWQV//Y6FVrZ/LUQaX3Q62URY7tibJBnviYcXcTYirIcTnO8aXBB49GYju82iV03MfNVC5KEHGZtrdA2Sfm4ruK+g7ctvF8l2TTfL2SvQsEsD2L9kTJ8Pqa/eD0hDuApwxvcsMrx+lsSvParm/o8hnPExEQ64TLRgZ3YieMlOB7yGCrXWrQUVj0SEQ7J4e18Wh8q66GhITh58iSMjo4WwZRarQZDQ0MwODgI/f390Gq1YG1tDcbHx2FychKOHz8Or3nNa+D555+H5557DpaWloodPFJbd3Z2YGlpCS5cuADHjx+HwcFBGBwchJ2dneI+ylOtVqHVakGr1SrO41ldXYW1tTW4ceOGGNyRwMkn/h+rvEL3kehqaelC0uaJttBinMoYReExylYAzFO+pBit+soqEa8StmRIJDmBQrIzHlLknXt83WoBXF6GFEj1BC+0uW/pDypb2fWhBT5C8ksyavLxuvh9D1+QZNCcHa0dmmMk9bFFPqW5QPN57BGH187wNkr3LOfOM94xsGSR0krj7XXQYh1VXg4fN++8DsGy7Z0GoxIOD6x5U5YbUR0kBUl2d3fV83A68TnK2gvaB17fqxv3Yri3xTctW8HL4TugQnwb/9ZsVehaJ046h9c31WSS9JknAGLNi1i/zgtv+2K5H+Kg5bRiDxo/DMnsQVcCO2UF6ERwCdKER8VJnX+Pk6BdlwiVll4jlvh7d3cXNjc3YW5uDo4dOwa1Wg2q1Srs7u5Cq9UqduNUKhUYGBhoC8D09/fDwMAATExMwFe/+lW4cuUKbGxsiK9oZVkG29vb8Oyzz0KtVtsnx8DAAPT19cHOzg40Go2ijCzLd95MTEzA5OQkrK+vQ6PRKIyS1Uehvgzd0/pMIrPWeIUcEg+k8Y4JZtAgV0gpewipVbflDHaLEEhkxSqH1mkdQKv1s6Z3qCw8X8LRhTXeCO86jllvsfMH5fQ4klK5od94zTL4nsAHhZfIxJbLZaZ5Q86+V0eHAgtWeq/N1/SnV39zmcqS8JCMlp6Pqa8sseX95amHyh0ql8sn8aiQ82Y5h9qckziHJJd2LeFogc4Faa1qwVI+9siHub7W1ikPxnKZ6N9WsKUMn9UQsoUxOpbzthg9I61Fjy7V0kqw9FBsUEbitF4dwuujaXjQT7NJnI9bdYTG00LILw5dC8lm1RVja732QUsbQpk8Un7+NyKWb0k48B07GgnVypfy0vueSSBdw8UXI0O3DTdXVDs7O7C5uQlPP/00rK6uwgMPPABnzpyBiYkJGB4ehkajAdVqFXp7e4u8eNByf38/DA4OwszMDFSrVThx4gRcvnwZ5ufnYXNzs62t+Pfa2hp88YtfhEajAQ899BCcOnWqOG+nv7+/kKler8Pm5iZsbm5Cs9mE/v5+OHnyJCwvL8Py8rJ4uLWl2GLIJ5/UIeXlJZjSYrEMpgUpcKa1JUbZWoZG6s8YRcvzStc6UVScFEiEJuS4WumofFqZiWjfGuAOYMycDTm8EumW7kt1WUY4hsjQvJ45G9Kfncig1eVdk2Xr4LrXclo65Q2hvKE20/5FW6whNL8saDYqlFa65+VkZVA2n+bgxvAD67c2l2LWWMh5otc7XWsJhw/S+Fv8jqbTbE+MTtUcb6lMrI/vWC/DC71ycHDbI3Far76xbICX/4bsP8/POTr30ej/XC5eH17TXpujdWtlSzZRqkPi3BbK+DiePJoPZQVVYuwPL9vKy/vIGktrfod4npTO0/+hejRdU8Y/6+jwZC6s1ImWktEUTUhB0jqkvNZ1GuAJKWBrILxt1OTC/Lhr5/nnn4dXXnkFTp8+DXfeeSecPn0apqamYGRkpAju7O7utu2q6e3thWq1ChMTE1Cr1WBychKmpqbgpZdeguXl5bavaAHkX79aX1+HL33pS0Ug6cSJEzA2NgZDQ0MFaW02m7C9vQ31eh2yLINqtQpTU1MwMTEBq6urxStcGqgipv9LE1Tqa20ReAyMJ/BjGUwL0sILfcFN22pbFjHzrYyyCdVN6/H2nYeca2vSypdwa4O+1qI5+ZZxlK7T9Hztanktp65TZ08jlVIa75ruBrxrMlQv7XfLHgLoAXOeJ8ZRsHhCiLhLtkNLo5XjtVuxbdBsGE8bsk+HKUAhjclh0vnetZBwdNDT0xPUuRJv1XSR5ROV4Weh61yvesqSAgSxfDGkUyzHNMQHaRm8LyuVyr4d8LxvtTGlMmhton1BD/+XuAIHHgtB7WbIJ5Z2+2h2RILUR147ZNkN71z12GD6P+1fiRfwvJ65Il3n80daw942hNJYwSJv2Z6AVQxK7diRFgNPJwkZO0H4Ncux9DSe5pNeJdKCPZKilhQ5NwZSAENr087ODqytrcFzzz0HL774IkxPT8OZM2fg1KlTRYCHnt6PQZ5KpQL9/f1QqVSgr68PqtUqDA8Pw0svvQSLi4tQr9dhZ2enqG93dxfq9TpcuHABNjc34eGHH4YTJ04UX+KigQh8Bxh3B01OTsLVq1ehXq+LfcvJMFewNMjEYb2iw+uxoO3MinGOvPDMF+u6pbRig09l1oI0P711eO7FKDWLAFlya/UdFmclIR6WQZf0JydkEpmQIJ2HIl3jAQ5tjoaCNN2Yk2XXmbfMGPLuLTeUluprT/0WadecCp6O3uOk26tHOul3aZ7GQJvbvCzrNYFYWxgaDy+3k8bYYzc1J6bT+W/JivVJekGSKeHWgMTh8br0N/7WHHqtDJrPkoOWxX/j3ESeL5VncT2rTWXXVxkOKtUvlYHt1eSWuLBmm+krdLRsTOdti5TOGzDjZXhh2baY69pc7wSx/shBoGwQRyqnzPhLssSMWSeICuygo245X1r0yksYpTLpNYkMaQuKyhMqXwveaIMVUpyeQdaubW9vw+XLl+Hq1aswOjoKs7OzcOrUKZicnITh4eHiTBzsDwzI9Pb2FsGd8fFxmJ+fh1deeQWWl5ehXq9Dq9WC3d3d4jPqc3NzkGUZvPGNb4Tjx48XJLCnp6dQcH19fTAwMAC1Wg2mp6dhbGwMNjc3CyMiEdS+vj6o1WowMjJS7ARqNpvF6131er2QA/tYUqLeRditBeytx1KC1rzA37FrQSqrTH4LEmmW6i2LUGBTc5y9SvVmGI6Eg0PoyxgIyUGk17UyKTSCyZ/ShQIHWE7o07Sd2MLQOtKCNFpdlr4q6zh7AjndJJKxAYcYx0q67wlCSIFGOkbdCEqE8kt1aPPHOx4h3uThXlZ51rzW5o3WDwcZdEn25tZApVIxd1WH1hfPR/mstM41XqPZBKkOaf4jZ5d0nRYQsnRAzPyW2qStR+2a1mbsQ2kt0x01OI74v/RWgWSX6dhbfYXXJL3O02nt5b6OlC9Gd/JyY+HhPDGyxOhhbS52y685KL2PZXvnd1l0WlZXztgJCRQT4IgtJ+Rg00Hg0VlpIXMFQyecFeSRytTk8jgqAACtVguWl5dhZWUFXnrpJTh+/DicOXMGZmZmYGJiovgsel9fX1ukudVqwfDwMIyPj8Ps7Cxcv34dFhYW4Nq1a7C2tla8otVqteCVV16Bp556Ch555BE4efJk8SUuLKfVahVBpGazCTMzM7CysgKbm5v7FGWlUoFqtQqnTp2C+++/H+655x44efIk1Go12NragsuXL8Nzzz0HFy5cgPn5+SLAw8erk0CNJ5B3kIRPQqcEXipP+m0ZVauM0Hw9aJQJ5iESwb71wHcOWk60xx5JtoDfA9j/2iT+tl7fpaD5rCBsJ7ooNnDjKc8buPDIVCY9HyPtnpRXcqLKgtt7Wp/moHGZLXnL9rNFjGPzluFiPJ2X60hjZeWVnDsLOF7SwbWWPFawiAffrDYl23P0wcfZcjjxVRsrCCPZCGme0LJoPu5vWP4NlYOvAWueajqJ6zYp2FFGn1kySboJAzT4ULm/vx96e3uLtc7zoN8xNDRUvHmwvb0N29vbxbEV2EetVgsajQY0m03Y2dnZ9zXhkL4M6X+tj7V7Vn6up6S8Vr0hnY7lSnZNGh9JNuuadT/W9w+lLWtHY+rQfneSJ6asGD8y+owdifxQhCYjJ2FcedB6Qg3RlLBUF4D8FFgaAK+y43lRgUhPAGIjkbSeLMtga2sLLl26BPPz8zAzMwNnz56FmZmZtte06BZF+grV2NgYzM7OwtLSErz00kvwyiuvFK9TNZtNeOmll4q809PTUKvV2nYEVSr5rqBarQanTp2C7e1t+NrXvlZ8IQvb1tfXBydOnIC3v/3t8A3f8A1w2223wfDwMPT29sLOzg6cP38e7r33XnjiiSfgsccegxdffLFNUVvknvedNV+0eelRAtbit4yaJZ+k5L0L2uPUcHQjGFOmDI3UeNdx6LrX6OD/oZ0TCYcTVGeH1mMoyEnTaY4akvYQKdZ0TIxukf620vE6pHolYhazfi29GcrD/5Z+0+sI7iRwUNvHr+Hf3rzSuEq6G+9besNLIC2U4QI0fUwQxgNtffD+s8ac57PWkoc3SvVoc5TrCy8sJzzEI8o6CQmHC6j3kS9o84cG+QF0Z8ujS6k/Qq9x+2KtL/o/vyfpuZCjqc17T3BAqldLFwL6LuPj43DmzBk4ffo0TE5OwuDgYBEMo/o5yzLo6+uD0dFRGBkZKfyWnZ0d2N7ehs3NzeJNhZ2dHdja2oKlpSWYn5+Ha9euwfLyclsarb2xOjumHyy9pnH8TtLStoTa47HrNK2Hr1l9GVMfpvGCrptOxzGmDyX77V03PL+3vVGBHTzjhVYSG3njht5y2rXPvWmEgSsnyTHWJo4kF7+PZ9rwCcwVtCYrJY5S31kEGdPW63WYm5uD+fl5mJychNnZWThx4gQcO3YMxsfHob+/v5AHgzH4atTg4CBUq1XIsgzm5uaKnTv1eh0uX75cBIlwKyMGwlCR9vf3w8TEBMzOzsKVK1faPsdeqeRn/czMzLQFdGi/4AHPt99+O9x5551w5coVWF9fb0ujEUyP0bCcMGsuHgRBCzkRIQIgEdxQPVo6TZF2w1iF2hBKE1umVL70O5HuowuqN6Q1QH9ru2Moysw9ad1ZTl3ZgA6tjxJWy055dUEofUj+bgSprPq09WuRXEsOSxbJnof6UdLbmnwSQgGZTnVUrEPpLYvLpv1NHSHNIdT6UCrPqsvz2wvPXArNwWRfbg3wgH5IP0g+Bf0tnf8irRGNl2r1S3k5tPI0fkyB52lSeTX/zgp+UL/Q47zS4x+yLIPe3l4YHx+Hhx9+GN761rfCuXPnYHR0FKrVavFmAh47gWXiNcnJxl059AiKzc1NuHHjBly+fBleeukleOmll+DKlStw7do12NjYgFarVfQJ7QdpTOj/ZYIMnjTdCETE1BvK1y2OFarL0rdSGZJfpXHHbiNUfhlu5lnzGqJfxZJ+W5VagRW8bznfvB5JDn5NCw7w9Fo5tB4ewKEdzeWhRgKBwZCJiYnivJmdnR1oNpvQaDTa/tXr9WLrII1M88mdZRk0Gg1YWFiApaUlePnll+HEiRNw9uzZIqiC2xdRGWKdfX19BSF75ZVXoNlsQqVSgUajAcvLy9DT0wMjIyPFgcw7OzvF61hYDraD9x9+hr3ZbML169chyzIYHBwsvujVaDRgZWUFNjY2ggENbWylsfQoPm64pfI1Ba7BqyQkRSOtHS5HLCTlq7VZk99SUCHDVtaxCPVjrDI+KOWd8OqBk22J5ErjTN+7B5Dti6ZfLHtgEQtpDfN6pHVo2TVtTSEJ5uVLASheFocnXZm1WZbE8L8lUua1Dx4d4E3DCbbVn2Vg8ZWQgxiqn8vsCZyU0efeseVcxpo/3rklOZIhGbS1aLVBm1fJ3hxdcB6vzUuv/pfyauVquoTPZ5pP0wtcN+LvkH6n9sTic5STluHflgz0bJxarQbnzp2DN73pTXDvvffC8ePHi1es6LET/FVt2la68wp36mCwJsvyB9WnT5+Ge++9FzY2NmBhYQFefvlleOGFF+Cll14qjqzY2NiAjY0NaDab6sN43k9eWLoq1F9afd4yMa3Hllr3pDXi7YeYejzrTPOvQraAXosJomh9Ia1bq9+8/CrWxpR6Fcv6LaWXFAI3lKGOopPGY/itwIEXVDlajjJ/aoz3e3p6YHp6Gu6//344e/YsjI+P7wt0rK2twebmJmxsbMDa2hqsrq4WhwxvbW3B1tZWcfAx9gEN+uA5PBsbG7CysgLNZhPuuusuGBoagmq1WkS6AQAajQYMDAwUSrSvrw8uXbrUtnNnZ2cHarUaDA0NFflarRZsb2/DxsYG1Ov14jrvg6GhIZiengYAgPX19bbId6vVgnq9DisrK/Dyyy/D888/D9vb2/tIszRWsc5F7LzQCK4GryGz0lkGOiQvQlJsmgyxxifURu1eGSNnlV927BPZPrrgpNRDcnkayQm3iIBkX0KBDymdZdP4NY2o0PZ4CINEqGL0Rwwh1CAF0Ph9qa4yJEqrm6enMmnlaA6X5sRwLtKJ3J2gjD6PSWuV7wnOhOqWyLs217WyrPG04LVr1vpP9uXWAOf4Hn1h6WWpfKkM6Z40vyR/g68V6Y0B3jZed8iXkn5L11AXWkGPUD3ojwwMDMDJkyfhoYcegrvvvhuOHz8Oo6OjUKvVig/G0NexaJ30ITj/Ohj6HlmWtT3wxmMqZmZm4O6774Y3velNsLCwAFevXoUrV67AwsJC8Xtubg5WV1f37eKhfam127J1XjvN/WDtWggen4Hf1+a6pou1dobsiiWDN63ll2gIra+DhqVzytqcUl/FAojfeoV5vBMQ01sNkxaMl2xoMlq/Q5OGT9re3l6YmpqC2dlZmJ6ehtHRURgaGioOKMZgyvb2NtTrddjc3IT19fXi38bGRtuXpLIsK4JCzWYT1tfXi2BQq9WCa9euwVNPPQXb29tw/vx5mJ2dhWq1WsjW398PQ0NDhTHAgNTly5dhd3cXNjY24Nq1a8Xnz+m2R1SIAFC8j4ro6emBarUKZ86cgTNnzkCtVoNKpVIcUNZoNGBrawvW19dhYWEBnnrqKbh8+XJbFF0aO2pweX/TtNa70bS8bi5Sae55laaHOMTKyh3Ksm0NEXqrny3SLTl0IRm4oyjVr5GNTvog4eaiUsnP9OJkUZoz0vrDa3R7Oc9jOXA8jTZnrbks6QKJ5GrzlLdFI9b0Gj/Yk5arEcrQtdg0kr0O9a+0zqVyQ3MhVtZQGi4Pd6Akgi2hjPNH54aHrGp1e/RsTHkU0gMtry302gPLrmnzKoZjSrLw65Z8CUcbXCdrc0ear6EAryegqUHSNaHytfUs2Q/ui1lrgLcVr2EeemwDlkkDIBpnwzJwp87MzAy88Y1vhDe84Q1w6tQpGBsbK46PwIfJGLhBnwn9IiwH5aFoNpuFn1StVou3J3AXENZfrVZhcnISzp07B2tra3Djxg1YWFiAF154AR5//HF45pln2j74Yo2DdK8TPurlPjHllPHh6d8hO03TaXaCyqLxK00OS76YfqHro2xQR7I7fG3x+jT5Q2k9iH4Vi251pwQypCAl8uMdYFqudk0y+jytVznS6yF5LGK+u7sLS0tLMDc3VwRycPdKtVotAiX4elStVivq6+3thaGhoeLLVK1WqwiyYICt0WgUwZK5uTlYXl6G5eVlePrpp2F5eRnOnz8Pt99+O4yNjRX1AwDUajWYmJgoDlju6+uDubk5WFtbg4sXL8LJkyeLT5TjeDebTdje3oZWq1W8t4qLYWBgAE6dOgUPPfQQnDp1qu11MwzsYOBqfn4eFhYW2k6rl2A5PXz8tIUTmn9l4SlHUw4ekosOaRnFq5HREAHxktiQwpRIgCRn6H4ZZeZVlgmHG/QBArcz9Bonmhr57EaQM0Ss6DUpHf+b6qcQIdd2hNI20iAWJ1T8a5BeULLi0XeWLQzl1dJZhInep9fLkjNLNgQP5ljyS3OnE7lCQR5PmZJN9MgTGltPQMeSUVtrHp1eRu9Lc0Waa566u8EpEm4e6BEKkg9B5wTXxTSgwfPF6FuvL+MtU5rLXG7t899SPmkta/aG22O+xug/PPj47Nmz8NBDD8HrX/96uPPOO+HYsWMwODhY7NTB8uhDXAzY4JsE+CUs+uAcID+XdGlpCba3t2FqagparRYMDQ0Vvg9+fQuPl8iyDKrVKoyOjsLW1lbxdeHFxUVYWFgoPjyDbZbGK4Z7aHo4NNaWLtXue3UVn8NerhNTdqgszfZ6yi+rl62+k+rWxsuq28uH6O9YnVLqc+chAygpJVQkmkIJ1RsipxJhwXzcOZAGnV6XOpEGMjwDiOUsLS3Bk08+CRcvXoRjx47B1NQUTExMFLt36PZCDIDQV69Q+eGnzenByAAAx44dg9nZWTh79iwsLCzAlStXYHFxES5evAjLy8uwsLAA999/P8zMzBSR74GBARgcHITR0VGYmpqCqakp+MpXvgLXrl2D8fFxqNVqbTt0cOtjpVIpXu+iQakTJ07AW97yFjh//jxMTk5CX19fcUjZ+vo6bG1tQbPZhGvXrsHLL78MGxsb4hzgBNnqW57Pq0APAp75pckjGfQyBDJEbss6XTGgZXkCU5qitJw4KR9P0y2nLuHmgO4mlEiPRCTpfX6dQiPgFgnWSJeWRwo40XKkOuh9ToJ5mpAN9JIyqY+09WfpidB6peVKDrXULi2QZekw/j/nDJ6ggve+R8d3qltjbFrIdsa2IdZeeIi5dE2yf/S6tJa1NVXG8fDYTU++hKMJams03WrZCRpo0NaM1yGlkOY1L1+yezHl011BvA+oL8TtEc2bZe2fgce0+GYBD8ZgEK23t7d4eP2a17wG3vjGN8JDDz0EZ86cgcnJSRgeHi78DPoRF/o/+kZ4duf169dhbW0NZmZmiofZOzs7sLa2BktLS8X5ntvb2zA9PQ1jY2NQrVahUqnA5uZmcR4Plo/nid5xxx0wPDwMw8PD8MUvfhHm5uaKYyssSIFBTQ9L46mNm3StjG2zdLzkH/O/D0IH0jXm1eeaPeBcI8Y+aFxKS2dd9/aXxp0A5ACyheivYlFloCkxKXqJCgB/0wBPaAAwjWXEMY1GGC2HGcvjXyVBhUSVGN1NoU0WWk+j0YBmswmrq6vwyiuvtEWJ+/v7YWBgoIhK4ytPQ0NDMDo6WmxDxPpbrVabPBikGR4ehvHxcTh58iScO3cOrl27BvPz87C+vl58yQtfAcN6MaDUarXg+PHjcObMmSLajQoP29lqtaDRaBSBJXzvdXt7G8bHx+F1r3sd3HvvvTA2Nla0DaPfOzs7sL6+DpcvX4ann34a5ufnVYWIhzPTcfFAcu6kcfYuijKkPXaBW3LytKF7HkOgEWNNRi2tB/z1F654JSfPC6k9/Le13hMOP/jhiAg+Z/lnT6V5Ru/hdVpWDLmJCQBQUiwFejjR4/9LgVG8R+0m9oNG7q0gl3SN9nuZtc/BnQUqtyUHvc4fqlgEzUOiqNOi1cfl52kkjsPbTevS2iblseSWyuT9yfN45qw132OcCY1kx8wjjVNpY4Gw1gy/ptXpsS/8d7IzRxf4gBJf/QXYP2ckO6LpVa6jPOsnNGf5XOMfVaHgaznk1HLfS5JTApZnBc8l24f+C36x97bbboNHHnkE3vCGN8Dp06dhdHS0COqgj4Ll4hEU29vbxdmj9Xodms1m8RA7yzJYW1uDRqMBAPluHdzV02q1YGlpCTY2NmBxcbHwT6ampmBycrLwWWZmZmB4eLg4jmJnZwdOnDhRfFSmp6cHLl68CNvb2+omBWr30D7Tr31KfSTNP+1vrc8laLZJyxfizh5fx+O3SDJ55Jbueey9VmeZtnrr8eQP2W/N7luICuzwhUb/x785odV2Zmidyh0+y4mVlKy0CGggQXMUrMnOiTTtaIlUS23KsvxLVnTR0NPgsVyMZA8MDEC1WoXBwUEYGhqCyclJOHbsWNthYqj88P1T3D548uRJeOCBBwrlST8XyL+Wtbu7C/39/TA4OFjIhjKgXPiaWH9/PwAAzMzMwOte9zpoNBpw++23w+nTp6FWqxVn5uCOo/X1dZifn4cnn3wSnnrqKVhaWoJms7mvb7Txl9JxJ4iOv4ZQIMSrIGl6La1GDPm1TsigZfg9sJwOjdTwNJ46QoreW15MOYlwH31Ydob+r53Dw+2GNKf5E5CQbsB7IaeQEjopyML/1uwOBvF5u6gcVH7eD/xT1LwtvH0W8YmB5mxrddM1S+0sddK1c5Kk+pCsS46Xx+Hi6WhaT+xA5wMAAIa2SURBVH+ESLGWPlS2NJbcBvI2SPk18HkuXS9jZ2LIKNYhrUnLnnhl8xB4rVzrfpl1knA4gF9/BdCD4pJ/gUB+rNkJbR3y9cvLxHJpWq9jrNkd7lsBgPig2lonPJ3UL3y94oMaemZntVotjm944IEH4OTJkzA8PFw8fKZf3d3Z2YGdnR2o1+vFR2aWlpZgcXERbty4ATdu3IArV67A1atXYWBgAK5duwa1Wg0GBwcLmdDnweDQtWvXoF6vw40bN+Dll1+G3d1dGBkZgePHj8MjjzwCDzzwAMzOzhYP3uk5P9VqFb785S/DV7/6VVhZWRFtLfYBbUesHqR/Wz6O5vd6bUC3dZjXrmp5rPz87044StnxoNDskqQDpHHhXFEqq4wfExXYQSWIgkgnhNPTyjlB4420Jp52X5rw9BongVp0O+S8WjJhoMjavSQtNC4rNRqYFgn99vZ2cQ3PwsGgzezsLBw7dqztPdFKpVLsAJqYmCiUJP8sIG43bDQabYeN0eAXngNEiXelUikCSseOHYM77rgDsix/F3VgYAB2d3eLg55pUOfpp5+GZ555plCAEqSJX5YM4m9LGYYU4WEgalwWqX2xZXGUOXvDkzbWufGUbRFs6aDBMq98JhwOYPCZE2vJznCgfraINbVJVFdQki4dyK4ZaCngQuvjNgDB7QcPZvEDKHlZUtske4jXLHvrIVMhcNnoGEjrF/9JpB/PPMiy/IHI9vZ2cWYb7RtMPzw8DLVarc2mra2twfr6evFAheaziJqn3RIP4e3z2hE+Dtq8punL6GzONWg9sbbAklGb72XkjZVHc5S1eixCjX/zs0T434eBLySUgxTYQZ7Mf9M09Dr3OSxfA20LgH62D01L9b60rmI5s8WTuSySDaW2kesPSbdzHU8PKL7rrrvg/vvvhzNnzsDIyEjxxWAMhuAY4FetNjc3i505165dK74G3NvbC8ePHwcAgPn5ebh27RpMTEwUx0ZgMAfHCo+2wDNNX3jhBbh8+XIRiHn66afhkUcegXe+851w/vx5GBkZgb6+PpiYmID77rsPBgcHYXJyEqanp+GP//iPi51CEuhYY/9rukMawzI+kZW2rI8Tqt8rX6xvJ+Xrlp8WY0M1rsTXiMa1pHycp/G1juXR3YReRAd26PuOVElJwmvgafgrUAD7n0BKhFxqLF04msK08mvkF6/zbdpSPs0h0P6WnAGuNFG53bhxAy5cuABDQ0MwOzsLd955J0xNTRXKZ3BwsIh602AOKjd8h5Q6Tly5UzIDsBftrlQqbSfJS/2ytbUFa2trsLy8XHzWnH4m0EOYJWXH54gnCMD/lkicNQc88yMGXqfByicZdE1GPqekdB4ngqblhkkqI7Z9nrGUnEOA9oN2uTzS1teEww9pCzYAqDsxANoJsxREkIItlKBKzpwnEG1ti6d1S+uEB484OcZr1B5Ia1rqC2ndcNm9OpT/tvKGPr2LfyPR7+/vh7GxMTh37hw8+OCDcMcdd8CxY8eKbe8AuU1ZXFyEubk5uHDhArz00kswPz8PAwMDcP/998Pb3vY2uPvuu2F0dLTtwwLXrl2DZ555Br7whS/Ac889B6urq21Om+TEaO23YNkV2ldasDCWvGvz2iOfhw95yqVOIa1DKs+65oE2FmXKk7ihZmP435QfWes64egAdYwVxLE+ZiHNDe0VYfxfes1Y8zskXYt2ULqvlcP/5vLh33RNWOdgSr+574B/Vyr5WwCjo6Nw7tw5uPPOO+HEiRNw2223FR93wYfU9LgP7C/8EAu+CdDf31982QoPTcYAT6VSgbm5OdjY2Chep8IyAAAGBwehVqsVZ5ri7iD0sfAhwvLyMly8eBHe9a53wete9zqYmJiAgYEBAACYmJiAmZkZWF1dLc4y3d7ejtIDEo8P6ZOyfokUbAjZfsmmvdo6z7KVnZYlXZfsn7WerPIkP1YCDwrTt3doXm5vQyj1KhYqOnwySskSDfzwBmpEmUakNLJlKVWaRqrPWhAA+0+ItwZWgtTh0k4lqSzJWeX3EPTwsGazCc1mszhfZ2dnp1BMODb0dQN+uBk1XvSwMJQdFR5OPHyFijrN9BR5rBvlWF5eLr7UpZ2+j+VR55xva+SGSdqWz9Nqjofm4GiIXdSWTFJ5MeXwvz3zJaTMYoM0MYrFGgOp76nRkOqnyk3qA/ybkoK0Y+doAp+i8qAG1dPczgDs2REM6GnBEDpX+JyTAhOcsPOgAKbRHFlJ7/I1KNksKptmC/l6ovPf0nehp8y8HdZvaut4e2k7qGx4cOa5c+fg0Ucfhbe97W1w9uxZGB4eLsaf2pdGo1E8sX3llVfg+eefh56eHnj7298Op06dKkg3bU+j0YDXve518Cf+xJ+Axx9/HD772c/CU089BWtra+L2eZq3rK7G/LTtWr9JCOlYax7weqXfZZ0DCdI8lBwWT/v4XPeU45Vdc2ikNcZtDM2DekXTCwlHD3RMcTc7PR9SWr/chuA1eo/OLc0uSJB8D1pOzIN0ze7xtaX5Wx4OzdcK/6IlQN7Hx44dg/vuuw9e85rXwPDwMExOTsLp06dhcnKy7etX/DUsgJwP0IONe3p6YGhoqAjCrK2tQavVgs3NTRgYGIBKpQL1eh1WV1cLzpBlWRFAQl8H829ubrbZ9N3dXdjY2IDnnnsOrl27Bn/8x38Md9xxB0xPT0OtVoOtrS2Ym5uDZ599Fi5evAjNZlPsO/pPerCNddEHkNpcsfS15jOH4MkTmgcSxwrV5fUjpHVgXcdr1nqz8npg2Y/YcrgdkcqPsXMUUYEd3CpNnXuAvSdRGomRBMR8HNICoQEjPpl55+B1uh1fIjn075jBlUigdF8i/lK62ElB09frdfja174Go6OjcNttt7WdjUMPfuYyoXKk0UE68TENf3JRqVSKT6+jEsb829vbsLKyAisrK7C4uAgXLlyAixcvFufuSA6FZGDouGrEUVvQFkKkVsuDZXsVmCR3yLCXUcoeaEqnE8cllkCH6rHySARbumftEkg4ekAdRr9QQYMW3Cmn65oGGSiZss4rkGwAn4vSmg4RY5oW4flaHJch5rpGEmj9KJ+3fEnvcrsh1UvloU9uAfJzCm6//XZ4z3veA9/0Td8EJ06cgOHh4bbdWhQDAwMwMjJSfCTgvvvug4GBARgfH28jxlRWfDUZd7FOT0/D2bNn4XOf+xxcvXq17bw3PiYxtoX3i9V3vA6NG2nkV5v3XnuizUt6ryxC5FnrC6kfrD6l6PQeXzP0vjWfKbSHTQmHHzR4zM+boWNNv8TEjzfgc5TuzKNlaW8mhOYeyqbZKWtNa7oFIekKad1KZVHdrsne09MDtVoNzp49C3fddReMjY3B8PAwnDx5si2og74LjgcdB3z7AB8e01dy6fk7169fhytXrhQfgcEgD5aHtgCv0YOVpbFptVrFq11f+MIX2l4ZRlloOwFgn98l6WbKW/n5Rtp8oLB0vTT+1j3J35L8L00W7b7lu0l2x7KBlp3kdWr2xZKfcxmaTuM+ofKk/6X7PBAasjnehwjRnzung0MrpYtRmiASMefKTnKeaUfyhcKVKc2jTSzeDmsCSwPqISlcNp5PG3AOS0mjst/a2oL5+Xk4duxYsa202WwWBBmdJBoJp2cl8UVB+xN3BmVZVhy8jPW2Wq22VyS2traK17AuX74Mzz//fPEJQc1A0PbQ3V+0v2l7LSVl/db+5ulDChWvdUqApTIleWIRk0dzGvh60/JJyk1aCyHnhf/muoLek5Qdl6OMEkw4fKA2AkHnHt8lQv/Hv7mu4DYh9GBBmkdaWVo5ll7hZYQIDrcjGjy6TOtXep+/+kxlwb/5msO/+/r6oFarwdDQUEHmMXCD8p0+fRruu+8+OH78ePH6sHReFsDe53PRjlWr1eJ8Oam/UH7c3j8xMQF33303rK+vFw8g+NlyvA9D/czTev+W5PXYr1g7wfmSN58HGh/idUt1epzP0L2QnfJCsiH89V5eB8/TbT6Q8OoCbYE2h3FOUHD/RXLgpXT0HgDsCxLx+1wW+pumlbiXZMu0taf5AbxMno/WZXE0fJ2qp6cHpqamYHp6GgYHB9u+0Es/JoNl9Pb2Fr4BHgmBnzhvNBrFsQ9LS0tw6dIluH79OgwODsLExETxpavt7W1otVpFQAhtQqVSga2trcLH4fwX24sPp3m7Lf7A32AJ9afGXbx5LHjTcf8Lr2nX6f+Srpc4kDa3Y6DZHF43H0+rzpg+4nVbPqHlJ2n23Np17e2rqMAOVz7o5GvkDxc0J8h0EeFvWod0TepQBD/oTBpMS+lqaT3KUiMzUlqNEIRIOs1P+61Syc8SWFxchOXlZRgaGoJKpVJ85YoeJknHipbBFSodK3xiTmXEgE9PT0/xOliz2YStrS1YXl4uPmuOxFlyArRxofXQcdQIoqUseHn0t0WiveVYaTRSqDmF3SDZmoxlyrYMi4cs0PshBWuV75FLcjQTbh1wwk3nlESspLWtrXf6oAHLluYyfyDhMeiWjZH0FydQCI9+kJxcbS3ErEGup6Sy0W709vYWB/yfOnUK7rnnHjh//jzMzMzA+Ph421cVsywrDrDEQzNx9ydts+Q84JdNuB6yXlHAs+dGR0dhZmam+AgAys6dL4vIWn0u9Zl03epnDyfwwpIdr3dqezwOSDfLD/VPiLOF8kqcjsNryxIOP7ju0OaKxO01X4Vfl3STR6fT8ni5MTya1qnZGC2fVF/s3Mfzzm7cuAFnz55t+/ALBlhwHLIsa/siL/oQ9EEPfjV4YGAAWq0WbGxswObmZvEa3cDAQPFVLPy9sbFR7Myp1WpFP+BZPVtbW/v8K6mtViAB/5Ze8ebQfEWNB4QQ4iGWHDQd51paeu91SybeTsuvi7WLXp8wtB6k9KFyYv0cKb5B/5fO5AohOrAjkShJUATfxUPPepGUoEZstQXF83icfd4eD7SBkOSx6rIWUEhmfrgmKrvNzU1YWlqCmZmZtj6hgRlUjnSrICpV/kk+zIsRbiTduJ2xWq0CQL4zqNVqFe+5Xr9+HZ555hm4evWq+SQ0tLD4dXwq6zmolN+XCHqIvHkWeoj8xcgXIp9amlBdlpOozT+Pk6K1i+fzGKhQmywSg/3Cn3pZOiPh8EOah5Qw0TQSAZZ0D50P1vrVCJd03kKs/tbyetYZDyJIJILP/1CZXGaJaKHeR72J6XA3zODgIBw7dgxmZmbgzJkz8OCDD8KDDz4Ix48fh1qtVuywAdh/0DnV75TgYx3aYcOUU1gODR9XrAcP4eR1WQTKIoAad6FySHPE0o/S+IaItlVWrDPmgebwaQQ3lpxTUKIbI591XeNwnFxTGaSy087Qowv+sJm/cqXpGZoef/P7iJDzyOvgvhKfX56PyPC6JXk8nE7iz/xvTbfhtZ2dHVhfX4f19fUioC99IIFyOd4vqEPx7QM8DgJ9kd3d3eKjLviQAXeM4hk4m5ubAJD7LbiLZ2xsDM6fPw/PPfccLC0t7esr6SEClc3SyVRu3o+4c9XzcMoDTWfF5Jf+pvKEyuY+Vqguzc56ZPX6RCHfLoazdTONZGeo3qHyeXZ/cUS/ioX/846li5D/oztqaFr6W/qfQ1J+msKVZJcUkkfp8vK1cjV5sR7tMGdqHDRFIE1iTLe9vQ0LCwtw4sSJ4n1VrA+3L2I9dDs7Jd20DXiwGB7ATJUq1oe7dFZXV6HRaMD6+jq8/PLLcPnyZWi1WvvIkzbp+/r62g5mlhQM3wqplRWj0Kxxk5w2K41G/rx18/kmzT+PovSUHyqHG4eQo+lFSMHyNBphkO7jrkDezjIGLuFwgI4d31kjEWGJJGm62kon6WSJMHnWJb8vGXVtntNz0risIR2I5UivD0jngXAbQ+ugdaHNwM+Lnzx5Ek6dOlUchPnwww/DuXPnYHx8fN8XTmj7ra9SSQ6IRGjQYeABIa1tALkdWVpagsXFRWg0GvucMo1TcBsWItDcmbL4gZbfk17S+zwd/1vSkzytxJV4Pbxtmp332BIOqc5Q273g642OlfQaIJ2zeJ32ofX1vITDDxxj/uqv9hEPqru4HpPmpMVdLL2jfcxFuqbpIov/aD6OZOe0tU0DT3RNULnwWr1eh5WVlWJnDe1Demi1tEOXykbP4sG1V6/XYWNjA9bX16FSqRSfOcddPRhEwXpx9+j6+joAAMzOzkKtVoMLFy7A5cuX217NwvZIZ9Np/YLnA/K+oHmpT9MJpL6OyRO6x/WlZiOkMqxrIf4fc0+bK7F1WPe19W1Bkitkx3BNSHOMnnsbQlRghy46LVjDlR0ncLRBscrIykfvU2VDZaNGmLZDO9leK5/K6pkofFFL/UGVvbatnLaDToBWqwXXr1+HS5cuFe+tUgVIiT599YqOF/6mX7dC8IPHMOK9uroK6+vr0Gw2YXFxEV588UXY2tpS+0ACfXIa6sfQPa8h80AjvDyNVWeM4usGQm2USLgli+YEhpR/2fEMOTqWE8jrTmT76AJJnmQ/+Gu3/DdC+pvrXQ/ZkHQ1gP3kUiuTOtYhHWDtTpTqsmwpdxg4OZX0Av2HO3PGxsZgenoajh8/DtPT0zA1NQXDw8MwOjoKd9xxB5w5c6b4TDkP6kh1AOwdfqnZASTzlcreJ+jxwQPaP/wiFneY8Cy4VqsF9Xod1tfX4erVq7C4uCgSb0tnxOjsTvV7DIkMpQ3NSSnI4YEWfClDgGl5HmdDktfiAFqbrLy0fL5WvHMm4fADxxcPxJXmNDpU1Meh9wHC68xjo+j80oIkfO1KjjaXJzT/aX5ev5dT0jYA7D9Aul6vw7Vr12B+fh7W19dhbGyseOCcZVmxy4YHUOh5I/Qtg52dneIriaurq9BsNqFarUK9Xm/7hDkAFK/d7u7uFud+VqtVGBwcLMrp6+uDra0tWF9fhxs3brR99EUKXlHwcUBbFhuM4GXF4qD8itB8OKh6pTpi5qXXNnrlt/y52PXmKRfv0a9cH0hgh39CW/onnXeDQlukGsE722PUrXIA9KcqkvKUFDAHJ8pllZ/mWFgThZIJ+iRza2sLLl26BENDQ1CtVvcRa+kkf1p+lmXQbDaLQBcqpr6+PhgeHi4UMW5jp8r6xo0bcPHiRVhYWNgXOJMUXKzysgIRluGT4Lmvjac1diHEEGbpt3euW9e06xJ5tQJbXgdWg6XIJDmlucrHO9YxSTi8yLJs31M9/rcW0OGk27N+NJ2iXQutN40wc5l4eo9zGuM0SzJ71wvV/SdOnIAzZ87AbbfdBsePH4fx8XEYGRkpXrUaHByEqamp4gwdehA+bT/feo9BHTrWOPYYeMFXvqjDQA/vb7VaBS+h7cOD/7e2tmBjYwOWl5fh4sWLMD8/X3zeFtvJ7SHvB+2ah8/QOkLQdKiU38tVeNnWXA/Ne6xX+pv/LqOPNT4mXZfkjLWd1prQuMbNcmwSDgZc91A7A7BniwD0w3IlfmL5PpiO/y3NIy1gE5u2jL7Q7BQvn7eB6wjsw5WVFZibm4PFxUWYmJhoe3hDz9fBNw34+Wf4AKDZbEKj0YB6vV4cxtzf3w/VahUWFhZgc3MTNjc3YXh4GFqtVvFgAoNHjUajCBT19PTA4OAg7O7uwokTJ2BlZQW2traKAJAHsXqzbFkxPN8qO+TfUI7tKSeG+4cQshmantfWg7dOC5bej/FhLHum8REMYgKAeryJhOjAjqQAJcWIgktKz4J2XyrfC0mh8UGRyDhNFzvZvHJI973l0iBKq9WC1dVVmJubg8nJyeIpJio23L2D6enhyPh3T08PVKvVIjKOB4+hMsRDyvDp58bGBty4cQOee+45uHLlStsrVYiYxRVDUENGpyxCCzW2HkvpxMwpGtDztD2UBssPkeZYA+UxPmUUv2VMQnkSjhZoYECyMQCg/s3XVegdditvaP541rCUnsuuyaLltYK2sYSM6gC819vbC0NDQ3Dq1Cm4++674Z577oGTJ0/CsWPHYGxsrDiYH7e547kH9Aks3YHD66VBOXyaSvuDknjcQZplWdsn06vVaiE733WKddB2b25uFh8ZQDvFH/hYzpc3UK3Nh24HncvyqDKBzlC6MrbY46zEtrGMjZDK9Nhsba4lHC3QoA23NwB2IDx2nVh5rLKk+awFIDWfxruWLB9JyhPidjQNfujl6tWrcPLkyeJBAMBewB5f96XBHWwjPSO0VqvBiRMnYHh4uHi9Fr+Wtby8DCsrK4WNwn/Dw8PQ399ffAmLPlzAXTzHjx+H5eVl2N7eNu2Bpy85uP4oU1bIjsTYGUmXlZkz0vWywZ2DsJFlAmIeHqX9rdkfqW1SGq3umLGNfhULFxgVgv6tBS/4dY3kWo2X7ociaZ7JqUWe+TVJJqsc70L2lC9dp21EMr22tgZLS0swNjZWBHwajUZBvpEIo2LDMcXDxmhQB6PnKysrbV/Awmh5vV5v297IZeL9gETccqYsaIYkRMK06945YqXzOHeS3CEnTSonBrEGhCLUL16lZxES7W/PmGgOY5k5lXD4QLedavYFr3FINihkV6Q0Glnm+bkOthCSJ5RPqtdKh8C0IRKOun90dBTOnz8Pb37zm+H8+fNw6tQpmJqagqGhoSKYQw88BoA20k3bqAVO8PVetEm0TZRn4O5QvM/PfMO/NT6BB2jiFyNXVlbg8uXLcOHCheLJLS1bG3ftHAmp/z3EzKOjYgm8Z05p/EmzbfwelV8LNnpsjuUAUq6gyR2yQRb30uxPKHjK53cnAaSEwwHqy9DgDoLqMYnbSvPSslEeXs+hrXWJY9M8moxa3XQN8PvSPY13cb5Py1lbWyt2+Q8PDxe7dqjfgeeAZlnW9uYB7t6kaakdQr+m0WjA5uYmXL9+HQD27Ake2oxfYaTnrFUq+Q7VsbExGB0dLV5/0YJ5Ib4q5aN2uKzuD123fJuywRZNXklPxhzwW0YOC5INsdJimVafWf2q2SdtjkhpQ31Ly4p5gFDqjB2JrHFSJZ0RwJWRRMJ5mRQhhekZeKse6X4MgS5DtEKwJh0Fjku9XofV1VVYW1uD3d1dGBgYaPucOZbBP0UOsHeQcaVSKSLZ9XodsiwryDweSobb8Hd3d+H8+fPw4osvwuLiYtu7qfh/GUNXpp8sIlimPA10wZVtj5afK/9QcFAi1dYc9pJmLg8vy9POkLGT0oYMUahMa2wSjgakQ5I1wk3/xrGn+SUyTsvQrvH8/J6W3rov3ZOCLbQ9nUILMNC/8R/u1LnnnnvgHe94Bzz44INw6tSpts+VI9FGm6KdeURfA5Z29eKOUkkmSuQpUaTnxVFHQwoqIDFHm4UPLXp6eqBer8Py8jJcuXKlbd5YxA7/tnQp19Pada0OD+HneSzbEFNOmXuabYipu0yfeGyFtRa1cfbYt27zjISbC7QVUlAHoN3O0DNGQ34EzytB4y1SOk0uOl/5MQgehNJ1wqW4fDs7O7C1tQVra2uwvr5enG2DgRx+bivXo9yHwR03g4ODMDo6WjxsbjQasLS0BK1WC1ZWVoqdn6Ojo4U/RA9gxofe+MVf/ACNdOYSRWzwPrYvtcCAJYtkzzS5pLksIdYOdBMSnw9xGklGKW1I9lg+x2Wmcmvy8TVipfPWD1AysIMVSApMIuL8b0lgTXiLONPJqf2maUOdrSlQDdqECaWNScfbxNPSsvr6+mBkZARGRkagUqkUnyPHvDTAg8GbLMsKwkwPpsT7GOEeHh4utjYi2W42mzA7Owuzs7Nw4sQJePLJJ+HixYvQaDTE/qHydkJEQ8EL3pd84WgKTSonFMX1klsvAY+Zf1K9Ur9YhMFzLSZtjIKV7oWMhLUmuFOcSPfRhHYwf8jGaFvopf+1a540lv7A/0MBRkmHePQRz1/G5mh6rqenByYmJuCBBx6A++67D44fP1483cR8GPCnehTtBgAU9obuxJHGhj4c0r5sRbfh8zZIdp8TWvp/b28vDA8Pw+zsLNx7773w7LPPwvLycvFlFAu8rhi9z+W2yo/RV2XsRKh+yynR9G43go8WaL9oNj7kAEnjFYKVPhT8STg6oIEdBNfbPOjD16q2dkNpNDuh+SbSb/4UX+K8Un4ODNJL817TdZZ+oLYB07daLdje3oaNjY3iK1a1Wq3NJ6F9jXZGetBD6+3p6YFarQbDw8MwPj4OW1tbRV0AABsbG7CzswPNZhNGRkaKwA3KiXUDQPFaFm2TBD5Gsf2twZpHHlsf4gvdlC0kj+WTla0zJh3nBVJ6un48tszia1hGjJ8TW4a3Pw4ksMNJHF2cXLgQQbHIs+c+va4pUM9iDJE3bxqNPFmLQCJdFHg2zvT0NJw9exZOnjwJg4ODANCuqKSvlOB2d3y9ant7u3gndXBwEIaGhmB0dBRGR0eLg5nxXAWA/L3ZmZmZ4lyfRqMBly9fDo6P1mYPyiqHECHTgjpW3SFZuknAJZR1KGLlLpvPcoBCZEib89S50hyRWEcp4fBAsjPS2PJ/eI/+zyHZHo1wSwTPmlMWgbCuWQfwa7JJaTz6y0KlUikC+Ui48QBi3LGpkVmUCwk0ALR9kpamQ9Tr9eIpKT3wnwd5aIBGCoJIax9gb1s4PYOnt7cXJiYm4K677oLLly/Diy++aI4tLxs/LtCpHegU3QpchxwXq088DodUhxXICtlozR7wskP1UQfUu755+VYfJRwNaLtD8RoPNtA8mIaDzgtrXqEuofXTe1Iw1TvXQvw7xJ1ibIeHJ2N78KzOjY0N2N7ehu3t7WINcj1PZeO2ho4J7ripVquFv4LHT+Ah+41GA1ZXV4sdPnggPz2QuV6vw9raWpHO4pBlbKvUL5583Rp7LV0n4HMolu9TdFOXWvVadfC5VkY2z5wJ2TfKqcqg469iUSEA2pUeJ8ZcYdKGICQSLy1uC5ITIN2j96WIq0SgaboynW7JwiERdT7Z+vv7YXR0FE6cOFGchYCkPMuy4mkrrZMSX1R+9XodNjY2ioMpJycnYWRkpFCW+A9JOP2k4NjYGFSr1eLLXPPz8/tO8LYMoNY+K7/l9OO1TiLG2thqThW9J8kljV1IARwUYYwpV1POkiLX8ofWbtmnDK+2M5Xw6oDbGYD9gXmJiOO9UIDFQ3wke6UZW21u0jK6taY54ZV0jZZHKoPqSTxP7eWXX4a77rqreF0Kt8rTM3UwH/0cLcqErwTv7u62fdGK93uWZbC1tVWclUAPuqRb5bkul8ZYGnN+Vg8+5BgeHoZTp07Ba17zGlhdXYXr168XO400Ukfr5dckGSxbQNHJ/Hg1ggqaXGXq9vAlryMlyaPlD10LcQ7JwaZpkp05utCCNnRM+Q5Sa0eHZKM46FzSdtzwsvg9qS5pDfA5LEFbS1o6iRNSG2LlbzabxeHGGxsbUKvViuBKrVYrfAp6zg7dUYN9hrtEadvxy1gjIyPFw4X19fVC77daLdjc3ISdnZ3iQQJ9qL22tgbz8/Nw/fr1tqMqaJ9gXSF9belNT997fQUqkze9JbeUhpftQcj+WfY85Bvxue7xHzyweKGX93nKDo2xlMbja1FEB3a44tMIN8D+J6/4PyftvJEW2bEIe+i6ZYT5Pe9k8eQJIZYkoWIZHByEyclJmJ2dhePHjxfvkHLST2XlzkCr1So+79doNAqFhtsWcbz6+vqgVqtBrVaDwcHBoh7cLomBHzzcjJMhvpBjJqoVZNHq4OiUmGrpLdJn1Y95pXtliaK3D2LnqZcsl4VVluUs0Wv0cFPPeCQcXmhfweJPSiUbxA0kB7clUsDGIuxSkJPnD32Jy/PbEzD1pKWySWSI98fW1hZcu3YNLl++DL29vXDs2DGYmJiAarVanLFTqVTaPlWLMlBnZWdnBzY3N6HVahUkWpKB9hk+YKjVajA2Nla8/otBJXxIYa1zrJ/OFyy72WxCluUHKh8/fhxOnz4NV65cKZ7QWv3psVchYiqVETPOEiwHw6MDJXms9WPl9eTR6uq0HzxpPMRc6k++XZ/nS1/FOrqQbAqf/5LtoX9r88rDBzV7BOB/IE79Laudku2yZLNgcTItLfoV169fh6WlJVhdXYWBgYEisIMBF5QX7Qg9QJnrd/yHsgwMDMDQ0BA0m83itWH0a2iAv9VqFef6bG9vw/r6OiwsLMClS5dga2trn32NaS9FyJZI/INe9+rFWDvhCfTxNNb84XJI81iy1dp1Ddq60dJ5yrTa5V0zvC5r7CTZeD/T9Ro75wBKvIpFv1ZCJyVXiprQWZbte0efQ2sA3Z6opQ1NOCmNNACeAfWQfw9iBgwJ7tjYGMzMzMCxY8dgdHQUhoeHiwi3dro/7Tvcnri8vAz1er0I8CwvL8PW1lax66anpwcGBweLr2zRJ6k4lvV6HVZWVmBubg7m5uYKAq21LTa6bKFMUIdek5RXJ/LQcixodWiRW54vpDSkftHWjldxaKTCY7w0xI4dndeJZN+aaLVa+7aoS/qM6rKQ08btlZQO03ASrzm7kgNg6Y+ygf9YSMRRSsNlyrKs+PIIAMD29jYsLi7C+vo6TE1NtZ1PwPuc/o338KDihYUF6Ovrg9HR0eIz5Win6G5RPHNhenoadnd3YX19Hfr6+qC/v79tJw99gss/icu30GM6JPi7u7vFl7+mp6fh1KlTxSd4+S5Tq29DulVCp+Mfq69j7ZjGi7phD6VypDVZto9iSLf0O8ZBTbh10Gq12nwRj72ha19y4rxOKgUtO2RjQq8IS7bQG0SN9ZN4HTQf7xPUr7gz5tSpU8WREZgfDzamtp37i7wv8De1FbVarThjtFKpFAcoNxoNaDQasL29XfhLm5ubsLS0BF/72tdgZWVFfQ0LZeB9STlDjP8Q4r4eeB8ilNVdkl6UyvW0I3ZdaGV7+7iMTQjZAalfrbWvBbU8a9DibSFEB3awcKpgLAG0e5IiAJCdT0mBaeWHFBPPpwUGYkmO5GzGLlorL742Va1W4dixYzA9PV081USyjIEYLhf/h1sS19bWYHt7G3Z2dmBtbQ2Wl5dhY2OjINUbGxuwvLwM29vbxXg3m83ivdhmswnr6+swNzcHTz75JDz++ONw+fJlF0GWSLE2D6Qx5eNRVnFJTplmmELlhIIysQjNSSl9qD/ofKftjVXMnVz3pNOCRdJv/J+fIZWI+NEE1VXSDlH6P80DIAf/eRpeDg2CSOfBaPpAs1PafPboKr4u6Xku0jqV2uppv5ZmYGAARkZG2r6CuL29DXNzczA2NgYTExPFGQU0wMLLRHLcarVgaWkJrl+/DhMTE3DixIniVWF8iop9Pj4+DuPj4zA8PFy8IoxPW2kdSP6xb3BHKX99i74+hmctZFn+evLQ0BCMj4/D7OwsLC0tFbbO4jTW3ELZpD6XHAG8J5E+j60JpQ0Rfi6Ttp5ibZBWRie2gELiSJ55zQO2NL+nXp6u20GvhJsDSc9Lul1Kj6BnWHrXMc5Hi8d6zvKR7oX4nIfvWRw4lhdjHszXarVgYWEBlpaWYGhoqLDz6OMAAFSrVciyrO31XwrJntJxoMEdfkB2vV6H9fX1or6NjQ14+eWXiy9pSaDyA0BxzijaIwBo2xUU0hOafxm6xsvgulwrO8RJYurleWkb+d8eHs7tRCd+U6f6ODROeC1k07S2a7ZKs7Ox3AARFdjBBRir+Hg6jRDT/NwQ86BFiOB76/fkk+7HRg2tKB8vV7rW29sLIyMjMD09DVNTU8WrT7g9HZUKz0+3K2JgZmtrC1ZXV4unpRjUaTQahWyNRgNu3LgBX/7yl2Fubg7Onj0Ld955J8zOzhYK8/r163Dp0iV48cUX4erVq8Xp81rwANtC//EtllwJa/1kzSHN+ZGUrJQnpJCk6KtE0suQRU8e3g4uuze/JIMXWl8fBLzK3qNwEw4/+OH7GuHGa/y3tta1PNRht+xaCNI85XoCANoOFKaguhDTS/m13xok4sXvUZ2M/ZBlGfT398Pw8DBsbGzA/Pw8LC8vw/j4OIyOjhZnIlCHhu7CWV1dhWvXrkG9XoeTJ08WrwvjjiAEPk3FXTnc9lMSjf96e3sBID+8H7fO49Pa/v5+6O/vL7bi077E/AMDAzA2NgbHjh2D06dPw/b2Nrzwwguwtra2L4Aj2TOp/y1bEoOYoIGly7Wgn7dsTzor0OLV2TEIrckQ90xIoKDnuQHowX/N7miBYM2Bw3she0OvWespNN8tXdRNDic55Zo9bLVacP36dZifn4fR0dF95+XgAfz9/f1tH2rBeqjvQF/ZwoAKBv5xB09fX18RsMHz39bW1opxv3r1KszPzxc7OqXD8ant5p9Kx7b39PQU8wltWoi7auMR8j00rmsF6a3yQrJp1y3fg64fKQDF81j3PPJqkGx5WUj9XtaWesoou0ZLfRUrlgCHFJlEcvl7zfyaRLo00PolJ5+S27KDFFK6lox8sdLruDV+bGwMjh8/DmNjY22fHJf6CcuiAR1UmOvr67C2tta2awcDMjTiDQDFVsbNzU2Yn5+HJ554oqgblS8qMHrYmORYUeWMpBwJPh1fVPw0UBU7uaVFHMobmkNS+VJ9vN5uIkTKPW3tVFaLTEuKPUYhSWtaIlUclnFIOHqgY67ZFu2VO07GPYFhqzyElzBJ17it0eQKzV1pnUnr2VMuElG+zpD0bm5uFvq9VqvB1NQUTE1NQb1eh83NTbh27RpUKpVi5w4GUZrNZnG+wcDAAMzMzMDY2Fhx/hp9XbhSqRRp8UB+2k+Vyt6uG/o0lxJqPPuNv/6LAR0k4hgsojYVXzE+duxYYQu3traKBxxSH0u2LZZ0hYh2TNpYUu5N26kt1MrrFsEuC1pvGZ5A00g6KuFoAXURd5a5/fDMcx7ksfhaaDeOdN3accbzaI60px5+LxTA9vA8qvMBALa2tmBubg5OnDgB/f39Be9vNpvF2Wp4Nhs9Ywdgz5dAXY7lU7+H2hAafGk2m7CxsQErKyvQ29sLa2trcPXqVajX621t4qABJQBoe2AgpUEfB3eKSgEQSQ/R315w/0mDVU839TEvV7peJr+nDKltVnxC8+NjZfWsEX7f4hGdzomufe4chdDeNfQc3uVRcNpk5IoZ7/N82mKS6i87aCElZ0U2aRp89WpychImJiaKp530U31I0KkseJ1uC9zZ2YGNjQ1YW1uDRqNREFmMUvM+psoCI+KNRqPYwkiDLmUccJwrVHb8H5UiNQYxhEsyOJKy4PPlZsBSOgA+heuZtzHrLXSPyhbKY63JUF2ajrHypyDP0UfoFV9r3ml5pHnYjXVipePk2grqSGV5dZ6mu3k6qw7Utc1mExYXF4udOXhQPgZQ8MB+PKMNX5VCnY2vceHuG2qv0GZhegwEofx4HQMx9MkrJ/aUsAMADA0NFeXRvNqXvPDrj7VarfjkOp7hI/WrFhDwQBt3iexr4ybZsoPQb7Ft43KESKqXK4TqiQ2mSWVI1ywbTGW/2bwhoTvga8n6OIyVH8AO/of4S8x85msrpFdoGzQbaCEkH+XymJ7LQYF2Zn5+Hi5dulScs0PPwanVasWDABrYR1sg7ZhBP4U+cKYPtZvNZnGeDh4xsb6+Do1GY197efvQDlFfiT585sEVnEf45S300yQdZgXIpL6kepRe5/3P6+GQytDsTUyApRtzXEJMGd653akN77RcCR4+F0L0q1j4v2QMvdekMr1k1/rtqQ/rCpERDyyHVCovREzotb6+PhgcHITx8XGYmJiAkZGR4qsklFjQLYx0xwvdqdNqtYqnkXguDt+lg/VbRoMTmpBRoe3t7e2F/v7+fa9Z8MPR6M4felA3lS/kQEnydTIWUh7rd6cKjCrUTshjKK9FRLoNidBb/RQiTJ58iXgfTXgeIFjXuA6SduPweRKyJWVg2Qct4OzRISHH0rqv6TUkhfiVkM3NTdjY2ICRkZHii1h4dgFuce/v7y/OSKBl08AL/QImtTc7OzvF+W4YTOG7cvCcH/4aFgLToP2oVqswODgofh6X2xVaJtZvPfHU5ofmREmBIZ5H01WcRMbqtIMIOmhry5tPS98N7sX7SSurmzwv2ZlbA7heNX+FryXtiACJ38TYlBi+E8NDtXtl+BSVj9cDIPeNtea2trbg+eefh7GxMZidnS38AwzC0Fep8G/6lSx+/g76Os1ms3jogDtI8WH2tWvXYHFxEW7cuAH1el30aaUgCt0lhP/6+vqgUqkU5/jQAJOm/zV/SfKlpPTS/NTyxI61Vr5kh3h6T0AqVhYpvTW3vXJq/WbJGOpL7brHj/Rej7HrpQ9P5hXGCCqll8i3RSJCDbQG3QpeSPlDRNoDbbHR63R7OR7uODw8DENDQ+JZNLxMGp3GNI1GAzY2NmBra6v4+ggSai6f1N8x/awpGfqpWlTG2N6+vr7iq1xSfTH9Ljl8IVgKyONo8XlVZhFy+a110y0SGdOnWnqq+MsYD8vIaXIk3PoIHVJL17iHUPOyYkizB93KE2PjJPuB8ASFNKIJAMXrupubm7C5uVlsicf00o4ZzYaiXsedOlh/vV4vvkzCx5AGhSixpqSZtgXrybKsLUhEy8LyqY3Er6OgM7C1tVUEibQxiCXivD94Wg+J9PIPSSZLp0ooq2elNUbnRjfsluRQeud9QoIEfiakxB8t7uPR2ZLPIaUBKMdhy5Tj8dm4T0DTeNYaTUf7iwaC1tbW4KWXXiq+7EvPyxkYGCg+S47n5ODDbf56Lup21Ouoz7e2toq3E65duwZXrlwpgjra63DURlYqlX11ouz44BlfL6b9hrau2WyK/SrNH95fFLHBvtg02jy2/GNrDsTaHaucGO4WkivEuyw/z9MW7zhZ42zl9fZn6VexAOQdFZ1OsFA6a8KHHHGPogs5E9I1Tm49ipuSWUqScafOyMgIDA4Otj2BrFT2v+qG/1PCimfU0KAOkliMUnPiJbVH6yMPUF4M6tAtlXTO7O7utgV7KAEHgLYAFHdKLKMaMqRWutCis+YPLc+j3CQi7p2DUjBKqyOG2GtGTpofoT6T5A05H6G6rDQJRx8evS9d96xLjUjFymaRMguWM++VJcbJ9+gMqlNxxw5uVd/e3i6eflJii09SpTVN7SzqcnxyilvT8cuK1BbxnTO8TB4Aogef0nN9smxvBxLmxdeScTv++vo6rK6uFjZxeXkZVlZWxI9DSH0r9aGVxirDy5lC6STbQ393QrLLzO2Qg1pWf1vtpGVrdqYsOnVSEg4fpAek+LfFIbkdCNksjyNMy/E4pzxQQsuSZNZkKwMrCBHKQ30D5P74+hX6Ohh42dnZKV7txf7BnT30NSyq49HX2d7eLo6fWFxchIsXL8Li4qJ4/AQFyoeBIx7U4T4bloMy4uvF/OF5aE7htRD31fqU69uQHxfSz1L+TnWqxknK+jxWHml+eoJRsf6SB5xn8fx0LLrh20QFdrigXkISChxojeIINVIiFZ4IXKjeUJlafovw8YGuVPIvdQwODha7dPAz5pgejRA/xBr/IXHFrYeo3Or1ekHONRm9Y8n7ToKkGFFufIJLo+0AUAR+kKBju+kWeo8CKKMIaFrqaMT2ibd8TzpatlRnSEGWMbyavFwxxhgees8KCHUTMU5ywuFDiCTTeR1aUzGkM3TNQ8q4bDHydGqHLHkoJL1Avwayu7sL6+vrxVkF9Xq9eBULCWuz2dyn36k9w3Rok/huHQzKYKAH5aKfvW21WkWwR2ovEmeq8/AJKf9EOj7swE/d3rhxA5aXl+HGjRvwyiuvwMWLF2F9fd11qKkE6cw5rFtzCr1kVoKkh7V6OkWso4B/d1MHh8h5jK3WyqBOfkxQNOHWgsShpPv8b0+Z3b6u6YFYh5PDM/95GR6nGfnkwMAATE5OwpkzZ+D48ePFR1loGVyHY360C9Krvuj34E6d1dVVWFhYKII6aHs0GbEtWD5vEz07B+vFa/jgore3ty3wxPsy5M9Y/ey5HqOnY0HHOtZOaXJa/r7XrwjxMZ6H1m+lD8HrE/O6KbTAXCcodcaO9z6fzLzjtIEOEQVNkcU6nJ503gljlR9KX6lUiq90YEAHn4byrYZUJvp0ESPVzWYT6vV6sUsHlR1uVY+ZNBqho+VIY4KKkd6nShMVMpUfiT79agrtH2sRWspRcwgtlCGOVl/RazHKKkY+zJtl2b4nC5IssURYkt1bniSDZuyksrQx1PRBwq0Bzzopo88A9CclVt2hOU5tnKZDtDkbkofLoBFvzxrQ2kYPwASAIiiDgR0MvCCBRV2O9WKgBvU5BlPwH5Jw/gUSPCcHd9zgV7Y4gcf0dDs870f66hfWjwdp4vlyKysrcP36dbh69Sp87Wtfg69+9auwuLhYnE1n9ZHWx16iK41BrN6yyKok00HL1g0iKpUXcnBCtsfiXZZtRFgOmSVfwtGBxmHwOj8iwuIpIb4fy7+0enhd0vVO0Yl+0oB+wcjICJw+fRrOnDkDo6OjbYci4wNeak/pg17c4U95Lv0iI54Pt7m5CTdu3ICFhQWYn58vPhSjHfnA5ZQOgkYbibLgBwBoH7VarbbPsANA0TZ6Fo8Fa56EfB7LbpX1YTx1W7DkstJ6fW8PT/Tei4kDeFDGz+Lj741nUJTasSMFUrwdGDLK1uSRlKw0Ccp0poQYhSYtCu8gYFAHv0CC73RyZcKVHe6AQfKKu3LwzBpKaK0oNQ+iWBNN+rqZ1Gaejr9+he3Aa0jmeTtpfivwJ8EKEMTk49djCaClzGMVBje4oXXC72uH/1kkOCSrh1h7gzihsq28vL5uOxwJrx6sea7NiTL6WiLzBzlvYnQSX5Nlg72efqHBmf7+fpiamiqePKJtQR1Ngzk8L9V5GATCtYi7cOr1etuXD/v6+oqdphjY6e3tLb5WRc9n423D9tHdRvQATnx6u7W1BRsbGwXZn5ubg5dffhmuXr1anK3jJZLaHOFjZel9buNCQQYv1/LCKkfToZoM0vUY+em60/qhrFMRA2/fetdUwtGAxU3KBkU5p+Zl8r95fmm+e9asVI42X6kNDAWlLIQCAYienh4YGRmBu+66C86ePQu1Wk1NS/0AACjsED2Dh16nQZ2VlRW4ceMGLC0tFUdRbG5uFm8sWONJfS6UGfsFbRimoWeZ0t2n6JOhn4OBHW5jpLlGIY19aHxCXMlKG0JIXg+8sQKrfGsNeHyRMnKF4OUOr1Y5pQI7UiUewys57BzS/RA5igXPVzai6FVoWppKJd+pU61WCwJLtwBSBYOgxJVudaeBHVSAeE86mBrb53UcQgaFGhC6XRFlRvJNz2VA4k+3LdInvKhIUSlKcnuCB1TO0HyxAnNWGdbc5n3M5x6FdM9KHwNr3pYtN7Teu43Q2k3BnKMPycGz0nnsilS2V+d74SVfmjxSeVodZQmDJzg0MDAAtVqtLbCDZ7NR/Q3Qfh4ODfbgPfp1RnySiUEitBX4NLNerxdf3UJbQb+KgvaEvtaF/+NTXP468tbWVrFLZ3FxES5fvgwvv/wyLCwsFNvy6S4di3vwz9Xy+/weptfmhZa328FFyUENlR/L0bz5y7SLyx/SDVJgynJsLYQcXq/eSThaKONzeNcw/0Q2z68FkqU56JVTm79aeSH7EpKD600AgGq1CidPnoQTJ05ArVZr8xXoGaE0gIL3JA6NwXvU8xsbG8UXf/EYCjxLjR9DEeLW9GuN6IehD0NfPaav4PKH7Vo9Un9pclB+w3VgKPjB51jIBoR8QVpnrI2y5ODyxOpqyb5Z9WtldIpu+Dt8zMr6NqVfxZIIdSjCZk1m/B0zqNLE9JJ7T/kcIaXnUYbYRiSuAwMDbWSWB3Ron1CiTJ9K4j+MFtOotnc3jmQ46G+PQaNfIsHrdIcIBm6kv7F+6ghkWdYWHNJIlGbwrABMNxFDYkMKiv/dDWVRdn12Cx4nIMYRjik74dYG1V+S423l4ZCIU5lypHSx5XsCMJLcITm5TqdEAvUrvr6L9gWDOkh2peCNVB6WiXYJ5cTt6lTu7e3t4hPquGMVSTTdnk935nB7iWXjF7fq9Tqsra3BjRs34OrVqzA3NwdXrlyBra2tffaE8xiLaGt9bF0rY3c0e+2BJn9M3bQcj43oRBfzekLXY+uL5YW8vWUDQwlHE55AnuRcS+vEY0cQ3sANr0f7HevbhNJ4bJ4UmBgYGICJiQmYmJgoXr2l5dHdnajneR9yv4d+EGZ7e7ttl+j6+nqxY0fajakFPrhdorZF8m/ofZSNPyig6Wg/0r/pQwBNPl43b48HWn4Oj773loVpaZ+GYgExZWtlHiQ6HQerXIk3xJbb0eHJoWvWb48Bl5SW1sBuDqqHdHuInHSfBnX6+/v3BXUQ0qnt9EtR9DUrDOpQxUK3B9K6aVl47o7UPoC9QA3NI0VrsU38c4BUodFt9OgkUIXLI/d0zKVtrZLi0RZF2WCOFRyi0IxqWcTI66kzJmgSIikHBTpOr6aCTjhaCBHnEIGQ8vDrncy/mICNFDT3BG20dRqSR6tHsjNra2uwtrYGAFAEeugrwhLh0AJGuEsHbZT0xLpS2fusLK2HfpGEE2/8TR9kINnf3NyE5eVlmJ+fh8uXL8PCwsK+V640+aVx4P0fSkPvWwEDKQ8dXyvIpHGoUDti7Yu0Jsra1E7RqW2U1oBVXojTJdxa4E67tn4wDf1f04sSrMBRDL+0OJtH11j8mZcvtVcqnwYlKpX8S79jY2MwPT0N1Wq1CMxgPtT16LvwV31pQAd1fL1eL/werG9nZwfW19fh+vXrsLy8XDyQ0F6L433B35ZAW8HtFe0H+soVyorjT4M8Ib1F83fqt9D6rPbSemN1oRSI8cxLi5uV1a90zcWWUdZn88QkyiAUQ/G2r3Rgx0Kog0P3vSSCk/huwkPsypRJySrdXs6VBX/6jAoG79NPmlPCTIM6dAs75kUl2mw2iyeXAO3bHWlAB2WmUWk+qTGoQwk5Rs7pYWKa4aD3eB300GfNUGmGlRuuEKRF5Fm4fD5784QgkXotn9fRCylUiwxIRp7nje3v2DGKKTvh1oU0vlSHlRl/i7hQSKTJcrI9ayS0tjuxc5ajT9dgb28vDA4OwuTkJNRqNWg0GrC+vg6NRqN4EEGD95rzQEk9XueHKXPnh35WlhJsengyJ/wI+trx1tZWcTjywsICLCwswNramvgUlfZnGb7imSPSdStdpzyHz01NT5eBNI8PgndZfeCpL2SPvXYUy7JkDaVJONqw9ETZ8fesxVCAx6O3NJ6nlSOtEc1WabJyu9fX1wejo6MwPT0NIyMjUKlUit2bAHtfx0XeT30FLI/6PPQMUUy3s7NTnJ+2tLRUfN1QCkBJdpn6MNTO0Afpkm+CeXlgh/5P04X+5rJa8PjI1vyR0oV0pHe+a3NXCo5Z5YXsDa3nIHwID7ycMRaajfLW0VFg56BJg1Zfp3V55Qil85IFWi7dXi5FpgH2gjsIqlTo2Tr0f0pY8VwC/EQtnj+AWx2xbiwP5aNnF3ADRgNC2E6Un5J+/EfL5BFzKYjDlTk9u8Hqey9B8yCGqHIDYRnA2CCOFSChBtdL8iXZQ+TAE6Sh7ZP+tmARF/77oMcy4XCBj7tFfmm6mLxex9uql/72zjeN3Gh1W8QhRP757xABHxoagmPHjsHJkydhbGys+OrH5uZmkY4G/an9CgVgUN/zL1VRUkxtI9bFyTbd+Umf4m5tbcHq6iosLS3BjRs3YGVlBTY3N4sHA5ysS6RfgtXnUt9SHW4RYy3wEqOzJA7C5Y4JiEht5OVKMsYEQzx1x1z3lBPipx4+oZWZbMzRhmf8vM4bnUPWa8FUV3j8CD7XaD6PD6LZJ4ur0bI1J126T/Vpb28vDA8Pw9TUFIyMjLR9EIYGd+hBxVJb8SFxvV4vvvyLen97extWV1dheXlZPEsHy6X6n+7AofYPbQv6R9Rv2traKh5S07cSENSOoQ2jx2F0wmVpv2vjQaGNtfa7Ex8qNLe4P8nnnDV/JX3L511oDlvt8K59j28jtUOTNZb30Wtee9NRYMcybmUcZC0/v9ctp00KJnkMtiSrNkFpWvpUkm75w3906x8tGwDagjr8b6o4+vr6oFqtFkEdLAN38OCBkfjVEVSa2Ha6dZC2h/7m2yXxdTLeZ/39/fvOV8D8Uh/TzwLSgBUn35phofLz8dHIOIdlRGk+i/hK5XQz0CApOX7fcvBCZfO283q1cmKMVqf5E259WCSVw7MWQmVL90Nz0qP3uTydIOSwokNhkRCaH3daIgE/duwYDA8PF1+nQrtEHx5wUowPCWhgh5N0lI8ejo8Enb5KTNtBHxDQwA6WhwEd/LwtHpzZaDTazv7BT7VjWVSnS2cqULm1s904Ae2mbvfYJf63Bo8jym1aJ0SYllcW3vzedFqaGEc3ptyEo48yY+sJEHr1MtW1Ifvl4WUSh9UQsy6k6/hlxaGhIZiYmICRkZEiWM/loG3lD3PR9tBXbNGfwN2kKysrsLq6WuzikWShDwqwTGpT0K7Qnaj0HvoxjUZD7B8K9KswnfQBGbzn4SVW0ESTpdt6yZo3ZXiOxpliORm3WZbdjJXRqpff4/O62/WXQenPnSOsaJN1L8aIWqSKXrM6OARPVI7X7x1IXNDS00wayMHABA+i0MAPBnUwH41A45k9uHuGk0AsHwM7VOHh16lQwWH5VFb87CwqRgAoAlX0NyWKqOSQ+OPfNLiDyhfv0+2ZfFxpm6TX1Xj/S2PlmSM8jaVIpfKt+zwNb5dWlxas8cK73iRlawWIDkpBcYIjQdM13XS2Eg4HuO3g/4fgJbRlApReR1TLy/UBb59XFms90HSoc6vVKoyMjMD4+DhMTU3B8PAw9Pf3t8mBOh2JM+bnZ99IAR2A9vPcpB2a+D+mo69WbWxsQL1e3/eUFdPjGXPUjtIgEAZ16AMQ+tSVEn7JRvBz6/gYxYwLtWX8vgdSUIfaQGnseZv4gxtP3db843ZA60etXGn9SjZdc3BuFmg7k525tWBxDo9vE+J/lmPeyRxH3abl1zibhwtLdUnp0K4MDQ3B6OhoYU9oe/na4Q9wqb+DdgB36mCAB8+Ao58xx7w0MENtFL3O9TG1Cfxs0p6eHqhWq4U9oMEaCupT0Tch+vr6CvvF8/JxwIcevJ+l/uHj49XT+DtkLziseauVbd2j9WvzydMmOpYhP4y2JZTGc99Ky3WIZnNjeKxXnuivYlkOVIhM0v9vlpEuE/jRJh39X6sL/0flwcvEBS8dKEmJMFWA/DwdDKDwMxA0x4ASa1Q8qETpWEqBlp6enkLZ0rbh35Q40/nSaDTa0mI9qAwRNGrPn9hKDgHtG/7KVydzypM3lKZM/R7FWUYBSIEZrY9ilDZf+5qxiCEHGkLKuIxjnnD4oc1Rz1zxkhGAMPH16Hrrfoj4x1zncklpJKKDurm/vx8GBweLoM7o6CgMDQ0VO3UoMUWdTA+q5Lt06CtSVBa6HZ3aF2q/uPOO5+Rsbm7C9vb2vleE6YMA1P20vWjT+AMCgPYHD7RvuENE+x7bSoNTfGw8Okcib9LcjNHvfHy1YIOk67X57mmDBImod2ojvWs3Blr/an3gdVQSjj4OYiy74etw+6HxrjK+Tbd4E77OVK1WYWhoCIaHh6FarYq7Nylnp69JYdswoI6B+3q9XuzO3NjYgM3NzWKXDg2EAOwFZri/JfmgPBBE89DdoX19fVCr1Yqvb2H59DxT6XUvtIvUl0EZETzQhOXSciRoHCWkn6V66W8rCBQ7v6yYgFZHKG030C297RkbDRI3tWx/jMzRO3b4AHsHTmuEFyHj6s3vIU2eNnjrpZFgmocGKfCwZMlpxn+UBKMiw//pGTd8EVLSTz9/jsqJlk2VKlXGFFRh0pPteZCFEmtUdph+d3e3eFUMFRl9tQz7jZaL7eAOBB1TGvgqQzJ5v0uBKG9+7bp3wZe5F1On5hBw8D7W1n/ImFhOhSQvlzuk9D2OTMLRQDfHrRtBPs151+a0tDZi7Y4WNODr1lseDYjgNvmRkZHiX61Wa9t5Se0O/+IiDbAgiabkmNbPD0zmZdNP13LSLr2Ki0EpeiZCT09P264eansAoNhpJG2Dx7ZYwRbaZuwP7kxIkAJIXq5SBlxH8/LwOu0HKT+/x8v02ESaRnNAOoHXllqyxdRlldENHZNwc6Dp5hhnmt7z8iIpj1Uvv4f6yFpPlgxcL2n5Qv2AnBz1cn9/P9RqNahWq8WREHTXDMD+nS4AUAQzqM9DAzr4pUPcoYMfjeFtoB+M4e2kNor6UfweykhtHH14gQ8bAPbeWMC89CEDLZvLYfUltbX8gbVnvCVocyCUhrfBC8nf1myI5KtJ9Vp+TBm+r/E1LqtXjpi1rJXdLXTlq1gxhi00iFaZdNeIpYglghyaADwPv0br9zj8nDBKW6ZxUmNggzvO9B/A/k+IVyqVfSSXK2X8h09OpTZSAk3Lpn1KT4in75FiwIbKgNepTL29vcXnBwcGBtqcCB6IQeVG+1LaQknbSw+Epq+r8YXG+4fXI/2vQXL0LOPeCWGn8ltGohuQ1pZEBCyFjde1tRciy1Ka0Jr3krOEowOPno1JK80T6cke1QHS/LbsDep0LVDD83E9z+Gd25K+wby4M3JgYABqtRqMjIzA8PAwDA4Otr2uxA/i5//oK0nUDvP+oIf8U5JM9TMeSonEnZ6NQ89BQNuineFD7Qi3LZJsaF+wfN6HfOwwP/3UO22LBg9Z8zhX9JqXP3l+a3VK5WvrwSOzVQeiLCk/CHQiV8LRg2cuhRzqGPtE/+bXPM6htIuDcy1aBg9oS5yY5uc2UAPdGYNBHbQv+KAA66UPr7keowEW1KnNZhO2t7eLf9RG4NlsfPc+/SgN9ZlQVtoetCv0wQX1M/A6fb0KYM8GNJvN4mxRuisU7ZY2PtwH4X4NtsV66E3H1+LU3E+ybAlPH4I057X8Eh+J4ToeWHraW2asT6X5ed7yNN3A85bpk9KBHa0xFiHh1+iuDKl8Piml3/i/9LRQUpA0OEPfw8Q8/J16HjUNOQ80DZeHkkj+FJCmoxOfbvvmW9cxOk1fZeL9Rwm7dq4BD4LQ83m0tnCDQNtE5ebn6lCSztuF9fCxpoqaK03qRGFaGj2nO5E4PGNIf4dIntZXEiwlKPW1JZtHJu235VCG8kn3PMrMqxCt+q0+SGT81oE2F/h1bcsy1yP0mmS7qJ2gOloiw7wsTooxH32lld+jhwlT/a71gySzlh7rwaemSLoHBwdhcHAQqtXqvieb/ABK1M+0D9GmUHl5wAZ3tWAf0q9h4dNWfKWX2jR0FuhuHCThVFdJzgB/JQzlQlvACTUGtCgp533L+xj7FG1upVIp2qONmcUZQmTYKk+DxLdCZYfKsmAFm8qgW+XEQGpDsjEJAPq6k+YH1/F0LfIHw5IN4aB2Swre8CAMt3NUX6N+pwfVa23T+B3+xoAH6uqBgQEYGBgodupg8Jye3Yn9wzk5ypVlWRG0ocGcer1e2BT6URUEf6jMdZ/29gG1F6i/syzb97ouvmkgBYdov1MbQ/uK+j0A7WeMan1PdzDR174kjtCpvuxWWdb6kOYZnfeS78Rl0+qMDcho8lo+jdcPs9ayB9Z6jGlf9Bk7FDGEhJPm0KDy15f4LhLpb0tR0gWLgQvMQ7dtIxmkW8jxs6+U/GmDzdvEr9OAB5ZBd7bQNNRZ4ASbHlqMi14aE1SaeMAYV6ZcyUtPMLFMrIP2H5eTBnJoX+KJ8kiIUQ6qpPjCooqXE29prGnbsW+oQZOAfS4pIV4+z8PJYMyijlmksYua5itTn0eWkAK2HBOUx5PHc4/LFpMn4ejAWoMcVLdrxl/a9UHnkEUI6f+cpOI9SvK5TNTeoH6kQR6uq7nsUp9wW4r6E4P/tVoNhoaGoFarFcEegL0gCQZHaF20XzixRBuJT1Ep8UZC32q1is/U0jIA9l7r5YcwU3uCfcaDbNRWolNAn57SengfYVn8gQp3urRXeumYos2jNliC5rRp6bgtiSW8XsSWr7XDWouS/Tpo3azZZg0xayvh1oG2vkNpKSSnn//Ngy0SaBq+84PaDW4bqO6k1+h1bB/aGv66j6Z3ePsrlcq+HZR4SD3dwQLQvmsf9S4tF3U0tSONRqOwFygr2kbpy4n0jQXsF24/ue9J20Ploa9RYX/RnaPUvtG+5g8EuN6g9XKZuJ/LOQ6Vva+vb9+rzWX0tHYf+6Asv5dkoPPXa9t43lAd/G9efsjGSfetaxokn4bn09JYeSTZQ+joVayQgJQAU9JEiRlXelIDUJlw4ocycMUqKV6ahu8AkQJN9F+W7UVNsyxreyLJ+0JyCrjTLykUqd1a0AODOviP7obh8qByxLagUqLkl8rDFQ0HTUcDXpQsS0EyGrWuVCptEXJtMWB+Kg+WT2XjabC/sX/wN4/0l0WIAHgDPNKasMorA02ZSWuFrkupnJCMXIF5ZfKUl5AAoK8tqseluc1tCydNUln8lR48MF57FYjKRYkvl5fml/Q71cH8FVoP6K6Xnp6etp06+DSVvwpL/+f2Eu+hI4A2EEk4nm9DP2OO92iAn/YvPRNOGhdO0DVbhGVbDwEQ1m4orovxOn+gRO0b3z2L8lMZQjuwJFh216MXY9KWtTlefV/GdoWcEg/4nPLW67XpndjkhMMNzzzjTjle47+loALnWfQBLb/P7Yxks5DremwNfvEQvyRI66U6XLJpWBbdRYnBFX7WDOr7RqPRdp4m1dn4P7cZeGAy7uikQR3aLv62AvaNtCOG2nPJd+RnwFFk2d6DYXxAjQElajtp+zAf1iG9RkX/tvwTLJfaIupTc/taljdL+q9TDu6xfaFgkxdldfKrqcsPoj8ldHzGDp8MnBAipNdpuLOoKRP6ZA/v8X9UQWmBIvquJCdzmlJGOahywvNiNNKmOQy833havuCpAsS09GBIbCfuKuIBJNwKyYMntFx6j3/iz2oD5sEvatGnsHxnDTVsWkBLUoZ8rLA83k5JNmmc6dkKeI/uwLIItdUHobQWKdWUfLcUQKheXpdHzhCsscHrNI3V7xbZ7lTOhMMPyZGygjdSXm4XtLSo87iORX3Z39/f9kSLy0HL5K8FcXksm0nJeH9/f9tTVkzP+wX/pwF/DOpUq9XiaSrqw1arVdTL9TJvHyXgu7u7xVNUussISTg9K4cfJInl8R06AO2vHNPx4k9oMQ21A1IwhtsM2v9SHuw7uuUd7SrKJ+0A4uPFx5fuWOWvHEuQOBBFrH6LCUR4dG2sbQrZRClA5HUGYgM2ks0rS+o9NjPh6IPrdHpN8xn4PY3j8wA81bUYbMD80kML1FVosxCaLsd7XL9TfYU7LPnuQyon3QlKAyba60XUP+A7hXAXDO7Q4faEpsdy+eHIXJfwMeO7Z3mACHcW0Yf1tJ+ltc4DK9g2zIM2yPKjeLBL83856Lk/0kMgfADF/T4OyXfXEOL0Utk0ryefxyeQ+shjS3n5Xln4tW76aN76Q+MooaPADifKWkfy9JKyBGgfOJy0XOnx+qQADS4siYDTvBqJ4kqPLjJKLjGazNtEFxx3UKVBkpxwKeJMZaJKnT75xPL558tpWbSf6VZDKietS5KN7mDCf1Qm2l84HqikUQau2LSgjtSvKIcUxJG2PdKgHjWK6OTwL7dY0BSKZFy0RcnT0DbScdLqt5SwNubStVDaGAWmKUNJNm4gQ/Jq9SVSfWuDrgeut7X5Rtcg1TUWuK3hNofrHvqb1sdtnFavpCdovVRfoa5Cwia1nRJsGhTCf3RHCdbdbDbbnmJqO54oucYnqvjVKul1LP4wgjsP/Otb3HZSRwEfTNBXmDEf/t3f31885aWvNWOddOeMZPMpMad6kdZFiTrtc36+HQ3+oDOEX4qhZwxJZyVoc4T/HUKIIEtlheSgdj2U3gttHWsEnPcHXUOx9kKzSxwSL+T3LVuccHQgzS/Jdwj9Ta/xucx1IN9FQtPQ4IFm+6jNktanJKNUBtWbGLyn+eguT2rn6IMP5NJYP/VT8Bp99YoGb+hrTvwrjDRggq989fT0FHl522l90hjS4D3ta2w7/c3HslarFX4fls9tk2Qr+LjQ9NQOYUCPl0nbwf0uvNbX1wfVarWtb61Xtjx6y/JR+HXuv/PfWj+E5KJ97EFZf8IjT6e6XvPFALprS6ICO3SB8ElrNd4yqBIouZaCQSH5UBFJ1zXlxycor5NudcToLt2dwgMffGcIJUd8oYUIE13Q/f39RX6qjJHA0sAOrVv6G9Pz92KpHFRm2j6q2LE/qAKmgRNUWFgnP0hNG0Pab1rAhys5BB0rKj9Ni87TwMBA4ejQ8yG8yoDPF68ikZyakFLyEljtmteRsOrzlOWRkRomrSyL9GuypWDPrQGqBwDkIAnXbZKtkWwVJ33c1mi7WKS6aR2U0HJ9ReuVApx4nQZppPJp3SgrDeqgncCt6jQv/Uwr1b+U5HN9DQBtW+VR1yMZp6Sc62r6AIA7JhKf4G3GPuG2BKB9xyd94krr5H0szRuajh74TJ0WKgvtczq2WC51cvgXVXBMeJAnRu979a9GpnmQRkrL83gJp0VOO9HN3EHg4+bJy/+OqdeyTzFOR8LhA+f59FrI/vC0/Jq0rvnDA67b+W4QyfagHtR8G8vWcL3LfRtJ13HfSqqXPuTmdeFvaiuQa6POpUF8+iAYy0GbRmWXHsZSfYtvWtBAjcYb+/r62vQxz4fAnf+tVmtfGmr/pEAHtbf8zQbqM3E+gONEA1mYFvuPPtDp7e3dF+SRHvTz+ULnVxm9KfkPZf0RTxkx9sSyZd5+0e5J9omn1cqISeNtb/SOHUnJdJKHKwCJEGuEXiLyXBFz55GTS82R5QNFiT/uWKGLkcoFAMVZNjQPlYfWRfPx31gHPRiS766hihDrogoBr9FyUTFxomSNLb1HAzSUBOM/6ZBpasRQBuksBCo37StKovhkR4OD9/guJm6A8B/Whc4Qnu5PHRYp+GT9pnMoFEixyuTBixiSLRkXqU5voCjkZPDrkpza2rJkj5Er4dYA1xNWcJ8HaGg6aR7xNSE9mZOCAniPv15F03A7x+uR8khkiuokGljgwSZKyinpptvksVwasOeElP6j5A/T4hNcum2ek2/+ZJCSUW4DqPwhkoVkFgCKOlB+rh9pe+mTY0p6uR2iZdOAByXifH6gc0F33XDOgnJJ9o32Ee42kg7g1PRbyE5rfekhth5yacFK1ykJj2k3lUdz5Cz+JaXXZEw4uqBck4I75Rq0+cnnLw8AcJvF83Ib6K1Xk5frSgS1IZId4+excZk5N5Z8L/xHbQb+o1+5Ql1K/8c66UMKSQ+gT4YyoM9k8VOq36n9pAET7bwhbCO1ObSPeZk0Lw9GYTq8TtPzr2lxW0r9Imw39x3w64+9vb2iraFyYL0hfajpVCmd5otI+SydKuWnelzif1KZvBxua+nfmjwxdijkL4ZQxs6U3rHDr3NBYgwyJVtWJ2iGmE5y3gk8CEL/5opHmiC4aHggQ3IorDZh2dp79tyQ8F1LWAZXJJxgUqNAFzzvIxoJ5++cSuNJ20XbQtspLQb+njAtg6ZHxUOVE19gXGnSdmD9/AA3umWS5qOGh74ehm3HLfY9PXun4fMx4vJzhBYkJ91lyKVVbkhJesv1KBZPmm6R8jIEP+HoQCKpnvG21iHX/dzeSPVI5Iv+zXdaaERdI8LU7mh5kaDiV6UQPKBDbYV0ZgPVb1TnUbl522kAnD71o0ETfkAwlYWficf7lNoz3h+0LDykkge2EJTU0/7j9pDe40EcWg59csrbRHcLSbZFejLM24/txvxSfXROaTpQuqalp+V6ibvEq8roXW9eKx2fPzHOQMz1Mki26NaF5Ozhb7wf8lHofbobkOfT/KbQGkQdz30NrE/j0No1qs8kP4u2g9szgL2H2lw+vsNE+odpqVzSg15tRz3Na9kdmp7vKNX8Hy4T7QepL7l9o/2Ivonkp1F/iNpr7Xw/au+pzHQu0E0BWt/ROajpWcu+SP3ruWfpdimNpW9jbY30m7dTqpPfk/QE5yBem9MNexId2OG/OTH1kBCu8PguHZqOL2irXA94J1Onng4gH2hKyjmRAwCRmNEy+RZPXpZULn1iSxe6pbx4xFZqBwYptKAXl507Bbz/NeVPZeCEl/YXN0jUMNA+kbYh0jT0yQKPtlPjQMuU+lBShpSIxyxSCq64pb7vJkmMcQo8ZWl5LfIs5dOUpNR2rV7N8JRpW8LhBV8zfI3EGHBJb1MdJwUZaF4qg1SuJLems7hsXNfu7Oy0HXYs2Qb8mxI7/oQV9T3dnSiRXb6O6E4c3CaPAR1qf2ib+BkMdKwk+bUn0tRJ4fLRcaDOAED7Qxzeb9KY0rJpv/Cn0NyxwHoxH20TlZGWrz3Zpnml17o1SLqd9xG/bpXLxz9UtzcdX68SR8Lf1lr22MWydrksvP2QcLQQw8EszqbZGkn3UdvC7RD/W1srEkfiup77OVabuM7meagdCNkXmo7bDrpjB9PiPbr7VOsL6l9QXwBlRDuqtZkGd/hYcb7Pgyu0DGrreR+hrBLv4K8ZcxtK/TW09xqHxr/pg27Ocbit0TiNxlVCoHljdGRZ/W+tv5uhm8vIQ+9pHDemLVGBHc1IcwGtPDQdJSK0PLpw6NNGqQ7tOl+UPEBEyZ8mrzSxKbGjihqgfXcKBQ3iUCJI00rKmiq3SqWy7ykhXZxSIIgHeegOFqr4eN2032n7qfLh/SIpB6rsJCVPFRkFVwzYXuncCTpXaDul/uYkn8tP+5Jv0eR1UFl5P3kWIlW23VY+IaMtpQnJ0C0ZNV1g1ekhWpoeSDj64OSKG0GEZ25ZtkarV1rfmlPN8/M8VH+E1r/URhoUoXaE55PKpIcyauQbYE9v08AO3xUq6VkkkbzNkpPA66Z9SMuWQMvgMtH81HbSvJRMU4eBk25+oCgfO5qHz0kuCy2Xy8Jtt8c2SH3H+5ym00ijVi4vh9736tdYmyHpew/vs66Vta9aPsn5uRnOQ8LBQXOsJGjrRNJ1mq2RdKZUr+Ur8LIsncP/xp2KVFfx8zu5P0HLkXbvYN3SP+nBNF1HWI4UxNB8JOqz8J24vD+l/qdtonmofeW2U8pP00v+BoL7PdSeY3n4IIXKEdK9ku2kcw9tDd/JJdkbbr/pdVq2BG3uevKU1acSP7RkkvJJMobWvzdNKB2XSZLHm7/jz53TymKMvpaXO9E8iBAyuLw8KUCB/3MCRicwEjssg57JIhEwqtio3FxmSU78zduLaWiUG+vi28CpIqCkF+ugr4BJdUh9yUk/V7y0bqkP+A4XOiZc2XDlygkTl5PvAML66PhRB4iXyQ2KtaipjPzAMw46hyhh53Xj/x6F0AlxjF2PPG+obq9ssXLwuUfLsOTS5k/C0YVGhCVIOkP6n+tuuhYlUqyRBkk2TZdoZAP1Cz5ZpPoR8+FTRQB5hyvXs5Tk0jZhWskBoNe0YA7/R3cM8X7ifS29KiDlkfqL2xZJp1L5JYIqjY32YAPLwXql3bq8LEkmyenhNirLsrava/F2Ss4J/Vt6+q/NO8oztHHQ8tA6y+rWTuwRl08rS+JboXRaXdq65+UkHE3EOnuar0N/Sz6B5NvQvFZ9/LVRSWchpFejuGy4/ik3xXT8TEnuY0j+VIhf83v8lSt+HifKKe1Moe2Wgjq03dLrW/Q3l1saI84LJA4vPUSQxpfXwfsX6+D+EW23x5eRbB3lGXzXjqbbLL4i9YmWxwtPXmnsvPyQX5fWoafOsrBsiTTPLZlC6DiwEyK2msAS+dWUlQSucHg5HHTniKRspLJpFJUGdrA8BN2xIx225SFe2BYesEFIC5o7Ilwh8bZSWWn92pZ4TiolJS4ReEkpYR7tSQKf9JxYcpmx3bQM6YsGmE5awFwJSkqCkm9umHg6qjzxlQh8EiIdMCrVL7VTuh5SUhKs9SHll8Y9BqE8HrLciaFIuDWhzUfPPOW2Rlr3lKxxHSzpJYD2nY/SOpL0NpWZnkdTr9f3vXPPZeYEi5dJdRVtoxWo0QInXO9RW8KDOmjvOIm11rNHb2k2FHcU8SfONBBG6+B9wPuO9xe2kwZCtLmCf/P8VC58WkpBbQaVQ9L7dLzp63f09Q5qa2hf8fnEy+Z/e+xOJ/CUK3EEfr2b8OgQSyckHC2EOFHM+GrzgjrUtF6NS/O/pXpQ59E0fM1qvhceKlypVKBer7edk6bl4+VKaS19odkbTefwB7KcX/MAiGQjpL7lbdB+c/l5WZJ9lNrBx1Gy09Jc0fgNlVHbfUvLlV6J1uwM7x/pH74ahzLTt0C0eSiVbfUZ7ycNHpthpSuzrsuA9qcli+UD0nQeRAd2pIVvKUdNUXAHnpNUOnEkQi0tPr5ArAXMF7ymRCTlIz0RpAqHygSwn2RyuaXf2j2JNHrLlPKEFIj2Spam3KmM0g4hWiZX8N6JzecJrZOmowRaC8bQoBgde56OH85J66eKGEk2nmZPA4H4riw3CFbUW1OW0j+vAopNK0HSAZoBjS2b5g3JaemjhKMLTafz+whOqqVrmt7jBBshBRNoWVm2RyY1PUr/lmwdlsEdfklPULuk9RHXe/S+REhpIIS3n9ZBd61gmdpuSADY97RV0g38b2tMtTbx31L7NB0KsN+B4O2j+ST9K8nL+QZtp/WKGd9Ji33OnRpOtPGfFNjhNobaPKkNUvsk23mQCHGf2PydpJN0CNdHyd7cughxZYkr0rx0rXKOC2CvLUm/0DI5d8U8ll7iNsSCpq/57hhrHUg2MGRruHxcZrqblOpFLg+VVzu3SPod4qyog3k7NLugtYvXJclNy+XlWXqIzzWJ2/T39xc7tKQ3ULjNwTz0AwMY2NF2M0l9I/mTGt+R9K3Uf1YaDdJc6Tas8bau8XuxNqbUjh3L0Fr3OFHjioqTTyyPTgjLiQstUImgYTq6UOlp5JzQ0t98IfT29u57bQrLoO3j8kmDpjkKlGxR2WPIjNSXVj/yvPwMGr74PIqej6+WR0on1cGJrGQYNFlo+ZYMOMbUceROJCXZeA2NCj+DQprj1PjRciVZaTpJ+Wvjy39b80dTOtY67xakeUH7O0QkDlppJ7y60AxxyDBKxpXrEPq31+DjHNSesGF5Ur14HfUFrZu2if7mr6xK7eCBeEkOWleIjEr36Suu1B6hjNLTVkkG2k7+ugGtW1rzVP9xO6TJrulSqe+pveavDtD+5YE9i7fQttL287op/6CHYfN6K5W9T6/zhwu8TdT2UJuhOZa0HfRMBs1GxkKbC5adstJadsi7nrEcT17LIUu4dcB1DgDsCxLw9U3TSnoQQdee5ANx0HuSc6zJjzqM6mbqzPMd6VJ9FiR9Kt23OCv+Tc/VsWwclZ3qVYmXSv3KbUvIrtL/eR56n/N2620Bbu94mXxMUCbptWdeB38owccDy+rr62s7XkKzNfxsP7xO0/B6aNv5TmEut9ZuPtepvZR4ndYnUroYjsf7Lhax9lKSP8bX6soZO7xy/rek9Hg6yaBKE5vmlxoulcGvSXkx8kgJq0TmOBmibeRkl9YlEW6pT0LESZpolsKXjI1Ut1Q27ze+CPl9Wq6mBKVyaR9KT6353/ypJ/Yvf5oZcgioPNITc619/f394nUk5dLuLJwfklKSlBp3VLjixN98l5j1RJj3Reh+rFG35reWz0oTIs8hBRurTBMODzSjrREiK79kJ6T7mp72EiXpvkQWub6i65wGSLT6OKz6eTr6t0YcqB7hO1A5uaNpUG7+urLUnzSv1GeYT7KJvM/4bwq6a5SWxZ86W/aFpqc2RrL3Uj/TtlD5eZ/wudLf36+eS8Rfv0JQ0k3bJK0fnINZlrW9ukXL0ZwiPj/KQrMZkg2S1pUkszSvuwVLryQcbXBeRq9Jc88qB0AOAHHdpzn3FHwNSvLw9BTch8Hd4+jQS4Fg+lvrEy4f/5uXg3VLMkt6kv5G34DqKl6ntoOJ6wVuNyRZJY7AgxO8v/juSl4fnw/cFlH/h/cH5QS0vZw7AMg7P3k/84cL+IYBtRP0TD/pYQ21hdobEZL90fxn2ice287rsmDxCAo+t611FoOQb63JX7b+UoEdTyd67kmCllGkWK6ng/ji40qBEmq+RY2WoxG2vr4+aDabogKjaSVZvW2kC4+Ww/uWLx7+W+sjjSDx9vMFzmUE2H+QMyeYluLlv612UZKrORKSUqFtlEg0nwP4hJRvXaTbFaX+xXt4BhPtH8lY8PeIqbz4P6bh21Alw8ONpSSfBUsxlYVXT8SW1W05E15dSEYfIY1zaK5wXS2RBLpeJD0dskE8IMQDB1g/ElNK1ChhlUiY1k4qLwcndDwPrwP/lp6yYXmUyPH8nIBLfcfbY/3N28BJIp8b1IZLstHfUp3cxgC0P4Wk+p3Wx8ecl6XpJU7+eRvwdV5aLrVv1pkd3ObS+xJxl8abQ3KWpL7jsmjw2hOLg7wasMYP/0/25uhCWocc3nnKuS2vR1s/2vldmrxcJj4v6dpGDknPRUE9w/WXZhet9tI0XCaLj0p5uB/BbQqVndoAjdPzfuY+mWRPpLZL96RXjxBSn0r9QdPTtzqwL+j/Hh+J14u/aeCOBuRpXfTLy7zv6S4eSc/zcZIeSkm2PPRQANcF3TEbAueKks4ui051PueU+LeUhtcTW2d0YEfrHE4aNIWpNcRqrASrHAmcaNNBogcw4n0k2hgdplsYNViOPT9UWSKqnLByJcWjrPR/qW8kx0KCpBTo/yFwRcvL1AitZlhoW6VyeF3062XS4uOKlfcNvce39tO66LulAO2BIEq2uULjCpD3N62Dtp+2S3v6TeXhRowrfs1J0iCNf8watdCpkkV4nIiEow3PXKNOrUSiJPImzR2LKHnWDCdomJ7qPE688X9qh7jTLu0k4rJR3SIRaIlYSvY5RLq5TpYIOLZbkotf08guJ5EauGMklSX1BZ8XlOhyO8z1c8heSjqWt5vqdVoGBnUo3+CvWkn8gNs3+gqVxCukucr7jufl87C3t3dfMNBjU6T1eJSQ7M6tAUn/SXpOg+bshWwN/SIRTUNtA88r6RdJfupYa28hoK2Rdo1q7db0Hv1b0iWSTeH/oz6QdC/mR5lD+tjqH6ktli2wbINUJm87v2/5ofi/9fCA96fmT+D/0gN1y9bw/uftldoucS7u7wDs2Qr8n/cZhWRj+CvB1thiGRq/4+tJqlfjexYXsfJJdWjrLJQvhKjAjkaYQsJYDdQWkhTE4PVYg0DT8WAMnbj8S1ZU+fEnWPSeRow5yaXgCtoiUNJODi47b4+0uDgsxWUpdN4HmJc/TaSfLsQ0UjvxuqQoOVmV2o+ghom/EsDLkeTnCh6B7UDFSp948DktKUDep3hPOq9AapemICUiIZF8Pn+w7pBS0iDNc09Z2pw6SCTCfbRh2Qw6tzFtLCQ9SZ9U0XSSLpXmvURyaXvwukRM6T3eJmpzQv2i2SStHklm/J/WZ+3IpLqn1Wq1EVNaNreHkn2w7CGvi6eRdC0nqlJ/8P7jepXfl+aEZF94el6eJhMl2rQ99MktbaNFUC0Sy8eJ2wZqM3j/YH7+CkGWZcVZPty+ee2OZF95GaF7kj2n1zy2S+szqc6EWxcaR5NsgqQ7JH4p6R6ax9L1vAyuC+kDA/45a2pLuK2h16V7Un9obZB0YSg/1Wtcx6FM1EZzfUTr1mwKbZPUd5xva/klXYh9zXdBclugvWIt8QzuA3NOz8dVaye32fThkrYrlI4J9VmobJwXcPsuvUlg2SW6Q0drg8ZDpL7k9Uhj7/VjaDs6hWavNVjzWUNXvoqlpeNGWpt8GsmiaQBshaeVJ01G+rvVagGA/Blw/kSN/6N18EloEXBNRks5cjLHy6RES2o77xur7zkkAksXsrRY6dNASYlpcvK+oOVobeDv3GI+q1xLIXDlzXfh0HdRtT6S5Jf6WSqDlyetIWrgLEJBx0lSbl5FweX26oBOEapPajvm60b9Ca8+KAnSxlbKI+kkrjf4OuUkQKpfW+uSPHRd81c7UU/hzlD+gID+469nUdun6e5Qf/LfUn5uQ6Q6tV1Hkg3ldomPizaW0m/6KhglgDyt5BxotlXaOi7lp+lpv1h6XSNj0rxEOTAwQl/Xo3VJQTNaBu1n6QmnFKSj7ZHKDtlfqT+k9LQs3ifeuRCCll6Tx1uOtf4Tvj5AdRbXC5JeC+kemlf6GyHxPFo3pqGQ3kKgepM74dQW7ezstH0FNlSXZFv43zwdBT/DheoiursIoT2ot2xKSAYup6QjpTwoq3QMhGUL+M4d3haqt+mufArum0p+I+al85PaGt4Oesg+bT+Vi163+grv0SMjqJ3ibcNypB241JeR/DTtgTkfB2kMNUjrUsor6QLtvlS+JEunNiYqsEOdXC80Aql1mjQokjKV6pFIg7Y1GMnT7u4u9Pf3i5NSUkz0mlQuXRw8uOCFtGDwf4lwYp7YOrT+1MZAS8P73ruQvAuH/81fU8D/6VhrToZlJKlMqGy4gbPO8rEQmr9cBkmx0WvW2PH1RJU7lRvXQBl45lunyslLYrz3E44WNNKrpUHwtRKqQ9N3ku3ga4vWY72Ggp8VpV/V43ZK06NIxCWdxiGROyqv1Q+8HH6mDt3FWqnI7+NjWdYa1eSz5KTt4k8yub3RCCavm74Gp80ZPr781Si+M5TaGM0O0jQ02MfP9OHn6Gig8wX5B78utUeSi9saayy0MlB+Xldo/nVbb/PxjJ3//LeWvwzHSzg6CNkA+r8FyTnHvF7dKf3P/QP6IEDaiUf9Eu0cE4kvcjkk+TR7Y3F5/qVZKqf0uioNQmh95FnzMek1fc45gNZWLS/Nx9PRv7WdPgC6rqV+Ch1b/sCJ2hmvHuabJEJBCkkuSWY6h6V+pffxnvSwhfeTpb85pLTefqFpYurUwOv12siOvooVIs+eQAz+LW1h08rgA4bgkUmtLvxfGyzpPT7pyR7WLyn+bpMUieBxwsqDEpKy5NDuaX0speETmG+Z1NKGFBptI5VTais3Flg+r0ObB5Li5gpTItpaH1Nlinmltnqg9ZekRKT/aZ/QPgPYC1yVDfB4DCKXPaZszYEIkfREto82JGPO73Fo+txLlHmAwsrDy+XzjZYlEW2JHPKnkpTcUh0lEW6LOEprQSPaqA+4zpWe8vJ+kPqfX9MIkyajZZ+0YJe0s1cj2FQ3a/NH0yV8HDRbgPJIu3+l9PQT57zcEMGUCC2/H5q3Ur/T3WtSIIzPARwfnl+bd5JsvG9CtobPI6ufpDkXslGSbMnO3Jqg85bC0g98HeC1kG6y0luy4d+0LHouKP96K7UjVCfR9So9jOY2x+Jikl1DcBvOd+rQPsqy9o8J0Po5n5b6wbInkvya7qH2ggczNG5L69F0Hu8XWhbfecLtgBQY4WVL/g3lIJSfaD4slU2zv9JYaG3l48PnvOS3SH3Fy5J8HtqPGix74vFXyvg0GjQ+ZV2zUOpVLArL2dTy8IlpRSNDipRH63hUnE4u6qjjoOM7hhLx4wtS2/rN202VVsyuHWlCWwuHyqv99tTpTScpKFQS2itHvA6PAtbK5woTy6FzgL8ewBUFDwSFlDx9Mqs5mHTRWcqVysgDKZby4v3KDa1WDgWfR3w8tbMRQng1iK1mkCVwJZ9w9KARJnpfuicZP5o2hjB76rd0CCfLuDNUS6+RPxpQoduZOeHS2qiVK7VVaq8UVOIEKsQBvKRNgvR6MbXzUvu4HKGxojJq7aJpqU1CSDaAt4OXxc9loLyBl6sRbUnPUeeR2yHeB1Ruzqe0tvDt/RT0mhTM0XiaB7Hr15OWz8lYu9FNcp9w8yDZHM33iBlzy/6Eytd4jMWZpdd9eV10TfJghVQPzav5VyHZKGhAR9KxGNCRyqJ5Qn3LuXzIN+V6SuPyFh/X7AxPJ8lA/RzJDll6nJYl8QluE+gYhHbeSPViGZ72h8aIQnuzQOMYKIfUbvrmjARrHWn9EQOtfI278jkmlee1Ta7AjneySsSAC87TAOjKolKptJ3qzmXghx5L+fmiwfuo0LRgDX1iykkbfQKL11GhUljkSAJPq21Z4+2l+UPKS1LwloGxCCRA+04PqR4+3pxIae2Qnm5q5XMDxH/zcwqktLQOTItPTrX5pxk1LivONVSi0o4wBA9ySul4f0rySPNEqo87JzFzNtTvvB5NSfJ7Upu0ecLzZFkGs7OzcO3aNdjd3YVGo+Fefwk3FzEk0Zpr2ryU0kjlWPpJc/Y10IC0RlbpE0pO5PjTO82htgi81a+cPOL/aM+o7uJEy+pfqR5Nj3O9y9NwW2TZJKmcEDGm/a+Bt1nSeajfNZ1Mr3Ed3tfXVxyaLPVhaA7jP+RL+M9rP6V0Vt38euzfXmdF4x0h51eqQ2tDiFdpOHXqFFy/fh1arZbI/xIOL7Tx9nIfqQx0JEO6CtPQ9clfm6Hw6FmuN6mO4TJwH42e44ZpUR46r6m/ZtlBa51zHcl1GN8ZSuWUAiq8DqmvtDcYaL28Psnvo9d5Hu3sM54ff/OPzHC5+G/Jn+b8X7Od3Eb19vZCX1+f+RaB1M98fuG8lfwamo/LSfPzXcq8bZKN4+D18LQW9wpBy+PxozuxB3wN3HbbbbC4uAg7Ozsun8YV2FlbWwMAgGazWVLMhDIo+3pMQsJRQzdJ8dzcXNvvtbU1GB8f71r5CQeDZGcSEhKOCi5dutT2O9mZo4NkaxISEo4KLl682PY7ZGsqmcOj2t3dhVdeeQVGR0fVp+4JCQkJhwlZlsHa2hqcOnXKdQhpws1FsjMJCQlHDcnOHD0kW5OQkHDU4LU1rsBOQkJCQkJCQkJCQkJCQkJCQsLhQ3q8kJCQkJCQkJCQkJCQkJCQkHBEkQI7CQkJCQkJCQkJCQkJCQkJCUcUKbCTkJCQkJCQkJCQkJCQkJCQcESRAjsJCQkJCQkJCQkJCQkJCQkJRxQpsAMAf/EvArz3vXu/H30U4H/8H199OR57DKBSAVhe7qycX/xFgImJzuX5ekejAfCa1wD8wR/cbEnKgc/rVxvXrgHMzACwr48nJCSUxFG3VZ/6VK5Te3tzuZOtynHUbM2P/RjAiRP5HPjUpzq3NclWJCQcfRx1+/T1gLe/HeBXfuVmS9E5vuEbAH7912+2FIcThzaw8xf/Yr4wKxWAgYGc9PydvwPQah183Z/8JMDf/bu+tEmB+HDlCsB3fifAPfcA9PToyv7Xfg3g3nsBajWABx8E+I//sf1+lgH8L/8LwOwswOAgwJ/6UwAXLuzdr9cB/of/AWBsLK/r//6/2/P/5E8C/I2/4ZP5X/0rgDvuAPjGb8wdEJyP2r+XXnJ2xtcJpqcB3v9+gI9+9GZLkpBwcEi2yo+/9tcA/vv/HuDSpVzuP/tnAb76VV9ebxAo2ZqDxbPPAnzsYwD/+l/nff1n/gzAz/xMLrcHUhAo2YqEhINBsk8Hg+3tvG8ffBCgr08PbD/2GMDrXw9QreZ9L+nJ//V/BTh3LrdFb3kLwB/9Ufv9j3wEYGoK4MwZgF/+5fZ7v/ZrAN/6rT6Zf/M3AebnAf7cn9vrb+vfY4/5yr0Z+J/+J4Af/VGA3d2bLcnhw6EN7AAA/Df/TU4cLlwA+MEfzJ8S/eRPymkbje7VOzUFMDravfISchJ8/Hi+GB9+WE7zB38A8Of/PMBf/ssAX/pSrijf+16Ap57aS/OP/hHAP/tnORF+/HGA4WGAd787V7IAAD/7swB//McAX/gCwF/9qznBz7L83osvAvybfwPwEz8RljfLAP75P89lAcgdkCtX9v699a0A3/M97dfOnNnL3835eJTxgQ/khmhp6WZLkpBwcEi2Koz1dYCFhVxfnzqVyz04mO/U6CaSrTlYvPBC/v+3fRvAyZO5wzI+3vnOq2QrEhIOBsk+dR87O7n9+tCH8qC/hBdfBPiWbwF45zsBnngif8jwV/4KwO/8zl6af//v88DNRz8K8MUv5jbr3e/ObSUAwH/4D/kOm//0n3Kb9Ff+Sr7DEQBgZQXgb//tPDDkwT/7Z7me7enJHyJQm/K+9+3NE/z3jd+4l/ew+TR/5s8ArK0B/PZv32xJDiGyQ4rv/u4s+7Zva7/2p/90ln3DN7Tf//Efz7LZ2Sw7dy6/fvFiln3Hd2TZ+HiWTU5m2X/732bZiy/uldFqZdkP/EB+f2oqy37oh7Ls/e9vr+sd78iyD3947/f2dpb98A9n2enTWTYwkGV33ZVln/hEXm5Oy/b+ffd353l2drLs7/29XK5aLcseeijLfu3X2tvz6U9n2d135/cffTTLfuEX8jJu3Ijrq1/4hSw7cybLBgez7L3vzbKf+qm8fRT/4l9k2Z13Zll/f5bdc0+W/dt/u3fvB38wy77lW/Z+//RP53L89m/vXbvrriz7N/8m/xv7/id/MstOnsz78YMfzLJGwycv71/E+97XLkeWZdlb3pJlf+2v5X/v7ub1/eRP7t1fXs6yajXL/t2/y39/3/dl2Y/8SP735mbejoWF/Pe7351ln/ykT8b//J+zrKcny1ZXfW3Q5iNAlv3Gb7TnHR/PxwwRmrMeeOb19naW/Y2/kWXHj+d99ra3Zdkf/dHe/Te8ob1vv+3bsqyvL8vW1vLfly7l7blwIf99++1Z9hM/kWUf+ECWjYzkc/Bf/+v9st1xR75eEhJuRSRbFcZnPrO//s98Ji+H2qonnsjLHxnJstHRLHv963NdLOX/6EfD9SZb011b89GP7h8HKhPi134tyx54IJ8vU1NZ9s3fnGXr63L+z3xmL1+yFQkJ3UWyT358/vO5zIODWTYxkWXveleWLS2F80l9nGV5W1/72vZrf/bP5vYB8eY3Z9lf/+t7v3d2suzUqSz7+38///0P/2GeBzEzs8fb/+pfzbJ/8k8cDcty21SpZNlTT/na8NGPZtnDD+d+37lzed4sy3n/T/90e96HH263xzduZNlf/stZNj2d2/F3vjO37bH4zd/Msje+Mbe7x47l/i3FBz6QZX/hL8SXe6vjUO/Y4RgcbI8a/t7vAXzlKwC/+7sAv/VbAM1mHukcHQX43OcAfv/3AUZG8igk5vvH/zjfCvfzPw/w+c/nT4d+4zfset//foB/9+/yaOezz+ZbkEdG8qdm+I7fV76SRzh/5mfy33//7wP823+bP+17+mmAH/gBgL/wFwA++9n8/qVLAN/+7fkWuieeyKOwP/qj++uuVOwtzo8/nj/p+/7vz8t55zsBfvzH29P8xm8AfPjDeaT+qafy7fAf+ADAZz6T33/HO/K+2NnJf3/2s/nWaNyGd/ly/pTu0Uf3yvzMZ/Jrn/kMwC/9Ui6jdyu2hi98YX/k+93vzq8D5NHvq1fb04yP51sXMc3DD+dt2drKo+Kzs3lbfvmX822O/91/55Plc5/Lt9fHPG3g89EDz5zFLZPW9nvPvP7hH87n6y/9Uv5k4DWvyevGJ6TveMfemGdZLs/ERF4eQD4vbrstz0frfeMb86feH/wgwPd9X94HFG9+c15WQsLXC5Ktasc3fuOeXvj1X9//NBDxXd8FcPo0wH/+z/lumB/9UYD+/jztP/2n+WtP+DTxb/5Nuy8sJFtTztb8zb8J8Au/kP+N48Bx5Uq+G+ov/aV8Dj72WD5/sizPz58M03mQbEVCwsEj2af9eOIJgG/+ZoD77891/Oc/n5eJflEZhOxMo5HbOZqmpyf/Te3Mf/kvADdu5Gm3tnIO/vnP5zz+Qx/yyfL5zwMMDQHcd59f/uefz8flk5/M+8eL7/iOfMfRb/92LvPrX5/3LfoaL70UftXr05/Obeh73pP7F7/3e7l9oEj2QkbfzRbAgyzLB/V3fqf9nfXhYYBPfCJ/bxQA4H//3/P37T7xiXzSAOQkZGIin0DveldODv/W38oVAUCuLOi2OI6vfhXgV381V3i4+O68c+/+1FT+/8zM3lbkeh3g7/29/J37t751L8/nP58rsne8A+Bf/kuAu+7KlSMAwPnzAF/+MsA//Ift9Z8/nxNKDT/zM7my/eEfzn/fc0++zfz/+r/20vzUT+Xvgn7wg/nvj3wE4A//ML/+zncC/Mk/mW9p+9KXAN7wBoD/9/8F+KEfyg9FBMj7jjv0k5P59vHe3vycgm/5lnyMvud7dFlDuHo1P5CR4sSJ/Drex2tamr/0lwCefDJXztPT+djduJGflfDYY/n2/P/j/8j7/ud/Pm+XhJdfzl8XiAGfjx78+38fnrNDQ/k86O/XywnN642NfM794i/mWxgB8lcFfvd3AX7u5/LxfvTR/O+dnTwAODCQvxbw2GP5HHvssXzuUrznPXvz6kd+BOCnfzoP9p0/v5fm1Kl8biUk3OpItkqWbWBg75Wrqan8FR4JFy/muujee/Pfd9+9d298PO8rLW8Mkq3Jr8XampGRvbmjjcOVK/n5Hd/+7QC3355fe/DBvfuDg/m8k/InW5GQcHBI9kmX7x/9o/wh5b/4F3vXXvtaPb0Hmp1ZXc0DNDdu5HxbSvPcc/nf7353Hsh605ty3flLv5SP1/d9X87n/+W/BPj4x3Mb9LM/q8v88st5uT0R2zkajTyodvy4P8/nP5+fEbSwkL+mC5D7mp/6FMD/+X/mry339+fjMTSkl/MTP5GfBfSxj+1d469WnzqVB/Z2d+PadavjUAd2fuu3ciLRbOYD953fmb8binjwwXZi81//ax5h5E++trfz3SUrKznpeMtb9u719eWLGd+N53jiiTx4wR1aC88/D7C5CfCn/3T79UYD4JFH8r+ffbZdDoA9xUWBi1vDs8/ufzL41re2B3aefTZfTBRve9teRHxiIl8wjz2W9+fAQJ7+ox/Nz0X47Gf3t/+1r837BTE7myvTm43+/v3vm37gA3lU+0tfypXLf/2vuRL/0If0U9W3tvKnrjHg89GD0JwFyKPS1jzwzOsXXsjX0dvetpemvz8v+9ln8980wPcHf5CP+aOPAvyDf5Df/+xnc6eL4qGH9v5GpwvfDUYMDubrISHhVkWyVWFb5cFHPpI/cf3f/rec/H/Hd+Sk/TDi69HWePDww/nT2QcfzJ2Sd70rPzB7cjKcN9mKhITuI9mnsF574onc3hxG/NiPtY/Xxz6W28f+/vwNjS9/OR/j978/3yEjoYyduf32uKAOQD531tcBjh3bXz/amdtu841HaKPA4GA+n+v1/O+EHIc6sPPOd+bRyIGBPDLXx6QdHm7/vb6e7zjhp4YDxE9ORJnJsr6e///pT+9/SocRzMOGRx/NAzvVaq54p6byLXuf/3zu0P/gD7an50/0KpXOTyc/eTI/sZ1ifn7vyR7+Pz+fB5Jomte9Ti7zM5/Jt29+4hN5UOI978nnzfvel+840jA9HR+o4vMRIO8Xbuiazb2/D2LOlgUN8H3hC7kxffvb975cc+HCfqPsmQdLS69+WxISXk0kW9Ud/NiP5U7Hpz+db+P+6EfzXS/e15q8SLamHd3Uz729+VP5P/iD/MDPj388P+Dz8cfzL39ZSLYiIaH7SPYpjIMIDGh2Zmwsr6+3N/9n2SKO557Ld1R96Uv5TtC3vz0fk/e9L99FurYmv9Y7PZ3vEIqBZGd6esJ2ZnZWfs0q5oB9z3gsLeUypqBOOw715qXh4fz1n7Nn9ysiCa9/fe58zszk+ei/8fH83+xsTjAQrZYe4QTII9m7u3vvc3JglJu+h3n//bnSuXhxvxz4NYv77tv/Sbs//MNwGznuu6+9PVI5992XvyNL8fu/n8uJwHN2fu/39s7SefTR/H3Yr361/Xydg8Jb35rXT/G7v7sXfb/jjlzZ0TSrq3n7pQj99jbAX//r+ZbN3t58jFABNZv2u7OPPJIrUO3pgxfHj7efQ3DhQvsTydCc9cAzr++6K5+rdB40m/lZFnwefOYz+et4jz66F+D7iZ/I67jnnqjmA0D+Whc+XUlIuBWRbFX3cM89+TkK/+k/5dv88UyXgYHOzjugSLamnK3xolLJd4d+7GO5AzIwsHf+hjWOyVYkJHQfyT6F8dBD+21CpwjZmYGBPIBG0+zu5r8lO5Nl+Rmp/+Sf5DuwuJ0B0HXrI4/kr4bFBnc4uJ1ZXc3PpEO8/vV5PX19+8dsetpfj2c8kr2QcagDO7H4ru/KJ863fVt+oNKLL+ZRww99CGBuLk/z4Q/nr5Z86lM5mfrgBwGWl/Uyz50D+O7vziOhn/rUXpm/+qv5/dtvz0nMb/0WwOJiHq0cHc0PCfyBH8jfh3zhhfyQq49/PP8NAPC935srzh/6ofywsF/5Fflgr3vvtQ8k+9CH8teufuqn8vL++T9vfw0LIK8D38W8cCFXCp/8ZPvhk29/ex7p/a3fag/s/PIvl3foOZ54Iv+3vp731RNPADzzzN79D384l/0f/+N8bH7sx/JDw77/+/P7lUr+ucAf/3GA3/zN/Cnn+9+fP4F473v31/d3/27+1BQX/tvelrf7ySfzfqKvJXG88525nE8/3Vmbv+mb8rq+9KW8Ld/7ve27XDxz9o/+KJ8Hly/r9YTmNb6T+0M/lPfxM8/k2xw3N/c+swuQj/nv/E6ulPGcC5wHMVtoEZububF/17vi8yYk3Kr4erRVIWxt5br+scfy8wB+//fzwDMe9njuXC7z7/1e/rlX65WdZGsOztaE8Pjj+bkY/+W/5A7ZJz+ZjwEdxyefzOfStWt7DkmyFQkJhwNfj/bpb/2t3N588IO5fnruudxnwk+LS3jmmdy2LC3lr6eh3UF87/cCfO1r+Rmozz2Xn9/zq7+atwfxkY/k513+0i/lr5V93/flZ2J+4AP76/vEJ/LAyrd+a/77bW8D+H/+nzyQ9dM/nQfCtF0xjzySjyl/yB+Lb/qm/FXpz30ut4vf/d3tx3L8qT+VB6Xe+9784cxLL+W7N//2385tAkBuX+69d39AjuKjH803Fnz0o3m/SOcmfe5zyV6IuNmf5dKgfT4udP/KlfyTe9PT+SfS7rwzy77ne7JsZSW/32zmn98bG8s/Z/eRj4Q/0be1lX/Wb3Y2/0Tfa16TZT//83v3/87fyT+NWqnsfaJvdzfL/uk/zbLz5/NPjB8/nn/i7rOf3cv3H/5DXla1mmV/8k/mZfJP9AG0f65Uws/9XP75wMHBLPvWb43/3Dni4YfzdiCuX8/b9Of+XHs6qe8//OG83yzwzxkC5J/Oo/jVX83lGxjIPxP46U+339/dzbL/+X/OshMn8n775m/Osq98ZX9dX/5y3rfr63vXdnbyT9SOjWXZm96099luDe97X5b96I/K97RP0HJcvpx/MnF4OP8c43/8j/s/QRuas/ipX+uztJ55vbWVf+4c6+GfO8+yvTGnn1f8jd/I6/9X/6o9reezh7/yK/kaSEi4VZFsVY6QrbpxY//nrennzuv13NacOZPLfupUln3/9+dtQnzv9+afPQ197jzZmoOzNWgPKKhMzzyTz5/jx/M67rknyz7+8b20Cwv555ZHRtrnQ7IVCQndR7JPOTy+1GOPZdk3fmNezsREXo/1yfTbb5dtDcVnPpNlr3td3t4775Rl+PjHs+zs2TzNm9+cZX/4h/vTXL2a13f5cvv1j30s/9z8vfdm2eOP2+374R/e788htM+dc6ys5P7B2Fhuq3/xF/fz/tXV3Nc4dSofszNnsuy7vivLLl7M7+Pn7SkXkPDrv77Xd9PTWfbt3753b24uL/vSJbuMr0dUsqzTDcAJCbcmnnwyP2fmhRfybY8J8fiGb8if8nznd95sSRISEhIOJ5KtSbYiISEh4SBx9Wr+4ZsvfnHvi4VHFT/yI/lrZT/7szdbksOHW+pVrISEbuKhh/Ktf/T90QQ/rl3Lz8j483/+ZkuSkJCQcHjx9W5rkq1ISEhIOFicPAnwcz+XvyJ71DEzk78CnbAfacdOQkJCQkJCQkJCQkJCQkJCwhFF2rGTkJCQkJCQkJCQkJCQkJCQcESRAjsJCQkJCQkJCQkJCQkJCQkJRxQpsJOQkJCQkJCQkJCQkJCQkJBwRJECOwkJCQkJCQkJCQkJCQkJCQlHFCmwk5CQkJCQkJCQkJCQkJCQkHBEkQI7CQkJCQkJCQkJCQkJCQkJCUcUKbCTkJCQkJCQkJCQkJCQkJCQcESRAjsJCQkJCQkJCQkJCQkJCQkJRxQpsJOQkJCQkJCQkJCQkJCQkJBwRPH/Ac0OXVawseG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79" y="1583961"/>
            <a:ext cx="11277675" cy="452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 smtClean="0"/>
              <a:t>The project successfully developed a hand gesture recognition model with high accuracy, capable of classifying various hand gestures using deep learning techniques. The system can be deployed in real-time applications, providing reliable gesture-based interactions. Challenges included ensuring data quality and managing computational resources during training. Future improvements could involve expanding the dataset, incorporating more complex gestures, and optimizing the model for real-time performance.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98</TotalTime>
  <Words>714</Words>
  <Application>Microsoft Office PowerPoint</Application>
  <PresentationFormat>Custom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DividendVTI</vt:lpstr>
      <vt:lpstr>Hand Gesture Recognition Model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Slide 10</vt:lpstr>
      <vt:lpstr>References</vt:lpstr>
      <vt:lpstr>course certificate 1 </vt:lpstr>
      <vt:lpstr>course certificate 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Nitin Hingwe</cp:lastModifiedBy>
  <cp:revision>34</cp:revision>
  <dcterms:created xsi:type="dcterms:W3CDTF">2021-05-26T16:50:10Z</dcterms:created>
  <dcterms:modified xsi:type="dcterms:W3CDTF">2024-06-30T08:26:14Z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