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5" r:id="rId10"/>
    <p:sldId id="268" r:id="rId11"/>
    <p:sldId id="263" r:id="rId12"/>
    <p:sldId id="266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chourasia" initials="Ac" lastIdx="1" clrIdx="0">
    <p:extLst>
      <p:ext uri="{19B8F6BF-5375-455C-9EA6-DF929625EA0E}">
        <p15:presenceInfo xmlns:p15="http://schemas.microsoft.com/office/powerpoint/2012/main" userId="d34b31d13ce9ae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9T22:16:00.935" idx="1">
    <p:pos x="10" y="10"/>
    <p:text>WELCOME TO QR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C544-11D2-2D4E-9067-1FFD95C7C87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423D3-E6E0-DF42-BB9B-A28CDA605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423D3-E6E0-DF42-BB9B-A28CDA605A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1. </a:t>
            </a:r>
          </a:p>
          <a:p>
            <a:r>
              <a:rPr lang="en-GB"/>
              <a:t>2.</a:t>
            </a:r>
          </a:p>
          <a:p>
            <a:r>
              <a:rPr lang="en-GB"/>
              <a:t>3.</a:t>
            </a:r>
          </a:p>
          <a:p>
            <a:r>
              <a:rPr lang="en-GB"/>
              <a:t>4.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423D3-E6E0-DF42-BB9B-A28CDA605A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9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81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1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0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3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0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7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5A69-6B45-1148-903D-4869A522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52" y="1362184"/>
            <a:ext cx="8596668" cy="1826581"/>
          </a:xfrm>
        </p:spPr>
        <p:txBody>
          <a:bodyPr>
            <a:normAutofit/>
          </a:bodyPr>
          <a:lstStyle/>
          <a:p>
            <a:r>
              <a:rPr lang="en-GB" sz="5400" b="1"/>
              <a:t>           </a:t>
            </a:r>
            <a:r>
              <a:rPr lang="en-GB" sz="5400" b="1" i="1">
                <a:solidFill>
                  <a:srgbClr val="FF0000"/>
                </a:solidFill>
              </a:rPr>
              <a:t>ScanSetu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4DB4-EC16-CC4E-BC1D-F4EA93E02474}"/>
              </a:ext>
            </a:extLst>
          </p:cNvPr>
          <p:cNvSpPr txBox="1"/>
          <p:nvPr/>
        </p:nvSpPr>
        <p:spPr>
          <a:xfrm>
            <a:off x="3650178" y="1629144"/>
            <a:ext cx="1409205" cy="255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4EF20-1668-C54A-979C-A649FF840E64}"/>
              </a:ext>
            </a:extLst>
          </p:cNvPr>
          <p:cNvSpPr txBox="1"/>
          <p:nvPr/>
        </p:nvSpPr>
        <p:spPr>
          <a:xfrm>
            <a:off x="4220386" y="1305978"/>
            <a:ext cx="51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/>
              <a:t>Welcome To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1821" y="4182587"/>
            <a:ext cx="908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look in market what are the different way of advertisement</a:t>
            </a:r>
          </a:p>
          <a:p>
            <a:r>
              <a:rPr lang="en-US" dirty="0"/>
              <a:t>TV adds                                            Social Media </a:t>
            </a:r>
          </a:p>
          <a:p>
            <a:r>
              <a:rPr lang="en-US" dirty="0"/>
              <a:t>Newspaper Adds                                Email Marketing</a:t>
            </a:r>
          </a:p>
          <a:p>
            <a:r>
              <a:rPr lang="en-US" dirty="0"/>
              <a:t>Pamphlet Distribution                        </a:t>
            </a:r>
            <a:r>
              <a:rPr lang="en-US"/>
              <a:t>Referral Marketing</a:t>
            </a:r>
            <a:endParaRPr lang="en-US" dirty="0"/>
          </a:p>
          <a:p>
            <a:r>
              <a:rPr lang="en-US" dirty="0"/>
              <a:t>Banner  &amp; Hoarding</a:t>
            </a:r>
          </a:p>
          <a:p>
            <a:r>
              <a:rPr lang="en-US" dirty="0"/>
              <a:t>Digital Marketing </a:t>
            </a:r>
          </a:p>
        </p:txBody>
      </p:sp>
    </p:spTree>
    <p:extLst>
      <p:ext uri="{BB962C8B-B14F-4D97-AF65-F5344CB8AC3E}">
        <p14:creationId xmlns:p14="http://schemas.microsoft.com/office/powerpoint/2010/main" val="60619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78" y="123916"/>
            <a:ext cx="3866957" cy="651939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</a:rPr>
              <a:t>Sponcer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Log 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786" y="223199"/>
            <a:ext cx="4513541" cy="760473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Sponcer</a:t>
            </a:r>
            <a:r>
              <a:rPr lang="en-US" dirty="0"/>
              <a:t> have to purchase our Subscription Package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2245975" cy="2972566"/>
          </a:xfrm>
        </p:spPr>
        <p:txBody>
          <a:bodyPr/>
          <a:lstStyle/>
          <a:p>
            <a:r>
              <a:rPr lang="en-US" sz="2000" b="1" dirty="0"/>
              <a:t>Wallet Amount:00 </a:t>
            </a:r>
            <a:r>
              <a:rPr lang="en-US" sz="2000" b="1" dirty="0" err="1"/>
              <a:t>Rs</a:t>
            </a:r>
            <a:endParaRPr lang="en-US" sz="2000" b="1" dirty="0"/>
          </a:p>
          <a:p>
            <a:r>
              <a:rPr lang="en-US" sz="2000" b="1" dirty="0"/>
              <a:t>  + </a:t>
            </a:r>
            <a:r>
              <a:rPr lang="en-US" sz="2000" b="1" dirty="0">
                <a:solidFill>
                  <a:srgbClr val="00B0F0"/>
                </a:solidFill>
              </a:rPr>
              <a:t>Add Wallet Amount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Present amount 7000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Rs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9791" y="1467673"/>
            <a:ext cx="2618776" cy="5075934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000" dirty="0" err="1">
                <a:solidFill>
                  <a:srgbClr val="00B0F0"/>
                </a:solidFill>
              </a:rPr>
              <a:t>Amul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07170" y="1983099"/>
            <a:ext cx="540327" cy="44334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38997" y="1335539"/>
            <a:ext cx="2476709" cy="5208068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000" dirty="0" err="1">
                <a:solidFill>
                  <a:srgbClr val="00B0F0"/>
                </a:solidFill>
              </a:rPr>
              <a:t>Amul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4255" y="2546237"/>
            <a:ext cx="25014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2"/>
                </a:solidFill>
              </a:rPr>
              <a:t>+Add Advertisement</a:t>
            </a:r>
            <a:endParaRPr lang="en-US" sz="2400" b="0" cap="none" spc="0" dirty="0">
              <a:ln w="0"/>
              <a:solidFill>
                <a:schemeClr val="accent2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34" y="3613997"/>
            <a:ext cx="2132817" cy="177686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91679" y="1895075"/>
            <a:ext cx="540327" cy="44334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06652" y="1306795"/>
            <a:ext cx="2523199" cy="5236812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000" dirty="0" err="1">
                <a:solidFill>
                  <a:srgbClr val="00B0F0"/>
                </a:solidFill>
              </a:rPr>
              <a:t>Amul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60507" y="2599092"/>
            <a:ext cx="21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Location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9171" y="3354660"/>
            <a:ext cx="23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State:  List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7555" y="4012463"/>
            <a:ext cx="23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City:  List</a:t>
            </a:r>
          </a:p>
        </p:txBody>
      </p:sp>
      <p:sp>
        <p:nvSpPr>
          <p:cNvPr id="16" name="Oval 15"/>
          <p:cNvSpPr/>
          <p:nvPr/>
        </p:nvSpPr>
        <p:spPr>
          <a:xfrm>
            <a:off x="6117228" y="1761426"/>
            <a:ext cx="540327" cy="44334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912397" y="1306795"/>
            <a:ext cx="2523199" cy="5236812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000" dirty="0" err="1">
                <a:solidFill>
                  <a:srgbClr val="00B0F0"/>
                </a:solidFill>
              </a:rPr>
              <a:t>Amul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73705" y="2467271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Vendor List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37511" y="2783758"/>
            <a:ext cx="1699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Petrol Pump</a:t>
            </a:r>
          </a:p>
          <a:p>
            <a:r>
              <a:rPr lang="en-GB" b="1" dirty="0"/>
              <a:t>Shoe Shop
Cloth shop</a:t>
            </a:r>
            <a:endParaRPr lang="en-US" b="1" dirty="0"/>
          </a:p>
          <a:p>
            <a:r>
              <a:rPr lang="en-US" b="1" dirty="0" err="1"/>
              <a:t>Paan</a:t>
            </a:r>
            <a:r>
              <a:rPr lang="en-US" b="1" dirty="0"/>
              <a:t> Shop</a:t>
            </a:r>
          </a:p>
          <a:p>
            <a:r>
              <a:rPr lang="en-US" b="1" dirty="0" err="1"/>
              <a:t>Kirana</a:t>
            </a:r>
            <a:r>
              <a:rPr lang="en-US" b="1" dirty="0"/>
              <a:t> Shop</a:t>
            </a:r>
          </a:p>
          <a:p>
            <a:r>
              <a:rPr lang="en-US" b="1" dirty="0"/>
              <a:t>Bus Services </a:t>
            </a:r>
          </a:p>
          <a:p>
            <a:r>
              <a:rPr lang="en-US" b="1" dirty="0"/>
              <a:t>Medical Shop </a:t>
            </a:r>
            <a:endParaRPr lang="en-GB" b="1" dirty="0"/>
          </a:p>
          <a:p>
            <a:r>
              <a:rPr lang="en-GB" b="1" dirty="0" err="1"/>
              <a:t>AutoRiksha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44401" y="5390866"/>
            <a:ext cx="2327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</a:rPr>
              <a:t>Automaticaly</a:t>
            </a:r>
            <a:r>
              <a:rPr lang="en-GB" sz="1400" b="1" dirty="0">
                <a:solidFill>
                  <a:srgbClr val="FF0000"/>
                </a:solidFill>
              </a:rPr>
              <a:t> Distribute as per Star Rating based customer review  </a:t>
            </a:r>
          </a:p>
        </p:txBody>
      </p:sp>
      <p:sp>
        <p:nvSpPr>
          <p:cNvPr id="20" name="Oval 19"/>
          <p:cNvSpPr/>
          <p:nvPr/>
        </p:nvSpPr>
        <p:spPr>
          <a:xfrm>
            <a:off x="8974237" y="1862364"/>
            <a:ext cx="540327" cy="44334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16" y="514864"/>
            <a:ext cx="3014886" cy="494586"/>
          </a:xfrm>
        </p:spPr>
        <p:txBody>
          <a:bodyPr/>
          <a:lstStyle/>
          <a:p>
            <a:r>
              <a:rPr lang="en-US" dirty="0"/>
              <a:t>Vendor Login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2" y="514865"/>
            <a:ext cx="8670876" cy="58586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01.02.2022    </a:t>
            </a:r>
            <a:r>
              <a:rPr lang="en-US" dirty="0">
                <a:solidFill>
                  <a:srgbClr val="00B0F0"/>
                </a:solidFill>
              </a:rPr>
              <a:t>Add+</a:t>
            </a:r>
            <a:r>
              <a:rPr lang="en-US" dirty="0"/>
              <a:t>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02.02.2022     </a:t>
            </a:r>
            <a:r>
              <a:rPr lang="en-US" dirty="0">
                <a:solidFill>
                  <a:srgbClr val="00B0F0"/>
                </a:solidFill>
              </a:rPr>
              <a:t>Add+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03.02.2022    </a:t>
            </a:r>
            <a:r>
              <a:rPr lang="en-US" dirty="0">
                <a:solidFill>
                  <a:srgbClr val="00B0F0"/>
                </a:solidFill>
              </a:rPr>
              <a:t>Add+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759" y="3214467"/>
            <a:ext cx="2214215" cy="22791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Owner Name Registration 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Address ,Contact No 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Average No of Customer Per Day/Per Month </a:t>
            </a:r>
          </a:p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Statistic Data of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QR Scanned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30169" y="606545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330971" y="1810128"/>
            <a:ext cx="536918" cy="283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8380825" y="627322"/>
            <a:ext cx="540693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0474476" y="1828382"/>
            <a:ext cx="547786" cy="250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039365" y="1813802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9718867" y="1817643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811967" y="2237773"/>
            <a:ext cx="588678" cy="253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8909162" y="1810129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57930" y="1067391"/>
            <a:ext cx="2618776" cy="5546463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357" y="1446095"/>
            <a:ext cx="19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</a:t>
            </a:r>
            <a:r>
              <a:rPr lang="en-US" dirty="0" err="1"/>
              <a:t>Resraunt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60211" y="1302794"/>
            <a:ext cx="709683" cy="6559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65302" y="-51571"/>
            <a:ext cx="55551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Amul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3000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22127" y="1708626"/>
            <a:ext cx="649862" cy="2502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801085" y="1842962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69247" y="1845828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7267587" y="1412355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8014244" y="1412355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8940788" y="1389445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9701069" y="1385267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0483536" y="1407098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5802528" y="1412355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6505863" y="1442919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565736" y="553895"/>
            <a:ext cx="11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Booked</a:t>
            </a:r>
          </a:p>
        </p:txBody>
      </p:sp>
      <p:sp>
        <p:nvSpPr>
          <p:cNvPr id="31" name="5-Point Star 30"/>
          <p:cNvSpPr/>
          <p:nvPr/>
        </p:nvSpPr>
        <p:spPr>
          <a:xfrm>
            <a:off x="473759" y="2075429"/>
            <a:ext cx="345107" cy="3811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846057" y="2075429"/>
            <a:ext cx="345107" cy="3811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1244182" y="2075429"/>
            <a:ext cx="345107" cy="3811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2070930" y="2060401"/>
            <a:ext cx="345107" cy="381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1672805" y="2076601"/>
            <a:ext cx="345107" cy="3811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59" y="2573297"/>
            <a:ext cx="140929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21518" y="586100"/>
            <a:ext cx="279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Better Luck Next time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562799" y="2252911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7309086" y="2237773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42" name="Rounded Rectangle 41"/>
          <p:cNvSpPr/>
          <p:nvPr/>
        </p:nvSpPr>
        <p:spPr>
          <a:xfrm>
            <a:off x="8074921" y="2244409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8930476" y="2211845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9743395" y="2244409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ounded Rectangle 44"/>
          <p:cNvSpPr/>
          <p:nvPr/>
        </p:nvSpPr>
        <p:spPr>
          <a:xfrm>
            <a:off x="10442465" y="2230707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3930254" y="1918349"/>
            <a:ext cx="151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Press ok to add amount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6312" y="5493644"/>
            <a:ext cx="176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Book Vendor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31612" y="2604001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6570690" y="2597677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Rounded Rectangle 49"/>
          <p:cNvSpPr/>
          <p:nvPr/>
        </p:nvSpPr>
        <p:spPr>
          <a:xfrm>
            <a:off x="7343848" y="2597677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51" name="Rounded Rectangle 50"/>
          <p:cNvSpPr/>
          <p:nvPr/>
        </p:nvSpPr>
        <p:spPr>
          <a:xfrm>
            <a:off x="8104612" y="2626503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52" name="Rounded Rectangle 51"/>
          <p:cNvSpPr/>
          <p:nvPr/>
        </p:nvSpPr>
        <p:spPr>
          <a:xfrm>
            <a:off x="8926923" y="2609766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>
            <a:off x="9756052" y="2589883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ounded Rectangle 53"/>
          <p:cNvSpPr/>
          <p:nvPr/>
        </p:nvSpPr>
        <p:spPr>
          <a:xfrm>
            <a:off x="10474476" y="2589883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5852228" y="3089331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56" name="Rounded Rectangle 55"/>
          <p:cNvSpPr/>
          <p:nvPr/>
        </p:nvSpPr>
        <p:spPr>
          <a:xfrm>
            <a:off x="6562799" y="3042825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Rounded Rectangle 56"/>
          <p:cNvSpPr/>
          <p:nvPr/>
        </p:nvSpPr>
        <p:spPr>
          <a:xfrm>
            <a:off x="7343848" y="3084896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8090774" y="3079832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8921518" y="2973691"/>
            <a:ext cx="611807" cy="279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ounded Rectangle 59"/>
          <p:cNvSpPr/>
          <p:nvPr/>
        </p:nvSpPr>
        <p:spPr>
          <a:xfrm>
            <a:off x="9769888" y="3042179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61" name="Rounded Rectangle 60"/>
          <p:cNvSpPr/>
          <p:nvPr/>
        </p:nvSpPr>
        <p:spPr>
          <a:xfrm>
            <a:off x="10517839" y="3042179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62" name="Rounded Rectangle 61"/>
          <p:cNvSpPr/>
          <p:nvPr/>
        </p:nvSpPr>
        <p:spPr>
          <a:xfrm>
            <a:off x="5830169" y="3495049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63" name="Rounded Rectangle 62"/>
          <p:cNvSpPr/>
          <p:nvPr/>
        </p:nvSpPr>
        <p:spPr>
          <a:xfrm>
            <a:off x="6590932" y="3437397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Rounded Rectangle 63"/>
          <p:cNvSpPr/>
          <p:nvPr/>
        </p:nvSpPr>
        <p:spPr>
          <a:xfrm>
            <a:off x="7321675" y="3411301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Rounded Rectangle 64"/>
          <p:cNvSpPr/>
          <p:nvPr/>
        </p:nvSpPr>
        <p:spPr>
          <a:xfrm>
            <a:off x="8089116" y="3430889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Rounded Rectangle 65"/>
          <p:cNvSpPr/>
          <p:nvPr/>
        </p:nvSpPr>
        <p:spPr>
          <a:xfrm>
            <a:off x="8945621" y="3414644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ounded Rectangle 66"/>
          <p:cNvSpPr/>
          <p:nvPr/>
        </p:nvSpPr>
        <p:spPr>
          <a:xfrm>
            <a:off x="9777646" y="3414644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ounded Rectangle 67"/>
          <p:cNvSpPr/>
          <p:nvPr/>
        </p:nvSpPr>
        <p:spPr>
          <a:xfrm>
            <a:off x="10526893" y="3443470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70" name="Rounded Rectangle 69"/>
          <p:cNvSpPr/>
          <p:nvPr/>
        </p:nvSpPr>
        <p:spPr>
          <a:xfrm>
            <a:off x="3262520" y="472988"/>
            <a:ext cx="8492189" cy="6140866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852228" y="3838644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72" name="Rounded Rectangle 71"/>
          <p:cNvSpPr/>
          <p:nvPr/>
        </p:nvSpPr>
        <p:spPr>
          <a:xfrm>
            <a:off x="6570690" y="3830153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7339254" y="3797591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ounded Rectangle 73"/>
          <p:cNvSpPr/>
          <p:nvPr/>
        </p:nvSpPr>
        <p:spPr>
          <a:xfrm>
            <a:off x="8101158" y="3851499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Rounded Rectangle 74"/>
          <p:cNvSpPr/>
          <p:nvPr/>
        </p:nvSpPr>
        <p:spPr>
          <a:xfrm>
            <a:off x="5852228" y="4228333"/>
            <a:ext cx="586266" cy="3180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7339254" y="4238976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Rounded Rectangle 76"/>
          <p:cNvSpPr/>
          <p:nvPr/>
        </p:nvSpPr>
        <p:spPr>
          <a:xfrm>
            <a:off x="8928366" y="4238474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Rounded Rectangle 77"/>
          <p:cNvSpPr/>
          <p:nvPr/>
        </p:nvSpPr>
        <p:spPr>
          <a:xfrm>
            <a:off x="10527614" y="4238474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Rounded Rectangle 78"/>
          <p:cNvSpPr/>
          <p:nvPr/>
        </p:nvSpPr>
        <p:spPr>
          <a:xfrm>
            <a:off x="6633678" y="4671108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Rounded Rectangle 79"/>
          <p:cNvSpPr/>
          <p:nvPr/>
        </p:nvSpPr>
        <p:spPr>
          <a:xfrm>
            <a:off x="8124287" y="4666132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Rounded Rectangle 80"/>
          <p:cNvSpPr/>
          <p:nvPr/>
        </p:nvSpPr>
        <p:spPr>
          <a:xfrm>
            <a:off x="8899656" y="4659351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Rounded Rectangle 81"/>
          <p:cNvSpPr/>
          <p:nvPr/>
        </p:nvSpPr>
        <p:spPr>
          <a:xfrm>
            <a:off x="10536161" y="4666132"/>
            <a:ext cx="582690" cy="307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ounded Rectangle 82"/>
          <p:cNvSpPr/>
          <p:nvPr/>
        </p:nvSpPr>
        <p:spPr>
          <a:xfrm>
            <a:off x="6575993" y="4303130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84" name="Rounded Rectangle 83"/>
          <p:cNvSpPr/>
          <p:nvPr/>
        </p:nvSpPr>
        <p:spPr>
          <a:xfrm>
            <a:off x="5852227" y="4694958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85" name="Rounded Rectangle 84"/>
          <p:cNvSpPr/>
          <p:nvPr/>
        </p:nvSpPr>
        <p:spPr>
          <a:xfrm>
            <a:off x="8112995" y="4266275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86" name="Rounded Rectangle 85"/>
          <p:cNvSpPr/>
          <p:nvPr/>
        </p:nvSpPr>
        <p:spPr>
          <a:xfrm>
            <a:off x="8969293" y="3850941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IN" dirty="0"/>
          </a:p>
        </p:txBody>
      </p:sp>
      <p:sp>
        <p:nvSpPr>
          <p:cNvPr id="87" name="Rounded Rectangle 86"/>
          <p:cNvSpPr/>
          <p:nvPr/>
        </p:nvSpPr>
        <p:spPr>
          <a:xfrm>
            <a:off x="9776172" y="3908020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88" name="Rounded Rectangle 87"/>
          <p:cNvSpPr/>
          <p:nvPr/>
        </p:nvSpPr>
        <p:spPr>
          <a:xfrm>
            <a:off x="10539519" y="3915128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89" name="Rounded Rectangle 88"/>
          <p:cNvSpPr/>
          <p:nvPr/>
        </p:nvSpPr>
        <p:spPr>
          <a:xfrm>
            <a:off x="9773188" y="4296127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90" name="Rounded Rectangle 89"/>
          <p:cNvSpPr/>
          <p:nvPr/>
        </p:nvSpPr>
        <p:spPr>
          <a:xfrm>
            <a:off x="7365644" y="4697983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91" name="Rounded Rectangle 90"/>
          <p:cNvSpPr/>
          <p:nvPr/>
        </p:nvSpPr>
        <p:spPr>
          <a:xfrm>
            <a:off x="9776924" y="4667720"/>
            <a:ext cx="584133" cy="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8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04324"/>
            <a:ext cx="3854528" cy="1278466"/>
          </a:xfrm>
        </p:spPr>
        <p:txBody>
          <a:bodyPr/>
          <a:lstStyle/>
          <a:p>
            <a:r>
              <a:rPr lang="en-US" dirty="0"/>
              <a:t>Thanking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2861" y="2777069"/>
            <a:ext cx="4513541" cy="5526437"/>
          </a:xfrm>
        </p:spPr>
        <p:txBody>
          <a:bodyPr/>
          <a:lstStyle/>
          <a:p>
            <a:r>
              <a:rPr lang="en-US" dirty="0"/>
              <a:t>Mobile No :9074518148,9039988707</a:t>
            </a:r>
          </a:p>
          <a:p>
            <a:r>
              <a:rPr lang="en-US" dirty="0"/>
              <a:t>Email Id: amit_86@rediffmail.com</a:t>
            </a:r>
          </a:p>
          <a:p>
            <a:r>
              <a:rPr lang="en-US" dirty="0"/>
              <a:t>Amit Chourasia </a:t>
            </a:r>
          </a:p>
          <a:p>
            <a:r>
              <a:rPr lang="en-US" dirty="0"/>
              <a:t>Sagar, Madhya Pradesh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8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DA8E-FE50-0A47-AF56-C3DF6FC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5964" y="915304"/>
            <a:ext cx="7139583" cy="45719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Concept</a:t>
            </a:r>
            <a:br>
              <a:rPr lang="en-GB" dirty="0"/>
            </a:br>
            <a:r>
              <a:rPr lang="en-GB" dirty="0"/>
              <a:t>             Business Model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5EA2F-BD71-7243-8EEA-9A11F8C7269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491319" y="2659430"/>
            <a:ext cx="11464120" cy="4198570"/>
          </a:xfrm>
        </p:spPr>
        <p:txBody>
          <a:bodyPr>
            <a:normAutofit/>
          </a:bodyPr>
          <a:lstStyle/>
          <a:p>
            <a:r>
              <a:rPr lang="en-GB" dirty="0"/>
              <a:t>1. Our Business Model is Based on QR code Technology</a:t>
            </a:r>
          </a:p>
          <a:p>
            <a:r>
              <a:rPr lang="en-US" dirty="0"/>
              <a:t>A new way of  digital marketing   –By giving Delightful Surprise and creating  brand memory  to Targeted Customers </a:t>
            </a:r>
          </a:p>
          <a:p>
            <a:r>
              <a:rPr lang="en-GB" dirty="0"/>
              <a:t>We use QR </a:t>
            </a:r>
            <a:r>
              <a:rPr lang="en-GB" dirty="0" err="1"/>
              <a:t>Scane</a:t>
            </a:r>
            <a:r>
              <a:rPr lang="en-GB" dirty="0"/>
              <a:t>  Bar code as tool of Marketing</a:t>
            </a:r>
          </a:p>
          <a:p>
            <a:r>
              <a:rPr lang="en-GB" dirty="0"/>
              <a:t>Application is divided into 3 different part </a:t>
            </a:r>
          </a:p>
          <a:p>
            <a:pPr marL="0" indent="0">
              <a:buNone/>
            </a:pPr>
            <a:r>
              <a:rPr lang="en-GB" dirty="0"/>
              <a:t>      Customer ,vendor &amp; </a:t>
            </a:r>
            <a:r>
              <a:rPr lang="en-GB" dirty="0" err="1"/>
              <a:t>Sponcer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Main idea behind the application is advertisement </a:t>
            </a:r>
            <a:r>
              <a:rPr lang="en-GB" dirty="0" err="1"/>
              <a:t>sponcer</a:t>
            </a:r>
            <a:r>
              <a:rPr lang="en-GB" dirty="0"/>
              <a:t> will give </a:t>
            </a:r>
            <a:r>
              <a:rPr lang="en-GB" dirty="0" err="1"/>
              <a:t>sponcer</a:t>
            </a:r>
            <a:r>
              <a:rPr lang="en-GB" dirty="0"/>
              <a:t> money vendor will get the money through the help of customers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5F521-6A77-B84B-A0BB-C0C8C4857DC8}"/>
              </a:ext>
            </a:extLst>
          </p:cNvPr>
          <p:cNvSpPr txBox="1"/>
          <p:nvPr/>
        </p:nvSpPr>
        <p:spPr>
          <a:xfrm>
            <a:off x="2439943" y="6194406"/>
            <a:ext cx="655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DDEAB8F-4B21-264D-BCF0-590A4715C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87234"/>
              </p:ext>
            </p:extLst>
          </p:nvPr>
        </p:nvGraphicFramePr>
        <p:xfrm>
          <a:off x="5422612" y="777747"/>
          <a:ext cx="6063999" cy="161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999">
                  <a:extLst>
                    <a:ext uri="{9D8B030D-6E8A-4147-A177-3AD203B41FA5}">
                      <a16:colId xmlns:a16="http://schemas.microsoft.com/office/drawing/2014/main" val="2093412016"/>
                    </a:ext>
                  </a:extLst>
                </a:gridCol>
              </a:tblGrid>
              <a:tr h="1616571">
                <a:tc>
                  <a:txBody>
                    <a:bodyPr/>
                    <a:lstStyle/>
                    <a:p>
                      <a:r>
                        <a:rPr lang="en-GB" sz="2800" b="1" dirty="0"/>
                        <a:t>As the world is moving towards QR code Technology we hear</a:t>
                      </a:r>
                      <a:r>
                        <a:rPr lang="en-GB" sz="2800" b="1" baseline="0" dirty="0"/>
                        <a:t> like</a:t>
                      </a:r>
                      <a:r>
                        <a:rPr lang="en-GB" sz="2800" b="1" dirty="0"/>
                        <a:t> to Introduce our Business Concept </a:t>
                      </a:r>
                      <a:endParaRPr lang="en-US" sz="2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424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A1ED377-BD1B-BC4F-9A47-9BF64FE62DA6}"/>
              </a:ext>
            </a:extLst>
          </p:cNvPr>
          <p:cNvSpPr txBox="1"/>
          <p:nvPr/>
        </p:nvSpPr>
        <p:spPr>
          <a:xfrm>
            <a:off x="2838820" y="280860"/>
            <a:ext cx="6553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9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1A61C-1510-424F-B9D5-14D805787BAD}"/>
              </a:ext>
            </a:extLst>
          </p:cNvPr>
          <p:cNvSpPr txBox="1"/>
          <p:nvPr/>
        </p:nvSpPr>
        <p:spPr>
          <a:xfrm>
            <a:off x="3049237" y="3241860"/>
            <a:ext cx="60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DB4B-8110-8748-97C5-930AF7B8804B}"/>
              </a:ext>
            </a:extLst>
          </p:cNvPr>
          <p:cNvSpPr txBox="1"/>
          <p:nvPr/>
        </p:nvSpPr>
        <p:spPr>
          <a:xfrm rot="10800000">
            <a:off x="843249" y="949799"/>
            <a:ext cx="60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87E11-5CDD-F047-9C8F-AA143A7E9BF5}"/>
              </a:ext>
            </a:extLst>
          </p:cNvPr>
          <p:cNvSpPr txBox="1"/>
          <p:nvPr/>
        </p:nvSpPr>
        <p:spPr>
          <a:xfrm>
            <a:off x="334983" y="0"/>
            <a:ext cx="1520536" cy="186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47DCD-2B47-3846-81F8-F45F7438D250}"/>
              </a:ext>
            </a:extLst>
          </p:cNvPr>
          <p:cNvSpPr txBox="1"/>
          <p:nvPr/>
        </p:nvSpPr>
        <p:spPr>
          <a:xfrm rot="16953494">
            <a:off x="3049237" y="3241860"/>
            <a:ext cx="60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C592-8E67-F945-89E8-2C39ED0FDC5D}"/>
              </a:ext>
            </a:extLst>
          </p:cNvPr>
          <p:cNvSpPr txBox="1"/>
          <p:nvPr/>
        </p:nvSpPr>
        <p:spPr>
          <a:xfrm flipH="1">
            <a:off x="806139" y="303706"/>
            <a:ext cx="9698181" cy="1200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/>
              <a:t>scansetu </a:t>
            </a:r>
            <a:r>
              <a:rPr lang="en-GB" dirty="0"/>
              <a:t>is the marketing platform in which customer Will get  Rewards by the </a:t>
            </a:r>
            <a:r>
              <a:rPr lang="en-GB" dirty="0" err="1"/>
              <a:t>Sponcer</a:t>
            </a:r>
            <a:r>
              <a:rPr lang="en-GB" dirty="0"/>
              <a:t> company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This  Application will be based on concept in which customer will get reward by </a:t>
            </a:r>
            <a:r>
              <a:rPr lang="en-GB"/>
              <a:t>Scanning </a:t>
            </a:r>
            <a:r>
              <a:rPr lang="en-US"/>
              <a:t>Scansetu </a:t>
            </a:r>
            <a:r>
              <a:rPr lang="en-GB"/>
              <a:t> </a:t>
            </a:r>
            <a:r>
              <a:rPr lang="en-US"/>
              <a:t>Q</a:t>
            </a:r>
            <a:r>
              <a:rPr lang="en-GB"/>
              <a:t>rcode </a:t>
            </a:r>
            <a:r>
              <a:rPr lang="en-GB" dirty="0"/>
              <a:t>at the time of purchase at the shop. </a:t>
            </a:r>
          </a:p>
          <a:p>
            <a:pPr algn="l"/>
            <a:r>
              <a:rPr lang="en-GB" dirty="0"/>
              <a:t>This Hidden reward will be awarded by </a:t>
            </a:r>
            <a:r>
              <a:rPr lang="en-GB" dirty="0" err="1"/>
              <a:t>sponcer</a:t>
            </a:r>
            <a:r>
              <a:rPr lang="en-GB" dirty="0"/>
              <a:t> Company through our Application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Example 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Fulki</a:t>
            </a:r>
            <a:r>
              <a:rPr lang="en-GB" dirty="0"/>
              <a:t>  Chart Shop Average No of Customer Per Day 100 </a:t>
            </a:r>
          </a:p>
          <a:p>
            <a:r>
              <a:rPr lang="en-GB" dirty="0"/>
              <a:t>Now shopkeeper will recommend Customer to  Scan </a:t>
            </a:r>
            <a:r>
              <a:rPr lang="en-GB" dirty="0" err="1"/>
              <a:t>Marketsetu</a:t>
            </a:r>
            <a:r>
              <a:rPr lang="en-GB" dirty="0"/>
              <a:t>  bar code the Lucky Customer will receive the Price amount 10 </a:t>
            </a:r>
            <a:r>
              <a:rPr lang="en-GB" dirty="0" err="1"/>
              <a:t>Rs</a:t>
            </a:r>
            <a:r>
              <a:rPr lang="en-GB" dirty="0"/>
              <a:t> , 20 </a:t>
            </a:r>
            <a:r>
              <a:rPr lang="en-GB" dirty="0" err="1"/>
              <a:t>Rs</a:t>
            </a:r>
            <a:r>
              <a:rPr lang="en-GB" dirty="0"/>
              <a:t> as per the amount uploaded by </a:t>
            </a:r>
            <a:r>
              <a:rPr lang="en-GB" dirty="0" err="1"/>
              <a:t>Sponcer</a:t>
            </a:r>
            <a:r>
              <a:rPr lang="en-GB" dirty="0"/>
              <a:t> and the Advertisement (Image or 5 Second Video) will be displayed in Customer Mobile this Prize is </a:t>
            </a:r>
            <a:r>
              <a:rPr lang="en-GB" dirty="0" err="1"/>
              <a:t>Sponcer</a:t>
            </a:r>
            <a:r>
              <a:rPr lang="en-GB" dirty="0"/>
              <a:t> by “</a:t>
            </a:r>
            <a:r>
              <a:rPr lang="en-GB" dirty="0" err="1"/>
              <a:t>AbZ</a:t>
            </a:r>
            <a:r>
              <a:rPr lang="en-GB" dirty="0"/>
              <a:t>” Company then amount will get credited to  Shopkeeper A/c Number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Key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Customer Will get the Reward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 Vendor Will get their payment in bank a/c :- Which will encourage the customer to buy  one more extra plate and hence increase the shop sales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/>
              <a:t>Sponcer</a:t>
            </a:r>
            <a:r>
              <a:rPr lang="en-GB" dirty="0"/>
              <a:t> will get the platform to promote their product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4AAC1-5565-224B-8423-48CC4EA61798}"/>
              </a:ext>
            </a:extLst>
          </p:cNvPr>
          <p:cNvSpPr txBox="1"/>
          <p:nvPr/>
        </p:nvSpPr>
        <p:spPr>
          <a:xfrm>
            <a:off x="2809907" y="-703945"/>
            <a:ext cx="609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075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BAC-EAAE-0648-9509-1935D76F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51" y="754770"/>
            <a:ext cx="4528328" cy="1649681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accent5">
                    <a:lumMod val="75000"/>
                  </a:schemeClr>
                </a:solidFill>
              </a:rPr>
              <a:t>Won 10 </a:t>
            </a:r>
            <a:r>
              <a:rPr lang="en-GB" sz="7200" dirty="0" err="1">
                <a:solidFill>
                  <a:schemeClr val="accent5">
                    <a:lumMod val="75000"/>
                  </a:schemeClr>
                </a:solidFill>
              </a:rPr>
              <a:t>Rs</a:t>
            </a:r>
            <a:r>
              <a:rPr lang="en-GB" sz="7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7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C33E2-0AD3-F34C-B237-329BC721F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575" y="2591929"/>
            <a:ext cx="6214837" cy="2415654"/>
          </a:xfrm>
        </p:spPr>
        <p:txBody>
          <a:bodyPr>
            <a:normAutofit/>
          </a:bodyPr>
          <a:lstStyle/>
          <a:p>
            <a:r>
              <a:rPr lang="en-GB" sz="2600" dirty="0"/>
              <a:t>Hear the Advertiser can Display their add Stating this prize is </a:t>
            </a:r>
            <a:r>
              <a:rPr lang="en-GB" sz="2600" dirty="0" err="1"/>
              <a:t>sponcer</a:t>
            </a:r>
            <a:r>
              <a:rPr lang="en-GB" sz="2600" dirty="0"/>
              <a:t> by AZ company</a:t>
            </a:r>
          </a:p>
          <a:p>
            <a:r>
              <a:rPr lang="en-GB" sz="3200" dirty="0"/>
              <a:t>OR Better Luck Next Time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351" y="2404451"/>
            <a:ext cx="4528328" cy="37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0935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1" y="685800"/>
            <a:ext cx="2562366" cy="1948218"/>
          </a:xfrm>
        </p:spPr>
        <p:txBody>
          <a:bodyPr>
            <a:normAutofit/>
          </a:bodyPr>
          <a:lstStyle/>
          <a:p>
            <a:r>
              <a:rPr lang="en-US" dirty="0"/>
              <a:t>Our Target Vendor and </a:t>
            </a:r>
            <a:r>
              <a:rPr lang="en-US" dirty="0" err="1"/>
              <a:t>Sponcer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31700" y="685800"/>
            <a:ext cx="8155249" cy="11675881"/>
          </a:xfrm>
        </p:spPr>
        <p:txBody>
          <a:bodyPr/>
          <a:lstStyle/>
          <a:p>
            <a:r>
              <a:rPr lang="en-US" dirty="0" err="1"/>
              <a:t>Fulki</a:t>
            </a:r>
            <a:r>
              <a:rPr lang="en-US" dirty="0"/>
              <a:t> &amp; Chart Shop, </a:t>
            </a:r>
            <a:r>
              <a:rPr lang="en-US" dirty="0" err="1"/>
              <a:t>Kirana</a:t>
            </a:r>
            <a:r>
              <a:rPr lang="en-US" dirty="0"/>
              <a:t> Shop, </a:t>
            </a:r>
            <a:r>
              <a:rPr lang="en-US" dirty="0" err="1"/>
              <a:t>Paan</a:t>
            </a:r>
            <a:r>
              <a:rPr lang="en-US" dirty="0"/>
              <a:t> Shop, </a:t>
            </a:r>
            <a:r>
              <a:rPr lang="en-US" dirty="0" err="1"/>
              <a:t>Restraunts</a:t>
            </a:r>
            <a:r>
              <a:rPr lang="en-US" dirty="0"/>
              <a:t> : FMCG Company      </a:t>
            </a:r>
            <a:endParaRPr lang="en-GB" dirty="0"/>
          </a:p>
          <a:p>
            <a:r>
              <a:rPr lang="en-GB" dirty="0"/>
              <a:t> Stationary Shop :</a:t>
            </a:r>
            <a:r>
              <a:rPr lang="en-GB" dirty="0" err="1"/>
              <a:t>School,Coachig</a:t>
            </a:r>
            <a:r>
              <a:rPr lang="en-GB" dirty="0"/>
              <a:t> &amp; colleges
 Jewellery Shop :Finance Company ,Banks, Mobile Brands
Fruits and Vegetables  Shop: FMCG Company
Petrol Pump: Auto Mobile Company Petroleum Product</a:t>
            </a:r>
            <a:endParaRPr lang="en-US" dirty="0"/>
          </a:p>
          <a:p>
            <a:r>
              <a:rPr lang="en-US" dirty="0"/>
              <a:t>Bus Services : Travel and Tour Services Hotels</a:t>
            </a:r>
          </a:p>
          <a:p>
            <a:r>
              <a:rPr lang="en-US" dirty="0"/>
              <a:t>Medical Shop: Medical Insurance company, Hospitals </a:t>
            </a:r>
            <a:endParaRPr lang="en-GB" dirty="0"/>
          </a:p>
          <a:p>
            <a:r>
              <a:rPr lang="en-GB" dirty="0"/>
              <a:t>Auto </a:t>
            </a:r>
            <a:r>
              <a:rPr lang="en-GB" dirty="0" err="1"/>
              <a:t>Riksha</a:t>
            </a:r>
            <a:r>
              <a:rPr lang="en-GB" dirty="0"/>
              <a:t>: Local Shop </a:t>
            </a:r>
            <a:r>
              <a:rPr lang="en-GB" dirty="0" err="1"/>
              <a:t>Advertiment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9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14423-8009-FB4A-ABF5-B6D94D61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716" y="1304641"/>
            <a:ext cx="4199466" cy="385614"/>
          </a:xfrm>
        </p:spPr>
        <p:txBody>
          <a:bodyPr>
            <a:noAutofit/>
          </a:bodyPr>
          <a:lstStyle/>
          <a:p>
            <a:r>
              <a:rPr lang="en-US" sz="4400" dirty="0"/>
              <a:t>Revenue Model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79DCFD1-C7DD-0F41-85D9-EF5478E8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2" y="707616"/>
            <a:ext cx="4513541" cy="5526437"/>
          </a:xfrm>
        </p:spPr>
        <p:txBody>
          <a:bodyPr/>
          <a:lstStyle/>
          <a:p>
            <a:r>
              <a:rPr lang="en-US" dirty="0"/>
              <a:t>Package (Appx Price)</a:t>
            </a:r>
          </a:p>
          <a:p>
            <a:r>
              <a:rPr lang="en-US" dirty="0"/>
              <a:t>7 Days Package – 1500/-</a:t>
            </a:r>
          </a:p>
          <a:p>
            <a:r>
              <a:rPr lang="en-US" dirty="0"/>
              <a:t>21 Days Package- 2200/-	</a:t>
            </a:r>
          </a:p>
          <a:p>
            <a:r>
              <a:rPr lang="en-US" dirty="0"/>
              <a:t>30 Days Package- 3000/-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1D07E-9F27-DE49-B7D8-67438E24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Business will be based on Subscription basis </a:t>
            </a:r>
          </a:p>
        </p:txBody>
      </p:sp>
    </p:spTree>
    <p:extLst>
      <p:ext uri="{BB962C8B-B14F-4D97-AF65-F5344CB8AC3E}">
        <p14:creationId xmlns:p14="http://schemas.microsoft.com/office/powerpoint/2010/main" val="10323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113" y="747977"/>
            <a:ext cx="3854528" cy="127846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APP INTERFACE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333" y="2616050"/>
            <a:ext cx="4513541" cy="5526437"/>
          </a:xfrm>
        </p:spPr>
        <p:txBody>
          <a:bodyPr>
            <a:normAutofit/>
          </a:bodyPr>
          <a:lstStyle/>
          <a:p>
            <a:r>
              <a:rPr lang="en-US" sz="4000" dirty="0"/>
              <a:t>User Login</a:t>
            </a:r>
          </a:p>
          <a:p>
            <a:r>
              <a:rPr lang="en-US" sz="4000" dirty="0"/>
              <a:t>Vendor Login</a:t>
            </a:r>
          </a:p>
          <a:p>
            <a:r>
              <a:rPr lang="en-US" sz="4000" dirty="0" err="1"/>
              <a:t>Sponcer</a:t>
            </a:r>
            <a:r>
              <a:rPr lang="en-US" sz="4000" dirty="0"/>
              <a:t>  Login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6049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309483" y="370494"/>
            <a:ext cx="3861614" cy="6557749"/>
          </a:xfrm>
          <a:custGeom>
            <a:avLst/>
            <a:gdLst>
              <a:gd name="connsiteX0" fmla="*/ 0 w 4332849"/>
              <a:gd name="connsiteY0" fmla="*/ 722156 h 6857999"/>
              <a:gd name="connsiteX1" fmla="*/ 722156 w 4332849"/>
              <a:gd name="connsiteY1" fmla="*/ 0 h 6857999"/>
              <a:gd name="connsiteX2" fmla="*/ 3610693 w 4332849"/>
              <a:gd name="connsiteY2" fmla="*/ 0 h 6857999"/>
              <a:gd name="connsiteX3" fmla="*/ 4332849 w 4332849"/>
              <a:gd name="connsiteY3" fmla="*/ 722156 h 6857999"/>
              <a:gd name="connsiteX4" fmla="*/ 4332849 w 4332849"/>
              <a:gd name="connsiteY4" fmla="*/ 6135843 h 6857999"/>
              <a:gd name="connsiteX5" fmla="*/ 3610693 w 4332849"/>
              <a:gd name="connsiteY5" fmla="*/ 6857999 h 6857999"/>
              <a:gd name="connsiteX6" fmla="*/ 722156 w 4332849"/>
              <a:gd name="connsiteY6" fmla="*/ 6857999 h 6857999"/>
              <a:gd name="connsiteX7" fmla="*/ 0 w 4332849"/>
              <a:gd name="connsiteY7" fmla="*/ 6135843 h 6857999"/>
              <a:gd name="connsiteX8" fmla="*/ 0 w 4332849"/>
              <a:gd name="connsiteY8" fmla="*/ 722156 h 6857999"/>
              <a:gd name="connsiteX0" fmla="*/ 0 w 4332849"/>
              <a:gd name="connsiteY0" fmla="*/ 722156 h 6857999"/>
              <a:gd name="connsiteX1" fmla="*/ 722156 w 4332849"/>
              <a:gd name="connsiteY1" fmla="*/ 0 h 6857999"/>
              <a:gd name="connsiteX2" fmla="*/ 3610693 w 4332849"/>
              <a:gd name="connsiteY2" fmla="*/ 0 h 6857999"/>
              <a:gd name="connsiteX3" fmla="*/ 4332849 w 4332849"/>
              <a:gd name="connsiteY3" fmla="*/ 708088 h 6857999"/>
              <a:gd name="connsiteX4" fmla="*/ 4332849 w 4332849"/>
              <a:gd name="connsiteY4" fmla="*/ 6135843 h 6857999"/>
              <a:gd name="connsiteX5" fmla="*/ 3610693 w 4332849"/>
              <a:gd name="connsiteY5" fmla="*/ 6857999 h 6857999"/>
              <a:gd name="connsiteX6" fmla="*/ 722156 w 4332849"/>
              <a:gd name="connsiteY6" fmla="*/ 6857999 h 6857999"/>
              <a:gd name="connsiteX7" fmla="*/ 0 w 4332849"/>
              <a:gd name="connsiteY7" fmla="*/ 6135843 h 6857999"/>
              <a:gd name="connsiteX8" fmla="*/ 0 w 4332849"/>
              <a:gd name="connsiteY8" fmla="*/ 722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2849" h="6857999">
                <a:moveTo>
                  <a:pt x="0" y="722156"/>
                </a:moveTo>
                <a:cubicBezTo>
                  <a:pt x="0" y="323320"/>
                  <a:pt x="323320" y="0"/>
                  <a:pt x="722156" y="0"/>
                </a:cubicBezTo>
                <a:lnTo>
                  <a:pt x="3610693" y="0"/>
                </a:lnTo>
                <a:cubicBezTo>
                  <a:pt x="4009529" y="0"/>
                  <a:pt x="4332849" y="309252"/>
                  <a:pt x="4332849" y="708088"/>
                </a:cubicBezTo>
                <a:lnTo>
                  <a:pt x="4332849" y="6135843"/>
                </a:lnTo>
                <a:cubicBezTo>
                  <a:pt x="4332849" y="6534679"/>
                  <a:pt x="4009529" y="6857999"/>
                  <a:pt x="3610693" y="6857999"/>
                </a:cubicBezTo>
                <a:lnTo>
                  <a:pt x="722156" y="6857999"/>
                </a:lnTo>
                <a:cubicBezTo>
                  <a:pt x="323320" y="6857999"/>
                  <a:pt x="0" y="6534679"/>
                  <a:pt x="0" y="6135843"/>
                </a:cubicBezTo>
                <a:lnTo>
                  <a:pt x="0" y="722156"/>
                </a:lnTo>
                <a:close/>
              </a:path>
            </a:pathLst>
          </a:custGeom>
          <a:noFill/>
          <a:ln w="88900"/>
          <a:effectLst>
            <a:softEdge rad="3175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84965" y="5010830"/>
            <a:ext cx="2208628" cy="407963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-1041011" y="2917286"/>
            <a:ext cx="3390314" cy="443134"/>
          </a:xfrm>
          <a:prstGeom prst="roundRect">
            <a:avLst>
              <a:gd name="adj" fmla="val 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Phone </a:t>
            </a:r>
            <a:r>
              <a:rPr lang="en-US" sz="1200" b="1" dirty="0" err="1"/>
              <a:t>Number,username</a:t>
            </a:r>
            <a:r>
              <a:rPr lang="en-US" sz="1200" b="1" dirty="0"/>
              <a:t> or email address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1041011" y="3475306"/>
            <a:ext cx="3390314" cy="443134"/>
          </a:xfrm>
          <a:prstGeom prst="roundRect">
            <a:avLst>
              <a:gd name="adj" fmla="val 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Password     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343854" y="4314886"/>
            <a:ext cx="53403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Forget your Password</a:t>
            </a:r>
            <a:endParaRPr 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437426" y="1255216"/>
            <a:ext cx="41831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i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r>
              <a:rPr lang="en-US" sz="3600" i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</a:t>
            </a:r>
            <a:endParaRPr lang="en-US" sz="3600" b="0" i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512278" y="5745405"/>
            <a:ext cx="44728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Don’t have an account? </a:t>
            </a:r>
            <a:r>
              <a:rPr lang="en-US" sz="200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Sign up</a:t>
            </a:r>
            <a:endParaRPr lang="en-US" sz="2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2994951" y="370494"/>
            <a:ext cx="3799020" cy="6624665"/>
          </a:xfrm>
          <a:custGeom>
            <a:avLst/>
            <a:gdLst>
              <a:gd name="connsiteX0" fmla="*/ 0 w 4332849"/>
              <a:gd name="connsiteY0" fmla="*/ 722156 h 6857999"/>
              <a:gd name="connsiteX1" fmla="*/ 722156 w 4332849"/>
              <a:gd name="connsiteY1" fmla="*/ 0 h 6857999"/>
              <a:gd name="connsiteX2" fmla="*/ 3610693 w 4332849"/>
              <a:gd name="connsiteY2" fmla="*/ 0 h 6857999"/>
              <a:gd name="connsiteX3" fmla="*/ 4332849 w 4332849"/>
              <a:gd name="connsiteY3" fmla="*/ 722156 h 6857999"/>
              <a:gd name="connsiteX4" fmla="*/ 4332849 w 4332849"/>
              <a:gd name="connsiteY4" fmla="*/ 6135843 h 6857999"/>
              <a:gd name="connsiteX5" fmla="*/ 3610693 w 4332849"/>
              <a:gd name="connsiteY5" fmla="*/ 6857999 h 6857999"/>
              <a:gd name="connsiteX6" fmla="*/ 722156 w 4332849"/>
              <a:gd name="connsiteY6" fmla="*/ 6857999 h 6857999"/>
              <a:gd name="connsiteX7" fmla="*/ 0 w 4332849"/>
              <a:gd name="connsiteY7" fmla="*/ 6135843 h 6857999"/>
              <a:gd name="connsiteX8" fmla="*/ 0 w 4332849"/>
              <a:gd name="connsiteY8" fmla="*/ 722156 h 6857999"/>
              <a:gd name="connsiteX0" fmla="*/ 0 w 4332849"/>
              <a:gd name="connsiteY0" fmla="*/ 722156 h 6857999"/>
              <a:gd name="connsiteX1" fmla="*/ 722156 w 4332849"/>
              <a:gd name="connsiteY1" fmla="*/ 0 h 6857999"/>
              <a:gd name="connsiteX2" fmla="*/ 3610693 w 4332849"/>
              <a:gd name="connsiteY2" fmla="*/ 0 h 6857999"/>
              <a:gd name="connsiteX3" fmla="*/ 4332849 w 4332849"/>
              <a:gd name="connsiteY3" fmla="*/ 708088 h 6857999"/>
              <a:gd name="connsiteX4" fmla="*/ 4332849 w 4332849"/>
              <a:gd name="connsiteY4" fmla="*/ 6135843 h 6857999"/>
              <a:gd name="connsiteX5" fmla="*/ 3610693 w 4332849"/>
              <a:gd name="connsiteY5" fmla="*/ 6857999 h 6857999"/>
              <a:gd name="connsiteX6" fmla="*/ 722156 w 4332849"/>
              <a:gd name="connsiteY6" fmla="*/ 6857999 h 6857999"/>
              <a:gd name="connsiteX7" fmla="*/ 0 w 4332849"/>
              <a:gd name="connsiteY7" fmla="*/ 6135843 h 6857999"/>
              <a:gd name="connsiteX8" fmla="*/ 0 w 4332849"/>
              <a:gd name="connsiteY8" fmla="*/ 722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2849" h="6857999">
                <a:moveTo>
                  <a:pt x="0" y="722156"/>
                </a:moveTo>
                <a:cubicBezTo>
                  <a:pt x="0" y="323320"/>
                  <a:pt x="323320" y="0"/>
                  <a:pt x="722156" y="0"/>
                </a:cubicBezTo>
                <a:lnTo>
                  <a:pt x="3610693" y="0"/>
                </a:lnTo>
                <a:cubicBezTo>
                  <a:pt x="4009529" y="0"/>
                  <a:pt x="4332849" y="309252"/>
                  <a:pt x="4332849" y="708088"/>
                </a:cubicBezTo>
                <a:lnTo>
                  <a:pt x="4332849" y="6135843"/>
                </a:lnTo>
                <a:cubicBezTo>
                  <a:pt x="4332849" y="6534679"/>
                  <a:pt x="4009529" y="6857999"/>
                  <a:pt x="3610693" y="6857999"/>
                </a:cubicBezTo>
                <a:lnTo>
                  <a:pt x="722156" y="6857999"/>
                </a:lnTo>
                <a:cubicBezTo>
                  <a:pt x="323320" y="6857999"/>
                  <a:pt x="0" y="6534679"/>
                  <a:pt x="0" y="6135843"/>
                </a:cubicBezTo>
                <a:lnTo>
                  <a:pt x="0" y="722156"/>
                </a:lnTo>
                <a:close/>
              </a:path>
            </a:pathLst>
          </a:custGeom>
          <a:noFill/>
          <a:ln w="92075"/>
          <a:effectLst>
            <a:softEdge rad="3175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"/>
          <p:cNvSpPr/>
          <p:nvPr/>
        </p:nvSpPr>
        <p:spPr>
          <a:xfrm>
            <a:off x="7577483" y="370494"/>
            <a:ext cx="3681919" cy="6624665"/>
          </a:xfrm>
          <a:custGeom>
            <a:avLst/>
            <a:gdLst>
              <a:gd name="connsiteX0" fmla="*/ 0 w 4332849"/>
              <a:gd name="connsiteY0" fmla="*/ 722156 h 6857999"/>
              <a:gd name="connsiteX1" fmla="*/ 722156 w 4332849"/>
              <a:gd name="connsiteY1" fmla="*/ 0 h 6857999"/>
              <a:gd name="connsiteX2" fmla="*/ 3610693 w 4332849"/>
              <a:gd name="connsiteY2" fmla="*/ 0 h 6857999"/>
              <a:gd name="connsiteX3" fmla="*/ 4332849 w 4332849"/>
              <a:gd name="connsiteY3" fmla="*/ 722156 h 6857999"/>
              <a:gd name="connsiteX4" fmla="*/ 4332849 w 4332849"/>
              <a:gd name="connsiteY4" fmla="*/ 6135843 h 6857999"/>
              <a:gd name="connsiteX5" fmla="*/ 3610693 w 4332849"/>
              <a:gd name="connsiteY5" fmla="*/ 6857999 h 6857999"/>
              <a:gd name="connsiteX6" fmla="*/ 722156 w 4332849"/>
              <a:gd name="connsiteY6" fmla="*/ 6857999 h 6857999"/>
              <a:gd name="connsiteX7" fmla="*/ 0 w 4332849"/>
              <a:gd name="connsiteY7" fmla="*/ 6135843 h 6857999"/>
              <a:gd name="connsiteX8" fmla="*/ 0 w 4332849"/>
              <a:gd name="connsiteY8" fmla="*/ 722156 h 6857999"/>
              <a:gd name="connsiteX0" fmla="*/ 0 w 4332849"/>
              <a:gd name="connsiteY0" fmla="*/ 722156 h 6857999"/>
              <a:gd name="connsiteX1" fmla="*/ 722156 w 4332849"/>
              <a:gd name="connsiteY1" fmla="*/ 0 h 6857999"/>
              <a:gd name="connsiteX2" fmla="*/ 3610693 w 4332849"/>
              <a:gd name="connsiteY2" fmla="*/ 0 h 6857999"/>
              <a:gd name="connsiteX3" fmla="*/ 4332849 w 4332849"/>
              <a:gd name="connsiteY3" fmla="*/ 708088 h 6857999"/>
              <a:gd name="connsiteX4" fmla="*/ 4332849 w 4332849"/>
              <a:gd name="connsiteY4" fmla="*/ 6135843 h 6857999"/>
              <a:gd name="connsiteX5" fmla="*/ 3610693 w 4332849"/>
              <a:gd name="connsiteY5" fmla="*/ 6857999 h 6857999"/>
              <a:gd name="connsiteX6" fmla="*/ 722156 w 4332849"/>
              <a:gd name="connsiteY6" fmla="*/ 6857999 h 6857999"/>
              <a:gd name="connsiteX7" fmla="*/ 0 w 4332849"/>
              <a:gd name="connsiteY7" fmla="*/ 6135843 h 6857999"/>
              <a:gd name="connsiteX8" fmla="*/ 0 w 4332849"/>
              <a:gd name="connsiteY8" fmla="*/ 722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2849" h="6857999">
                <a:moveTo>
                  <a:pt x="0" y="722156"/>
                </a:moveTo>
                <a:cubicBezTo>
                  <a:pt x="0" y="323320"/>
                  <a:pt x="323320" y="0"/>
                  <a:pt x="722156" y="0"/>
                </a:cubicBezTo>
                <a:lnTo>
                  <a:pt x="3610693" y="0"/>
                </a:lnTo>
                <a:cubicBezTo>
                  <a:pt x="4009529" y="0"/>
                  <a:pt x="4332849" y="309252"/>
                  <a:pt x="4332849" y="708088"/>
                </a:cubicBezTo>
                <a:lnTo>
                  <a:pt x="4332849" y="6135843"/>
                </a:lnTo>
                <a:cubicBezTo>
                  <a:pt x="4332849" y="6534679"/>
                  <a:pt x="4009529" y="6857999"/>
                  <a:pt x="3610693" y="6857999"/>
                </a:cubicBezTo>
                <a:lnTo>
                  <a:pt x="722156" y="6857999"/>
                </a:lnTo>
                <a:cubicBezTo>
                  <a:pt x="323320" y="6857999"/>
                  <a:pt x="0" y="6534679"/>
                  <a:pt x="0" y="6135843"/>
                </a:cubicBezTo>
                <a:lnTo>
                  <a:pt x="0" y="722156"/>
                </a:lnTo>
                <a:close/>
              </a:path>
            </a:pathLst>
          </a:custGeom>
          <a:noFill/>
          <a:ln w="92075"/>
          <a:effectLst>
            <a:softEdge rad="3175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2095298" y="2282155"/>
            <a:ext cx="54332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5"/>
                </a:solidFill>
              </a:rPr>
              <a:t>Customer </a:t>
            </a:r>
            <a:endParaRPr lang="en-US" sz="2400" b="1" cap="none" spc="0" dirty="0">
              <a:ln w="0"/>
              <a:solidFill>
                <a:schemeClr val="accent5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4959" y="1255215"/>
            <a:ext cx="41831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i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r>
              <a:rPr lang="en-US" sz="3600" i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i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</a:t>
            </a:r>
            <a:endParaRPr lang="en-US" sz="3600" b="0" i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26870" y="1259520"/>
            <a:ext cx="41831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i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r>
              <a:rPr lang="en-US" sz="3600" i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i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</a:t>
            </a:r>
            <a:endParaRPr lang="en-US" sz="3600" b="0" i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1819" y="2324602"/>
            <a:ext cx="54332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5"/>
                </a:solidFill>
              </a:rPr>
              <a:t>Sponsor </a:t>
            </a:r>
            <a:endParaRPr lang="en-US" sz="2400" b="1" cap="none" spc="0" dirty="0">
              <a:ln w="0"/>
              <a:solidFill>
                <a:schemeClr val="accent5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8933" y="2278697"/>
            <a:ext cx="54332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5"/>
                </a:solidFill>
              </a:rPr>
              <a:t>Vendor </a:t>
            </a:r>
            <a:endParaRPr lang="en-US" sz="2400" b="1" cap="none" spc="0" dirty="0">
              <a:ln w="0"/>
              <a:solidFill>
                <a:schemeClr val="accent5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51512" y="3029478"/>
            <a:ext cx="3390314" cy="443134"/>
          </a:xfrm>
          <a:prstGeom prst="roundRect">
            <a:avLst>
              <a:gd name="adj" fmla="val 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Phone </a:t>
            </a:r>
            <a:r>
              <a:rPr lang="en-US" sz="1200" b="1" dirty="0" err="1"/>
              <a:t>Number,username</a:t>
            </a:r>
            <a:r>
              <a:rPr lang="en-US" sz="1200" b="1" dirty="0"/>
              <a:t> or email address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51512" y="3756468"/>
            <a:ext cx="3390314" cy="443134"/>
          </a:xfrm>
          <a:prstGeom prst="roundRect">
            <a:avLst>
              <a:gd name="adj" fmla="val 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Password                  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23284" y="3788730"/>
            <a:ext cx="3390314" cy="443134"/>
          </a:xfrm>
          <a:prstGeom prst="roundRect">
            <a:avLst>
              <a:gd name="adj" fmla="val 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Password     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02744" y="4409386"/>
            <a:ext cx="53403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Forget your Password</a:t>
            </a:r>
            <a:endParaRPr 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177" y="4426144"/>
            <a:ext cx="53403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Forget your Password</a:t>
            </a:r>
            <a:endParaRPr 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31241" y="5050006"/>
            <a:ext cx="2208628" cy="407963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43109" y="5116585"/>
            <a:ext cx="2208628" cy="407963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58032" y="5777926"/>
            <a:ext cx="44728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Don’t have an account? </a:t>
            </a:r>
            <a:r>
              <a:rPr lang="en-US" sz="200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Sign up</a:t>
            </a:r>
            <a:endParaRPr lang="en-US" sz="2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791" y="5797435"/>
            <a:ext cx="44728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Don’t have an account? </a:t>
            </a:r>
            <a:r>
              <a:rPr lang="en-US" sz="200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Sign up</a:t>
            </a:r>
            <a:endParaRPr lang="en-US" sz="2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23284" y="3150636"/>
            <a:ext cx="3390314" cy="443134"/>
          </a:xfrm>
          <a:prstGeom prst="roundRect">
            <a:avLst>
              <a:gd name="adj" fmla="val 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Phone </a:t>
            </a:r>
            <a:r>
              <a:rPr lang="en-US" sz="1200" b="1" dirty="0" err="1"/>
              <a:t>Number,username</a:t>
            </a:r>
            <a:r>
              <a:rPr lang="en-US" sz="1200" b="1" dirty="0"/>
              <a:t> or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88669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A158-BC8A-744C-9063-8B0B6A53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180"/>
            <a:ext cx="3854528" cy="507617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</a:rPr>
              <a:t>USER Log In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A81-21FF-454D-AE90-0A2C64FF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7799"/>
            <a:ext cx="11278105" cy="663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
Note – From 1 Mobile No only 1stQR Code has Chance to win the 2</a:t>
            </a:r>
            <a:r>
              <a:rPr lang="en-GB" b="1" baseline="30000" dirty="0"/>
              <a:t>nd</a:t>
            </a:r>
            <a:r>
              <a:rPr lang="en-GB" b="1" dirty="0"/>
              <a:t> and 3</a:t>
            </a:r>
            <a:r>
              <a:rPr lang="en-GB" b="1" baseline="30000" dirty="0"/>
              <a:t>rd </a:t>
            </a:r>
            <a:r>
              <a:rPr lang="en-GB" b="1" dirty="0"/>
              <a:t> will always show better luck next time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82861" y="1607127"/>
            <a:ext cx="2632630" cy="5211727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Rohan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9702242211</a:t>
            </a:r>
          </a:p>
          <a:p>
            <a:pPr algn="ctr"/>
            <a:r>
              <a:rPr lang="en-US" sz="1000" dirty="0">
                <a:solidFill>
                  <a:srgbClr val="00B0F0"/>
                </a:solidFill>
              </a:rPr>
              <a:t>Mobile Verification </a:t>
            </a:r>
          </a:p>
        </p:txBody>
      </p:sp>
      <p:sp>
        <p:nvSpPr>
          <p:cNvPr id="6" name="Oval 5"/>
          <p:cNvSpPr/>
          <p:nvPr/>
        </p:nvSpPr>
        <p:spPr>
          <a:xfrm>
            <a:off x="129663" y="1806676"/>
            <a:ext cx="588818" cy="5761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8481" y="3160491"/>
            <a:ext cx="1607127" cy="360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8100" prst="slope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QR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22836" y="1610229"/>
            <a:ext cx="2448940" cy="5164300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Rohan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9702242211</a:t>
            </a:r>
          </a:p>
          <a:p>
            <a:pPr algn="ctr"/>
            <a:r>
              <a:rPr lang="en-US" sz="1000" dirty="0">
                <a:solidFill>
                  <a:srgbClr val="00B0F0"/>
                </a:solidFill>
              </a:rPr>
              <a:t>Mobile Verification </a:t>
            </a:r>
          </a:p>
        </p:txBody>
      </p:sp>
      <p:sp>
        <p:nvSpPr>
          <p:cNvPr id="11" name="Frame 10"/>
          <p:cNvSpPr/>
          <p:nvPr/>
        </p:nvSpPr>
        <p:spPr>
          <a:xfrm>
            <a:off x="3373582" y="3567203"/>
            <a:ext cx="1870364" cy="21474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20387" y="1607126"/>
            <a:ext cx="2905287" cy="5158204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Rohan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9702242211</a:t>
            </a:r>
          </a:p>
          <a:p>
            <a:pPr algn="ctr"/>
            <a:r>
              <a:rPr lang="en-US" sz="1000" dirty="0">
                <a:solidFill>
                  <a:srgbClr val="00B0F0"/>
                </a:solidFill>
              </a:rPr>
              <a:t>Mobile Verification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773" y="4022613"/>
            <a:ext cx="2588513" cy="2156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50" y="4022613"/>
            <a:ext cx="1274961" cy="127496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70215" y="2652659"/>
            <a:ext cx="273514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Congrats  Won 10rs Reward Brought to you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8614" y="2614883"/>
            <a:ext cx="18153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Golu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Chart Center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0003" y="2495456"/>
            <a:ext cx="387157" cy="63896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924113" y="1607126"/>
            <a:ext cx="2754153" cy="5158203"/>
          </a:xfrm>
          <a:prstGeom prst="roundRect">
            <a:avLst/>
          </a:prstGeom>
          <a:noFill/>
          <a:ln w="730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Rohan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9702242211</a:t>
            </a:r>
          </a:p>
          <a:p>
            <a:pPr algn="ctr"/>
            <a:r>
              <a:rPr lang="en-US" sz="1000" dirty="0">
                <a:solidFill>
                  <a:srgbClr val="00B0F0"/>
                </a:solidFill>
              </a:rPr>
              <a:t>Mobile Verification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75503" y="2784159"/>
            <a:ext cx="29550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Processing Payment </a:t>
            </a:r>
          </a:p>
          <a:p>
            <a:pPr algn="ctr"/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10 </a:t>
            </a:r>
            <a:r>
              <a:rPr lang="en-US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Rs</a:t>
            </a:r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 Credited to </a:t>
            </a:r>
          </a:p>
          <a:p>
            <a:pPr algn="ctr"/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Golu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 Chart Center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754" y="4022613"/>
            <a:ext cx="2438844" cy="203182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2707" y="3836759"/>
            <a:ext cx="19018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Previous History of </a:t>
            </a:r>
            <a:r>
              <a:rPr lang="en-GB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QRCode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 Scan Award 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2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</TotalTime>
  <Words>655</Words>
  <Application>Microsoft Office PowerPoint</Application>
  <PresentationFormat>Widescreen</PresentationFormat>
  <Paragraphs>202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           ScanSetu</vt:lpstr>
      <vt:lpstr>               Concept              Business Model</vt:lpstr>
      <vt:lpstr>PowerPoint Presentation</vt:lpstr>
      <vt:lpstr>Won 10 Rs </vt:lpstr>
      <vt:lpstr>Our Target Vendor and Sponcer</vt:lpstr>
      <vt:lpstr>Revenue Model </vt:lpstr>
      <vt:lpstr>APP INTERFACE</vt:lpstr>
      <vt:lpstr>PowerPoint Presentation</vt:lpstr>
      <vt:lpstr>USER Log In</vt:lpstr>
      <vt:lpstr>Sponcer Log In </vt:lpstr>
      <vt:lpstr>Vendor Login 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QRSPECIAL QRREWRDS</dc:title>
  <dc:creator>Amit chourasia</dc:creator>
  <cp:lastModifiedBy>Amit chourasia</cp:lastModifiedBy>
  <cp:revision>79</cp:revision>
  <cp:lastPrinted>2022-03-16T04:13:06Z</cp:lastPrinted>
  <dcterms:created xsi:type="dcterms:W3CDTF">2022-03-09T16:38:07Z</dcterms:created>
  <dcterms:modified xsi:type="dcterms:W3CDTF">2023-01-05T18:36:12Z</dcterms:modified>
</cp:coreProperties>
</file>