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6"/>
  </p:notesMasterIdLst>
  <p:sldIdLst>
    <p:sldId id="256" r:id="rId6"/>
    <p:sldId id="277" r:id="rId7"/>
    <p:sldId id="278" r:id="rId8"/>
    <p:sldId id="260" r:id="rId9"/>
    <p:sldId id="279" r:id="rId10"/>
    <p:sldId id="259" r:id="rId11"/>
    <p:sldId id="261" r:id="rId12"/>
    <p:sldId id="263" r:id="rId13"/>
    <p:sldId id="258" r:id="rId14"/>
    <p:sldId id="27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7" autoAdjust="0"/>
    <p:restoredTop sz="94660"/>
  </p:normalViewPr>
  <p:slideViewPr>
    <p:cSldViewPr>
      <p:cViewPr>
        <p:scale>
          <a:sx n="87" d="100"/>
          <a:sy n="87" d="100"/>
        </p:scale>
        <p:origin x="-480" y="-5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47151-4013-43C0-9481-BBC79741A842}" type="datetimeFigureOut">
              <a:rPr lang="en-US" smtClean="0"/>
              <a:pPr/>
              <a:t>12/30/2022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CE40-ACB9-4823-9C52-C8B5D4C86F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4CE40-ACB9-4823-9C52-C8B5D4C86F8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12/30/2022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  <a:alpha val="69000"/>
              </a:schemeClr>
            </a:gs>
            <a:gs pos="91000">
              <a:srgbClr val="FFFF00">
                <a:alpha val="42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0426" y="-18"/>
            <a:ext cx="42431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Presentation </a:t>
            </a:r>
            <a:r>
              <a:rPr lang="en-US" sz="4800" b="1" u="sng" cap="none" spc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</a:t>
            </a:r>
            <a:endParaRPr lang="en-US" sz="4800" b="1" u="sng" cap="none" spc="0" dirty="0">
              <a:ln w="12700">
                <a:noFill/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42925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</a:t>
            </a:r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Near </a:t>
            </a:r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</a:t>
            </a:r>
          </a:p>
          <a:p>
            <a:pPr algn="ctr"/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Product</a:t>
            </a:r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</a:t>
            </a:r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sz="3600" b="1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268" name="AutoShape 4" descr="Cotton Printed T Shirt Printing, Rs 500/piece Glorious Wedding Album | ID:  3813671112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74" name="AutoShape 10" descr="Visiting card Images - Free Download on Freepik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76" name="AutoShape 12" descr="Elegant business card, blue and white business c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78" name="AutoShape 14" descr="Elegant business card, blue and white business c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80" name="AutoShape 16" descr="Elegant business card, blue and white business c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500298" y="785800"/>
            <a:ext cx="4214842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sz="6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6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6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</a:t>
            </a:r>
            <a:endParaRPr lang="en-US" sz="6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 descr="G:\MLM\To come\to easy\logo -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9370"/>
            <a:ext cx="1785950" cy="1789438"/>
          </a:xfrm>
          <a:prstGeom prst="rect">
            <a:avLst/>
          </a:prstGeom>
          <a:noFill/>
        </p:spPr>
      </p:pic>
      <p:pic>
        <p:nvPicPr>
          <p:cNvPr id="1029" name="Picture 5" descr="Free vector graphics of Connec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304971"/>
            <a:ext cx="1714512" cy="1695671"/>
          </a:xfrm>
          <a:prstGeom prst="rect">
            <a:avLst/>
          </a:prstGeom>
          <a:noFill/>
        </p:spPr>
      </p:pic>
      <p:pic>
        <p:nvPicPr>
          <p:cNvPr id="1031" name="Picture 7" descr="Free vector graphics of Ipho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3214692"/>
            <a:ext cx="1071570" cy="1857388"/>
          </a:xfrm>
          <a:prstGeom prst="rect">
            <a:avLst/>
          </a:prstGeom>
          <a:noFill/>
        </p:spPr>
      </p:pic>
      <p:sp>
        <p:nvSpPr>
          <p:cNvPr id="18" name="Oval Callout 17"/>
          <p:cNvSpPr/>
          <p:nvPr/>
        </p:nvSpPr>
        <p:spPr>
          <a:xfrm rot="2151691">
            <a:off x="2864700" y="3370789"/>
            <a:ext cx="1857388" cy="135730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 smtClean="0">
                <a:solidFill>
                  <a:schemeClr val="tx1"/>
                </a:solidFill>
              </a:rPr>
              <a:t>तोते का पिंजरा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33" name="Picture 9" descr="Free vector graphics of Index fing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4143386"/>
            <a:ext cx="642942" cy="834087"/>
          </a:xfrm>
          <a:prstGeom prst="rect">
            <a:avLst/>
          </a:prstGeom>
          <a:noFill/>
        </p:spPr>
      </p:pic>
      <p:pic>
        <p:nvPicPr>
          <p:cNvPr id="1034" name="Picture 10" descr="F:\search near me\map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7819" y="3177356"/>
            <a:ext cx="3143271" cy="1894724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>
            <a:off x="3357554" y="4786328"/>
            <a:ext cx="1714512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Callout 21"/>
          <p:cNvSpPr/>
          <p:nvPr/>
        </p:nvSpPr>
        <p:spPr>
          <a:xfrm rot="917272">
            <a:off x="6636635" y="2281378"/>
            <a:ext cx="1834606" cy="1818242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1 Km </a:t>
            </a:r>
            <a:r>
              <a:rPr lang="hi-IN" sz="2400" dirty="0" smtClean="0">
                <a:solidFill>
                  <a:srgbClr val="002060"/>
                </a:solidFill>
              </a:rPr>
              <a:t>दूर मिलेगा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00826" y="41433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4546" y="1178002"/>
            <a:ext cx="46579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 YOU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4143386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IDEA FIND AND PRESENTED BY GULAB PATEL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Free vector graphics of C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84282"/>
            <a:ext cx="2143140" cy="28734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5720" y="219660"/>
            <a:ext cx="861735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Parrot Cage/ </a:t>
            </a:r>
            <a:r>
              <a:rPr lang="hi-I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तोते का पिंजरा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7587" name="Picture 3" descr="F:\search near me\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428742"/>
            <a:ext cx="5651698" cy="3406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14282" y="1201157"/>
            <a:ext cx="21643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32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कहाँ मिलेगा</a:t>
            </a:r>
            <a:endParaRPr lang="en-US" sz="3200" b="0" cap="none" spc="0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Free vector graphics of C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84282"/>
            <a:ext cx="2143140" cy="28734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5720" y="219660"/>
            <a:ext cx="861735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Parrot Cage/ </a:t>
            </a:r>
            <a:r>
              <a:rPr lang="hi-I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तोते का पिंजरा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142990"/>
            <a:ext cx="19288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44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जबाब</a:t>
            </a:r>
            <a:endParaRPr lang="en-US" sz="4400" b="0" cap="none" spc="0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40" y="1571618"/>
            <a:ext cx="527259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मार्केट में ढूढो </a:t>
            </a:r>
          </a:p>
          <a:p>
            <a:pPr algn="ctr"/>
            <a:r>
              <a:rPr lang="hi-I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या </a:t>
            </a:r>
          </a:p>
          <a:p>
            <a:pPr algn="ctr"/>
            <a:r>
              <a:rPr lang="hi-I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ऑनलाइन देख लो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2990"/>
            <a:ext cx="9144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 don’t Know Shop/Place</a:t>
            </a:r>
            <a:endParaRPr lang="en-US" sz="4800" b="1" cap="none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00246"/>
            <a:ext cx="9144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Time Delay</a:t>
            </a:r>
            <a:endParaRPr lang="en-US" sz="54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4414" y="71420"/>
            <a:ext cx="66663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u="sng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Problems In Market</a:t>
            </a:r>
            <a:endParaRPr lang="en-US" sz="6600" u="sng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7831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Costly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05874"/>
            <a:ext cx="9144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 can’t Watch live</a:t>
            </a:r>
            <a:endParaRPr lang="en-US" sz="54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41151" y="71420"/>
            <a:ext cx="38616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u="sng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SOLUTION</a:t>
            </a:r>
            <a:endParaRPr lang="en-US" sz="6600" u="sng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285866"/>
            <a:ext cx="9144000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i-IN" sz="3600" dirty="0" smtClean="0"/>
              <a:t>आप इस </a:t>
            </a:r>
            <a:r>
              <a:rPr lang="en-US" sz="3600" dirty="0" smtClean="0"/>
              <a:t>APP </a:t>
            </a:r>
            <a:r>
              <a:rPr lang="hi-IN" sz="3600" dirty="0" smtClean="0"/>
              <a:t>से अपने पास में कोई ( प्रोडक्ट या सेवा कहाँ मिलेगी ) आसानी से दुकान का </a:t>
            </a:r>
            <a:r>
              <a:rPr lang="hi-IN" sz="3600" dirty="0" smtClean="0"/>
              <a:t>पता</a:t>
            </a:r>
            <a:r>
              <a:rPr lang="en-US" sz="3600" dirty="0" smtClean="0"/>
              <a:t>, </a:t>
            </a:r>
            <a:r>
              <a:rPr lang="hi-IN" sz="3600" dirty="0" smtClean="0"/>
              <a:t>मूल्य</a:t>
            </a:r>
            <a:r>
              <a:rPr lang="en-US" sz="3600" dirty="0" smtClean="0"/>
              <a:t>,</a:t>
            </a:r>
            <a:r>
              <a:rPr lang="hi-IN" sz="3600" dirty="0" smtClean="0"/>
              <a:t> </a:t>
            </a:r>
            <a:r>
              <a:rPr lang="hi-IN" sz="3600" dirty="0" smtClean="0"/>
              <a:t>लोकेशन देख सकते हैं।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143254"/>
            <a:ext cx="9144000" cy="132343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i-IN" sz="4000" dirty="0" smtClean="0"/>
              <a:t>इससे आपको भटकना नहीं पड़ेगा और समय पैसे ऊर्जा की बचत होगी।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F:\search near me\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357304"/>
            <a:ext cx="5651698" cy="3406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7" descr="Free vector graphics of I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57173"/>
            <a:ext cx="3068125" cy="478632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071802" y="71420"/>
            <a:ext cx="600076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6000" u="sng" dirty="0" smtClean="0">
                <a:ln w="952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BC548 </a:t>
            </a:r>
            <a:r>
              <a:rPr lang="en-US" sz="6000" u="sng" dirty="0" smtClean="0">
                <a:ln w="952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transistor</a:t>
            </a:r>
            <a:endParaRPr lang="en-US" sz="6000" u="sng" dirty="0" smtClean="0">
              <a:ln w="9525" cmpd="sng">
                <a:noFill/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28596" y="1928808"/>
            <a:ext cx="2143140" cy="200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BC548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transistor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43174" y="2643188"/>
            <a:ext cx="714380" cy="42862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38" name="AutoShape 2" descr="Juried Engineering BC548B BC548 Transistor NPN TO-92 30V 100ma General  Purpose Transistors - Mifra Electron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2910" y="1139601"/>
            <a:ext cx="1857388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3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sz="3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</a:t>
            </a:r>
            <a:endParaRPr 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340" name="Picture 4" descr="Juried Engineering BC548B BC548 Transistor NPN TO-92 30V 100ma General  Purpose Transistors - Mifra Electron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1785932"/>
            <a:ext cx="1428760" cy="1318855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6215074" y="2500312"/>
            <a:ext cx="857256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200 meter</a:t>
            </a:r>
          </a:p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away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00034" y="3571882"/>
            <a:ext cx="2071702" cy="78581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Get Direction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22 0.00154 0.00226 0.00339 0.00365 0.00431 C 0.00556 0.00555 0.00782 0.00462 0.00955 0.00616 C 0.01111 0.0074 0.01164 0.01079 0.01302 0.01264 C 0.01528 0.01572 0.02032 0.02096 0.02032 0.02096 C 0.02292 0.02867 0.02657 0.03083 0.02969 0.03792 C 0.03473 0.04933 0.03837 0.06136 0.04532 0.06968 C 0.05521 0.09404 0.04219 0.06506 0.05365 0.08233 C 0.06233 0.09528 0.05243 0.08819 0.06077 0.09312 C 0.06736 0.10175 0.07153 0.11316 0.07969 0.1184 C 0.09028 0.13197 0.10625 0.13691 0.1191 0.13937 C 0.13855 0.13876 0.15799 0.13937 0.17743 0.13752 C 0.18664 0.1366 0.19601 0.12457 0.20469 0.12056 C 0.20851 0.11378 0.21181 0.11224 0.21545 0.10576 C 0.21927 0.0851 0.21459 0.05951 0.21302 0.03792 C 0.21424 -0.00525 0.21302 0.00061 0.22136 -0.02961 C 0.22275 -0.03485 0.22205 -0.03824 0.225 -0.04225 C 0.23021 -0.04934 0.23959 -0.04996 0.24532 -0.05088 C 0.2533 -0.04934 0.26129 -0.04903 0.2691 -0.04657 C 0.279 -0.04348 0.29219 -0.02282 0.30122 -0.01481 C 0.31528 -0.00216 0.32848 0.00925 0.3441 0.0148 C 0.35122 0.02004 0.35504 0.02127 0.36302 0.02312 C 0.37414 0.02251 0.38525 0.02281 0.39636 0.02096 C 0.40157 0.02004 0.40695 0.01264 0.41198 0.01048 C 0.41545 0.00616 0.4191 0.00215 0.42257 -0.00216 C 0.43195 -0.02652 0.43334 -0.04441 0.43802 -0.07185 C 0.43924 -0.07925 0.44098 -0.09837 0.44636 -0.10361 C 0.454 -0.11132 0.4717 -0.11225 0.47969 -0.11225 " pathEditMode="relative" ptsTypes="fffffffffffffffffffffffffff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16" y="214296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8992" y="1071552"/>
            <a:ext cx="25811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Categories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14282" y="2071684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Electronics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286116" y="207168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Computer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143636" y="207168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Mobile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14282" y="2928940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Medicine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3286116" y="2928940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Machinery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143636" y="2928940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b="1" dirty="0" smtClean="0">
                <a:solidFill>
                  <a:srgbClr val="002060"/>
                </a:solidFill>
              </a:rPr>
              <a:t>adgets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14282" y="3857634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Clothes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286116" y="385763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Fashion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143636" y="385763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JOB/Other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130" name="Picture 10" descr="L:\printing\fin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3122"/>
            <a:ext cx="914399" cy="914399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71406" y="106432"/>
            <a:ext cx="3286116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sz="6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6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6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</a:t>
            </a:r>
            <a:endParaRPr lang="en-US" sz="6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" y="0"/>
            <a:ext cx="9143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 Will Work On </a:t>
            </a:r>
            <a:endParaRPr lang="en-US" sz="4400" b="1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000114"/>
            <a:ext cx="9144000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4400" b="1" dirty="0" smtClean="0">
                <a:solidFill>
                  <a:srgbClr val="FF0000"/>
                </a:solidFill>
              </a:rPr>
              <a:t>Product/Services Find</a:t>
            </a:r>
            <a:endParaRPr lang="en-US" sz="44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55067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4800" b="1" dirty="0" smtClean="0">
                <a:solidFill>
                  <a:srgbClr val="002060"/>
                </a:solidFill>
              </a:rPr>
              <a:t>Delivery Process</a:t>
            </a:r>
            <a:endParaRPr lang="en-US" sz="4800" b="1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00378"/>
            <a:ext cx="9144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4800" b="1" dirty="0" smtClean="0">
                <a:solidFill>
                  <a:srgbClr val="7030A0"/>
                </a:solidFill>
              </a:rPr>
              <a:t>Advertisement</a:t>
            </a:r>
            <a:endParaRPr lang="en-US" sz="48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323" y="0"/>
            <a:ext cx="59293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u="sng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Startup Process</a:t>
            </a:r>
            <a:endParaRPr lang="en-US" sz="44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69249"/>
            <a:ext cx="9144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Need Dynamic Website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85998"/>
            <a:ext cx="914400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Marketing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673</TotalTime>
  <Words>146</Words>
  <Application>Microsoft Office PowerPoint</Application>
  <PresentationFormat>On-screen Show (16:9)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Equity</vt:lpstr>
      <vt:lpstr>Median</vt:lpstr>
      <vt:lpstr>Flow</vt:lpstr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GP COMPUTER</cp:lastModifiedBy>
  <cp:revision>72</cp:revision>
  <dcterms:created xsi:type="dcterms:W3CDTF">2022-11-13T09:44:47Z</dcterms:created>
  <dcterms:modified xsi:type="dcterms:W3CDTF">2022-12-30T13:25:55Z</dcterms:modified>
</cp:coreProperties>
</file>