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9"/>
  </p:notesMasterIdLst>
  <p:sldIdLst>
    <p:sldId id="256" r:id="rId4"/>
    <p:sldId id="260" r:id="rId5"/>
    <p:sldId id="259" r:id="rId6"/>
    <p:sldId id="261" r:id="rId7"/>
    <p:sldId id="267" r:id="rId8"/>
    <p:sldId id="268" r:id="rId9"/>
    <p:sldId id="270" r:id="rId10"/>
    <p:sldId id="275" r:id="rId11"/>
    <p:sldId id="272" r:id="rId12"/>
    <p:sldId id="273" r:id="rId13"/>
    <p:sldId id="271" r:id="rId14"/>
    <p:sldId id="274" r:id="rId15"/>
    <p:sldId id="263" r:id="rId16"/>
    <p:sldId id="258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27" autoAdjust="0"/>
    <p:restoredTop sz="94660"/>
  </p:normalViewPr>
  <p:slideViewPr>
    <p:cSldViewPr>
      <p:cViewPr>
        <p:scale>
          <a:sx n="80" d="100"/>
          <a:sy n="80" d="100"/>
        </p:scale>
        <p:origin x="-504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7151-4013-43C0-9481-BBC79741A842}" type="datetimeFigureOut">
              <a:rPr lang="en-US" smtClean="0"/>
              <a:pPr/>
              <a:t>12/6/2022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4CE40-ACB9-4823-9C52-C8B5D4C86F8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4CE40-ACB9-4823-9C52-C8B5D4C86F82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195B31-7E5A-490E-9DA3-446C8A185DD9}" type="datetimeFigureOut">
              <a:rPr lang="en-US" smtClean="0"/>
              <a:pPr/>
              <a:t>12/6/2022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DE774D3-EE3A-4A91-ADE1-DAEB1212E2C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  <a:alpha val="69000"/>
              </a:schemeClr>
            </a:gs>
            <a:gs pos="91000">
              <a:srgbClr val="FFFF00">
                <a:alpha val="42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444" y="-18"/>
            <a:ext cx="39251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Report on</a:t>
            </a:r>
            <a:endParaRPr lang="en-US" sz="4000" b="1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43967"/>
            <a:ext cx="9144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3600" b="1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 descr="Buy Kd RetailPrinted Photo Coffee Mug/Personalized Photo Print Coffee Mugs/Photo  Print Velentines Love Gifts White Handle Online at Low Prices in India -  Amazon.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928826"/>
            <a:ext cx="2142751" cy="2285998"/>
          </a:xfrm>
          <a:prstGeom prst="rect">
            <a:avLst/>
          </a:prstGeom>
          <a:noFill/>
        </p:spPr>
      </p:pic>
      <p:sp>
        <p:nvSpPr>
          <p:cNvPr id="11268" name="AutoShape 4" descr="Cotton Printed T Shirt Printing, Rs 500/piece Glorious Wedding Album | ID:  3813671112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1270" name="Picture 6" descr="Buy The Printpack Personalized Custom Print Round Neck at Amazon.in"/>
          <p:cNvPicPr>
            <a:picLocks noChangeAspect="1" noChangeArrowheads="1"/>
          </p:cNvPicPr>
          <p:nvPr/>
        </p:nvPicPr>
        <p:blipFill>
          <a:blip r:embed="rId4"/>
          <a:srcRect l="21434" r="21730" b="6389"/>
          <a:stretch>
            <a:fillRect/>
          </a:stretch>
        </p:blipFill>
        <p:spPr bwMode="auto">
          <a:xfrm>
            <a:off x="4855194" y="1928808"/>
            <a:ext cx="1431318" cy="2357454"/>
          </a:xfrm>
          <a:prstGeom prst="rect">
            <a:avLst/>
          </a:prstGeom>
          <a:noFill/>
        </p:spPr>
      </p:pic>
      <p:sp>
        <p:nvSpPr>
          <p:cNvPr id="11274" name="AutoShape 10" descr="Visiting card Images - Free Download on Freepik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76" name="AutoShape 12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78" name="AutoShape 14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280" name="AutoShape 16" descr="Elegant business card, blue and white business card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146" name="Picture 2" descr="All Type Wedding Card And Marketing Materials - Handmade Wedding Cards  Designs India PNG Image | Transparent PNG Free Download on SeekPNG"/>
          <p:cNvPicPr>
            <a:picLocks noChangeAspect="1" noChangeArrowheads="1"/>
          </p:cNvPicPr>
          <p:nvPr/>
        </p:nvPicPr>
        <p:blipFill>
          <a:blip r:embed="rId5"/>
          <a:srcRect l="18782" t="6512" r="19861" b="6656"/>
          <a:stretch>
            <a:fillRect/>
          </a:stretch>
        </p:blipFill>
        <p:spPr bwMode="auto">
          <a:xfrm>
            <a:off x="53705" y="1785932"/>
            <a:ext cx="2518031" cy="2571768"/>
          </a:xfrm>
          <a:prstGeom prst="rect">
            <a:avLst/>
          </a:prstGeom>
          <a:noFill/>
        </p:spPr>
      </p:pic>
      <p:pic>
        <p:nvPicPr>
          <p:cNvPr id="1028" name="Picture 4" descr="C:\Users\Dell\Downloads\WhatsApp Image 2022-10-28 at 16.35.21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0190" y="2071684"/>
            <a:ext cx="2752404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pic>
        <p:nvPicPr>
          <p:cNvPr id="27650" name="Picture 2" descr="Hindu Wedding Card Preview - GraphicRiver | Hindu wedding ..."/>
          <p:cNvPicPr>
            <a:picLocks noChangeAspect="1" noChangeArrowheads="1"/>
          </p:cNvPicPr>
          <p:nvPr/>
        </p:nvPicPr>
        <p:blipFill>
          <a:blip r:embed="rId2" cstate="print"/>
          <a:srcRect l="7317"/>
          <a:stretch>
            <a:fillRect/>
          </a:stretch>
        </p:blipFill>
        <p:spPr bwMode="auto">
          <a:xfrm>
            <a:off x="2071670" y="642924"/>
            <a:ext cx="6572296" cy="3435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Up Arrow 7"/>
          <p:cNvSpPr/>
          <p:nvPr/>
        </p:nvSpPr>
        <p:spPr>
          <a:xfrm>
            <a:off x="3428992" y="2143122"/>
            <a:ext cx="642942" cy="78581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>
                <a:solidFill>
                  <a:srgbClr val="FF0000"/>
                </a:solidFill>
              </a:rPr>
              <a:t>Click</a:t>
            </a:r>
          </a:p>
          <a:p>
            <a:pPr algn="ctr"/>
            <a:r>
              <a:rPr lang="en-US" sz="500" b="1" dirty="0" smtClean="0">
                <a:solidFill>
                  <a:srgbClr val="FF0000"/>
                </a:solidFill>
              </a:rPr>
              <a:t>Edit</a:t>
            </a:r>
            <a:endParaRPr lang="en-US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4" y="3857634"/>
            <a:ext cx="3500462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 smtClean="0">
                <a:solidFill>
                  <a:srgbClr val="FF0000"/>
                </a:solidFill>
              </a:rPr>
              <a:t>19 जून 2022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9698" name="Picture 2" descr="L:\printing\color editing window.PNG"/>
          <p:cNvPicPr>
            <a:picLocks noChangeAspect="1" noChangeArrowheads="1"/>
          </p:cNvPicPr>
          <p:nvPr/>
        </p:nvPicPr>
        <p:blipFill>
          <a:blip r:embed="rId3"/>
          <a:srcRect r="61571"/>
          <a:stretch>
            <a:fillRect/>
          </a:stretch>
        </p:blipFill>
        <p:spPr bwMode="auto">
          <a:xfrm>
            <a:off x="71406" y="3500444"/>
            <a:ext cx="1928826" cy="677444"/>
          </a:xfrm>
          <a:prstGeom prst="rect">
            <a:avLst/>
          </a:prstGeom>
          <a:noFill/>
        </p:spPr>
      </p:pic>
      <p:pic>
        <p:nvPicPr>
          <p:cNvPr id="11" name="Picture 2" descr="L:\printing\color editing window.PNG"/>
          <p:cNvPicPr>
            <a:picLocks noChangeAspect="1" noChangeArrowheads="1"/>
          </p:cNvPicPr>
          <p:nvPr/>
        </p:nvPicPr>
        <p:blipFill>
          <a:blip r:embed="rId3"/>
          <a:srcRect l="65320"/>
          <a:stretch>
            <a:fillRect/>
          </a:stretch>
        </p:blipFill>
        <p:spPr bwMode="auto">
          <a:xfrm>
            <a:off x="214282" y="4286262"/>
            <a:ext cx="1643074" cy="639470"/>
          </a:xfrm>
          <a:prstGeom prst="rect">
            <a:avLst/>
          </a:prstGeom>
          <a:noFill/>
        </p:spPr>
      </p:pic>
      <p:pic>
        <p:nvPicPr>
          <p:cNvPr id="29699" name="Picture 3" descr="L:\printing\sty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642924"/>
            <a:ext cx="1334157" cy="2838442"/>
          </a:xfrm>
          <a:prstGeom prst="rect">
            <a:avLst/>
          </a:prstGeom>
          <a:noFill/>
        </p:spPr>
      </p:pic>
      <p:sp>
        <p:nvSpPr>
          <p:cNvPr id="10" name="Flowchart: Preparation 9"/>
          <p:cNvSpPr/>
          <p:nvPr/>
        </p:nvSpPr>
        <p:spPr>
          <a:xfrm>
            <a:off x="6786578" y="4214824"/>
            <a:ext cx="2143140" cy="714380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SAVE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sp>
        <p:nvSpPr>
          <p:cNvPr id="7" name="Horizontal Scroll 6"/>
          <p:cNvSpPr/>
          <p:nvPr/>
        </p:nvSpPr>
        <p:spPr>
          <a:xfrm>
            <a:off x="2393141" y="785800"/>
            <a:ext cx="4357718" cy="714380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Order  Details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Flowchart: Preparation 7"/>
          <p:cNvSpPr/>
          <p:nvPr/>
        </p:nvSpPr>
        <p:spPr>
          <a:xfrm>
            <a:off x="285720" y="2714626"/>
            <a:ext cx="1714512" cy="1214446"/>
          </a:xfrm>
          <a:prstGeom prst="flowChartPreparat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Quantity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lowchart: Predefined Process 8"/>
          <p:cNvSpPr/>
          <p:nvPr/>
        </p:nvSpPr>
        <p:spPr>
          <a:xfrm>
            <a:off x="2500298" y="2143122"/>
            <a:ext cx="4000528" cy="214314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CARD = 100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PRICE ( RS ) = 1500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Flowchart: Predefined Process 10"/>
          <p:cNvSpPr/>
          <p:nvPr/>
        </p:nvSpPr>
        <p:spPr>
          <a:xfrm>
            <a:off x="2500298" y="2143122"/>
            <a:ext cx="4000528" cy="214314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CARD = 200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PRICE ( RS ) = 2500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2143122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8860" y="2143122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Father 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16" y="2143122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Full Address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3438" y="2143122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City / Village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100" y="3000378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8992" y="3000378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District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6446" y="3000378"/>
            <a:ext cx="2071702" cy="571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Block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2393141" y="785800"/>
            <a:ext cx="4357718" cy="714380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Delivery  Details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Flowchart: Preparation 15"/>
          <p:cNvSpPr/>
          <p:nvPr/>
        </p:nvSpPr>
        <p:spPr>
          <a:xfrm>
            <a:off x="6786578" y="4214824"/>
            <a:ext cx="2143140" cy="714380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SAVE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" y="0"/>
            <a:ext cx="9143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 Will Work On </a:t>
            </a:r>
            <a:endParaRPr lang="en-US" sz="3600" b="1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928676"/>
            <a:ext cx="91440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solidFill>
                  <a:srgbClr val="FF0000"/>
                </a:solidFill>
              </a:rPr>
              <a:t>Marriage Card Printing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1558347"/>
            <a:ext cx="9144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solidFill>
                  <a:srgbClr val="002060"/>
                </a:solidFill>
              </a:rPr>
              <a:t>T-Shirts Printing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" y="2201289"/>
            <a:ext cx="91440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solidFill>
                  <a:srgbClr val="7030A0"/>
                </a:solidFill>
              </a:rPr>
              <a:t>Mug Printing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" y="2857502"/>
            <a:ext cx="91440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solidFill>
                  <a:srgbClr val="0000FF"/>
                </a:solidFill>
              </a:rPr>
              <a:t>Visiting Card Printing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2" y="3500444"/>
            <a:ext cx="91440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>
                <a:solidFill>
                  <a:srgbClr val="FF0000"/>
                </a:solidFill>
              </a:rPr>
              <a:t>Banner/Flex Printing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4201553"/>
            <a:ext cx="91440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3200" b="1" dirty="0" smtClean="0"/>
              <a:t>Key Ring Printing </a:t>
            </a:r>
            <a:r>
              <a:rPr lang="en-US" sz="3200" b="1" dirty="0" err="1" smtClean="0"/>
              <a:t>e.t.c</a:t>
            </a:r>
            <a:r>
              <a:rPr lang="en-US" sz="32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323" y="0"/>
            <a:ext cx="59293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Startup Process</a:t>
            </a:r>
            <a:endParaRPr lang="en-US" sz="44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8676"/>
            <a:ext cx="9144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Website Design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34172"/>
            <a:ext cx="9144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Offset Machine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05874"/>
            <a:ext cx="91440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Marketing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00378"/>
            <a:ext cx="9144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Raw Material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4546" y="1178002"/>
            <a:ext cx="46579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 YOU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57304"/>
            <a:ext cx="91440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Designs limited</a:t>
            </a:r>
            <a:endParaRPr lang="en-US" sz="5400" b="1" cap="none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627657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Printing Press Visiting Problem</a:t>
            </a:r>
            <a:endParaRPr lang="en-US" sz="4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4841" y="142858"/>
            <a:ext cx="480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offline mode</a:t>
            </a:r>
            <a:endParaRPr lang="en-US" sz="5400" u="sng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862998"/>
            <a:ext cx="91440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Interested in online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7142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6000" u="sng" dirty="0" smtClean="0">
                <a:ln w="952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Marriage Card Printing</a:t>
            </a:r>
          </a:p>
        </p:txBody>
      </p:sp>
      <p:sp>
        <p:nvSpPr>
          <p:cNvPr id="4" name="Oval 3"/>
          <p:cNvSpPr/>
          <p:nvPr/>
        </p:nvSpPr>
        <p:spPr>
          <a:xfrm>
            <a:off x="214282" y="2000246"/>
            <a:ext cx="2286016" cy="10001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Customer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43174" y="2285998"/>
            <a:ext cx="928694" cy="428628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714744" y="1928808"/>
            <a:ext cx="2643206" cy="1143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Website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29388" y="2285998"/>
            <a:ext cx="785818" cy="50006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Terminator 7"/>
          <p:cNvSpPr/>
          <p:nvPr/>
        </p:nvSpPr>
        <p:spPr>
          <a:xfrm>
            <a:off x="7286644" y="2143122"/>
            <a:ext cx="1643074" cy="857256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Details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16200000" flipH="1">
            <a:off x="7500958" y="3286130"/>
            <a:ext cx="1071570" cy="642942"/>
          </a:xfrm>
          <a:prstGeom prst="bent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orizontal Scroll 10"/>
          <p:cNvSpPr/>
          <p:nvPr/>
        </p:nvSpPr>
        <p:spPr>
          <a:xfrm>
            <a:off x="4500562" y="3357568"/>
            <a:ext cx="3071834" cy="1285884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Delivery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4282" y="214296"/>
            <a:ext cx="43577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32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16" y="214296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8992" y="1071552"/>
            <a:ext cx="25811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Categories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14282" y="2071684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Marriage Card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286116" y="207168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Visiting Card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143636" y="207168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Banner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14282" y="2928940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T-Shirt Print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286116" y="2928940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Mug Print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143636" y="2928940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Key Ring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14282" y="3857634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Frame Print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286116" y="385763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Cushion / Cap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143636" y="3857634"/>
            <a:ext cx="2643206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Other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5130" name="Picture 10" descr="L:\printing\fin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3122"/>
            <a:ext cx="914399" cy="91439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571868" y="642924"/>
            <a:ext cx="2786082" cy="71438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Marriage Card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L:\printing\sadi disine\8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214561"/>
            <a:ext cx="1770994" cy="2714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L:\printing\sadi disine\6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4560"/>
            <a:ext cx="1785950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L:\printing\sadi disine\7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16820"/>
            <a:ext cx="1895811" cy="2712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Islamic Wedding Invitation eCard - Happy Invites - Digital Ecard Mak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2210239"/>
            <a:ext cx="2000264" cy="2718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Flowchart: Terminator 20"/>
          <p:cNvSpPr/>
          <p:nvPr/>
        </p:nvSpPr>
        <p:spPr>
          <a:xfrm>
            <a:off x="214282" y="1714494"/>
            <a:ext cx="2000264" cy="35719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Hinduism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2285984" y="1714494"/>
            <a:ext cx="2000264" cy="35719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Christianism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4429124" y="1714494"/>
            <a:ext cx="2000264" cy="35719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Jainism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7" name="Flowchart: Terminator 26"/>
          <p:cNvSpPr/>
          <p:nvPr/>
        </p:nvSpPr>
        <p:spPr>
          <a:xfrm>
            <a:off x="6643702" y="1714494"/>
            <a:ext cx="2000264" cy="35719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Muslism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6626" name="Picture 2" descr="L:\printing\find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000246"/>
            <a:ext cx="1714512" cy="171451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857620" y="285734"/>
            <a:ext cx="2071702" cy="571504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Marriage Card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L:\printing\sadi disine\8b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54" y="2214560"/>
            <a:ext cx="1770994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L:\printing\sadi disine\6b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8033" y="2214560"/>
            <a:ext cx="1759917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L:\printing\sadi disine\7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16820"/>
            <a:ext cx="1895811" cy="2712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Flowchart: Terminator 20"/>
          <p:cNvSpPr/>
          <p:nvPr/>
        </p:nvSpPr>
        <p:spPr>
          <a:xfrm>
            <a:off x="3786182" y="928676"/>
            <a:ext cx="2214578" cy="428628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Hinduism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7650" name="Picture 2" descr="Hindu Wedding Card Preview - GraphicRiver | Hindu wedding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218052"/>
            <a:ext cx="2000264" cy="271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Flowchart: Terminator 14"/>
          <p:cNvSpPr/>
          <p:nvPr/>
        </p:nvSpPr>
        <p:spPr>
          <a:xfrm>
            <a:off x="3786182" y="1428742"/>
            <a:ext cx="2214578" cy="428628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Select Language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158" y="3286130"/>
            <a:ext cx="1691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9050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Rs 15</a:t>
            </a:r>
            <a:endParaRPr lang="en-US" sz="5400" b="0" cap="none" spc="0" dirty="0">
              <a:ln w="19050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71736" y="3357568"/>
            <a:ext cx="1691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9050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Rs 10</a:t>
            </a:r>
            <a:endParaRPr lang="en-US" sz="5400" b="0" cap="none" spc="0" dirty="0">
              <a:ln w="19050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3429006"/>
            <a:ext cx="1691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9050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Rs 25</a:t>
            </a:r>
            <a:endParaRPr lang="en-US" sz="5400" b="0" cap="none" spc="0" dirty="0">
              <a:ln w="19050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16" y="3571882"/>
            <a:ext cx="1691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9050" cmpd="sng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Rs 30</a:t>
            </a:r>
            <a:endParaRPr lang="en-US" sz="5400" b="0" cap="none" spc="0" dirty="0">
              <a:ln w="19050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7651" name="Picture 3" descr="L:\printing\find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2857502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pic>
        <p:nvPicPr>
          <p:cNvPr id="27650" name="Picture 2" descr="Hindu Wedding Card Preview - GraphicRiver | Hindu wedding ...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4282" y="785800"/>
            <a:ext cx="2786082" cy="4106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2" descr="L:\printing\sadi disine\8b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14678" y="785800"/>
            <a:ext cx="2786082" cy="4100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3" descr="L:\printing\sadi disine\6b.jpg"/>
          <p:cNvPicPr>
            <a:picLocks noChangeAspect="1" noChangeArrowheads="1"/>
          </p:cNvPicPr>
          <p:nvPr/>
        </p:nvPicPr>
        <p:blipFill>
          <a:blip r:embed="rId4" cstate="print"/>
          <a:srcRect l="6007"/>
          <a:stretch>
            <a:fillRect/>
          </a:stretch>
        </p:blipFill>
        <p:spPr bwMode="auto">
          <a:xfrm rot="16200000">
            <a:off x="5476475" y="1381526"/>
            <a:ext cx="4143404" cy="2809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Snip Same Side Corner Rectangle 22"/>
          <p:cNvSpPr/>
          <p:nvPr/>
        </p:nvSpPr>
        <p:spPr>
          <a:xfrm>
            <a:off x="4714876" y="3429006"/>
            <a:ext cx="2714644" cy="571504"/>
          </a:xfrm>
          <a:prstGeom prst="snip2Same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Order Now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8674" name="Picture 2" descr="L:\printing\find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3643320"/>
            <a:ext cx="1152531" cy="115253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2071670" y="857238"/>
            <a:ext cx="5143536" cy="1214446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LOGIN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285984" y="2786064"/>
            <a:ext cx="4786346" cy="1357322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New User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SIGN UP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91000">
              <a:srgbClr val="FFFF00">
                <a:alpha val="1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71420"/>
            <a:ext cx="335758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 Printing Order</a:t>
            </a:r>
            <a:endParaRPr lang="en-US" sz="24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768" y="142858"/>
            <a:ext cx="185738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Here</a:t>
            </a:r>
            <a:endParaRPr lang="en-US" sz="1600" dirty="0"/>
          </a:p>
        </p:txBody>
      </p:sp>
      <p:pic>
        <p:nvPicPr>
          <p:cNvPr id="27650" name="Picture 2" descr="Hindu Wedding Card Preview - GraphicRiver | Hindu wedding ...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43306" y="428610"/>
            <a:ext cx="2928958" cy="4317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Up Arrow 7"/>
          <p:cNvSpPr/>
          <p:nvPr/>
        </p:nvSpPr>
        <p:spPr>
          <a:xfrm>
            <a:off x="4572000" y="1071552"/>
            <a:ext cx="1000132" cy="78581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Click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Edit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6116" y="3786196"/>
            <a:ext cx="3500462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 smtClean="0">
                <a:solidFill>
                  <a:srgbClr val="FF0000"/>
                </a:solidFill>
              </a:rPr>
              <a:t>शुभ - विवाह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9698" name="Picture 2" descr="L:\printing\color editing window.PNG"/>
          <p:cNvPicPr>
            <a:picLocks noChangeAspect="1" noChangeArrowheads="1"/>
          </p:cNvPicPr>
          <p:nvPr/>
        </p:nvPicPr>
        <p:blipFill>
          <a:blip r:embed="rId3"/>
          <a:srcRect r="61571"/>
          <a:stretch>
            <a:fillRect/>
          </a:stretch>
        </p:blipFill>
        <p:spPr bwMode="auto">
          <a:xfrm>
            <a:off x="142844" y="2357436"/>
            <a:ext cx="2928926" cy="1028700"/>
          </a:xfrm>
          <a:prstGeom prst="rect">
            <a:avLst/>
          </a:prstGeom>
          <a:noFill/>
        </p:spPr>
      </p:pic>
      <p:pic>
        <p:nvPicPr>
          <p:cNvPr id="11" name="Picture 2" descr="L:\printing\color editing window.PNG"/>
          <p:cNvPicPr>
            <a:picLocks noChangeAspect="1" noChangeArrowheads="1"/>
          </p:cNvPicPr>
          <p:nvPr/>
        </p:nvPicPr>
        <p:blipFill>
          <a:blip r:embed="rId3"/>
          <a:srcRect l="65320"/>
          <a:stretch>
            <a:fillRect/>
          </a:stretch>
        </p:blipFill>
        <p:spPr bwMode="auto">
          <a:xfrm>
            <a:off x="285720" y="3500444"/>
            <a:ext cx="2643174" cy="1028700"/>
          </a:xfrm>
          <a:prstGeom prst="rect">
            <a:avLst/>
          </a:prstGeom>
          <a:noFill/>
        </p:spPr>
      </p:pic>
      <p:pic>
        <p:nvPicPr>
          <p:cNvPr id="29699" name="Picture 3" descr="L:\printing\sty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30" y="785800"/>
            <a:ext cx="1972141" cy="41957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575</TotalTime>
  <Words>191</Words>
  <Application>Microsoft Office PowerPoint</Application>
  <PresentationFormat>On-screen Show (16:9)</PresentationFormat>
  <Paragraphs>90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Flow</vt:lpstr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62</cp:revision>
  <dcterms:created xsi:type="dcterms:W3CDTF">2022-11-13T09:44:47Z</dcterms:created>
  <dcterms:modified xsi:type="dcterms:W3CDTF">2022-12-06T07:58:19Z</dcterms:modified>
</cp:coreProperties>
</file>