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1"/>
  </p:notesMasterIdLst>
  <p:sldIdLst>
    <p:sldId id="273" r:id="rId2"/>
    <p:sldId id="329" r:id="rId3"/>
    <p:sldId id="342" r:id="rId4"/>
    <p:sldId id="344" r:id="rId5"/>
    <p:sldId id="345" r:id="rId6"/>
    <p:sldId id="332" r:id="rId7"/>
    <p:sldId id="320" r:id="rId8"/>
    <p:sldId id="334" r:id="rId9"/>
    <p:sldId id="316" r:id="rId10"/>
  </p:sldIdLst>
  <p:sldSz cx="12192000" cy="6858000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D0B44F8-6AAF-4FFD-A904-41042D7293A8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C7D7BE0B-2E60-479B-B810-42E26D8862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4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82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5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8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3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56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2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7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5120-687C-4639-8E1D-A405186ABCDF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2B2215-8433-44B5-9A2A-E2BC899B3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5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C7F128B-0A9D-4B9F-B11C-876C05BE3552}"/>
              </a:ext>
            </a:extLst>
          </p:cNvPr>
          <p:cNvSpPr txBox="1"/>
          <p:nvPr/>
        </p:nvSpPr>
        <p:spPr>
          <a:xfrm>
            <a:off x="1918741" y="816640"/>
            <a:ext cx="7553063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 smtClean="0">
                <a:solidFill>
                  <a:srgbClr val="0070C0"/>
                </a:solidFill>
                <a:effectLst/>
                <a:latin typeface="Kruti Dev 010" pitchFamily="2" charset="0"/>
              </a:rPr>
              <a:t>xkscj</a:t>
            </a:r>
            <a:r>
              <a:rPr lang="en-US" sz="6600" b="1" dirty="0" smtClean="0">
                <a:solidFill>
                  <a:srgbClr val="0070C0"/>
                </a:solidFill>
                <a:effectLst/>
                <a:latin typeface="Kruti Dev 010" pitchFamily="2" charset="0"/>
              </a:rPr>
              <a:t> </a:t>
            </a:r>
            <a:r>
              <a:rPr lang="en-US" sz="6600" b="1" dirty="0" err="1" smtClean="0">
                <a:solidFill>
                  <a:srgbClr val="0070C0"/>
                </a:solidFill>
                <a:effectLst/>
                <a:latin typeface="Kruti Dev 010" pitchFamily="2" charset="0"/>
              </a:rPr>
              <a:t>isaV</a:t>
            </a:r>
            <a:endParaRPr lang="en-US" sz="6600" b="1" dirty="0" smtClean="0">
              <a:solidFill>
                <a:srgbClr val="0070C0"/>
              </a:solidFill>
              <a:effectLst/>
              <a:latin typeface="Kruti Dev 010" pitchFamily="2" charset="0"/>
            </a:endParaRPr>
          </a:p>
          <a:p>
            <a:pPr algn="ctr"/>
            <a:r>
              <a:rPr lang="en-US" sz="6600" b="1" dirty="0" err="1" smtClean="0">
                <a:solidFill>
                  <a:srgbClr val="0070C0"/>
                </a:solidFill>
                <a:latin typeface="Kruti Dev 010" pitchFamily="2" charset="0"/>
              </a:rPr>
              <a:t>izLrqfr</a:t>
            </a:r>
            <a:r>
              <a:rPr lang="en-US" sz="66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</a:p>
          <a:p>
            <a:pPr algn="ctr"/>
            <a:r>
              <a:rPr lang="en-US" sz="6600" b="1" dirty="0" err="1" smtClean="0">
                <a:solidFill>
                  <a:srgbClr val="0070C0"/>
                </a:solidFill>
                <a:effectLst/>
                <a:latin typeface="Kruti Dev 010" pitchFamily="2" charset="0"/>
              </a:rPr>
              <a:t>Jh</a:t>
            </a:r>
            <a:r>
              <a:rPr lang="en-US" sz="6600" b="1" dirty="0" smtClean="0">
                <a:solidFill>
                  <a:srgbClr val="0070C0"/>
                </a:solidFill>
                <a:effectLst/>
                <a:latin typeface="Kruti Dev 010" pitchFamily="2" charset="0"/>
              </a:rPr>
              <a:t> </a:t>
            </a:r>
            <a:r>
              <a:rPr lang="en-US" sz="6600" b="1" dirty="0" err="1" smtClean="0">
                <a:solidFill>
                  <a:srgbClr val="0070C0"/>
                </a:solidFill>
                <a:effectLst/>
                <a:latin typeface="Kruti Dev 010" pitchFamily="2" charset="0"/>
              </a:rPr>
              <a:t>jkejkt</a:t>
            </a:r>
            <a:r>
              <a:rPr lang="en-US" sz="6600" b="1" dirty="0" smtClean="0">
                <a:solidFill>
                  <a:srgbClr val="0070C0"/>
                </a:solidFill>
                <a:effectLst/>
                <a:latin typeface="Kruti Dev 010" pitchFamily="2" charset="0"/>
              </a:rPr>
              <a:t> flag </a:t>
            </a:r>
            <a:r>
              <a:rPr lang="en-US" sz="6600" b="1" dirty="0" err="1" smtClean="0">
                <a:solidFill>
                  <a:srgbClr val="0070C0"/>
                </a:solidFill>
                <a:effectLst/>
                <a:latin typeface="Kruti Dev 010" pitchFamily="2" charset="0"/>
              </a:rPr>
              <a:t>Bkdqj</a:t>
            </a:r>
            <a:endParaRPr lang="en-US" sz="6600" b="1" dirty="0" smtClean="0">
              <a:solidFill>
                <a:srgbClr val="0070C0"/>
              </a:solidFill>
              <a:effectLst/>
              <a:latin typeface="Kruti Dev 010" pitchFamily="2" charset="0"/>
            </a:endParaRPr>
          </a:p>
          <a:p>
            <a:pPr algn="ctr"/>
            <a:r>
              <a:rPr lang="en-US" sz="6600" b="1" dirty="0" err="1" smtClean="0">
                <a:solidFill>
                  <a:srgbClr val="0070C0"/>
                </a:solidFill>
                <a:effectLst/>
                <a:latin typeface="Kruti Dev 010" pitchFamily="2" charset="0"/>
              </a:rPr>
              <a:t>Lkkxj</a:t>
            </a:r>
            <a:r>
              <a:rPr lang="en-US" sz="6600" b="1" dirty="0" smtClean="0">
                <a:solidFill>
                  <a:srgbClr val="0070C0"/>
                </a:solidFill>
                <a:effectLst/>
                <a:latin typeface="Kruti Dev 010" pitchFamily="2" charset="0"/>
              </a:rPr>
              <a:t> e/;</a:t>
            </a:r>
            <a:r>
              <a:rPr lang="en-US" sz="6600" b="1" dirty="0" err="1" smtClean="0">
                <a:solidFill>
                  <a:srgbClr val="0070C0"/>
                </a:solidFill>
                <a:effectLst/>
                <a:latin typeface="Kruti Dev 010" pitchFamily="2" charset="0"/>
              </a:rPr>
              <a:t>izns’k</a:t>
            </a:r>
            <a:endParaRPr lang="en-US" sz="6600" b="1" dirty="0" smtClean="0">
              <a:solidFill>
                <a:srgbClr val="0070C0"/>
              </a:solidFill>
              <a:effectLst/>
              <a:latin typeface="Kruti Dev 010" pitchFamily="2" charset="0"/>
            </a:endParaRPr>
          </a:p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eksckbZy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8458898630]</a:t>
            </a:r>
          </a:p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ramrajthakur07@gmail.com</a:t>
            </a:r>
            <a:endParaRPr lang="en-US" sz="2400" b="1" dirty="0" smtClean="0">
              <a:solidFill>
                <a:srgbClr val="0070C0"/>
              </a:solidFill>
              <a:effectLst/>
              <a:latin typeface="Kruti Dev 010" pitchFamily="2" charset="0"/>
            </a:endParaRPr>
          </a:p>
          <a:p>
            <a:pPr algn="ctr"/>
            <a:r>
              <a:rPr lang="en-US" sz="6600" b="1" dirty="0" smtClean="0">
                <a:solidFill>
                  <a:srgbClr val="0070C0"/>
                </a:solidFill>
                <a:effectLst/>
                <a:latin typeface="Kruti Dev 010" pitchFamily="2" charset="0"/>
              </a:rPr>
              <a:t>   </a:t>
            </a:r>
            <a:endParaRPr lang="en-US" sz="6600" b="1" dirty="0">
              <a:solidFill>
                <a:srgbClr val="0070C0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en-US" sz="32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3BD4712-2E1D-4D35-B2B1-A999B789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40" y="5279366"/>
            <a:ext cx="2808958" cy="125083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Kruti Dev 010" pitchFamily="2" charset="0"/>
            </a:endParaRPr>
          </a:p>
          <a:p>
            <a:pPr marL="0" indent="0" algn="r">
              <a:buNone/>
            </a:pPr>
            <a:endParaRPr lang="en-US" b="1" dirty="0">
              <a:solidFill>
                <a:schemeClr val="accent5"/>
              </a:solidFill>
              <a:latin typeface="Kruti Dev 01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7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2C2AA3-A610-497A-890A-6A5569A55E00}"/>
              </a:ext>
            </a:extLst>
          </p:cNvPr>
          <p:cNvSpPr txBox="1"/>
          <p:nvPr/>
        </p:nvSpPr>
        <p:spPr>
          <a:xfrm>
            <a:off x="1190445" y="584616"/>
            <a:ext cx="845388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solidFill>
                <a:srgbClr val="0070C0"/>
              </a:solidFill>
              <a:latin typeface="Graphik Web"/>
            </a:endParaRPr>
          </a:p>
          <a:p>
            <a:pPr algn="ctr"/>
            <a:r>
              <a:rPr lang="en-US" sz="6000" b="1" dirty="0" err="1" smtClean="0">
                <a:solidFill>
                  <a:srgbClr val="0070C0"/>
                </a:solidFill>
                <a:latin typeface="Kruti Dev 010" pitchFamily="2" charset="0"/>
              </a:rPr>
              <a:t>gekjh</a:t>
            </a:r>
            <a:r>
              <a:rPr lang="en-US" sz="6000" b="1" dirty="0" smtClean="0">
                <a:solidFill>
                  <a:srgbClr val="0070C0"/>
                </a:solidFill>
                <a:latin typeface="Kruti Dev 010" pitchFamily="2" charset="0"/>
              </a:rPr>
              <a:t> ;</a:t>
            </a:r>
            <a:r>
              <a:rPr lang="en-US" sz="6000" b="1" dirty="0" err="1" smtClean="0">
                <a:solidFill>
                  <a:srgbClr val="0070C0"/>
                </a:solidFill>
                <a:latin typeface="Kruti Dev 010" pitchFamily="2" charset="0"/>
              </a:rPr>
              <a:t>kstuk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&amp;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xk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;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ds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xkscj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ls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isaV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rS;kj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djukA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   &amp; ;s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lkekftd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dk;Z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gSA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blls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xkS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laj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{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k.k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        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Hkh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izkIr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gksxkA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ogha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ge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yksxksa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dks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jkstxkj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miyC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/k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djk;k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tk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ldrk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Kruti Dev 010" pitchFamily="2" charset="0"/>
              </a:rPr>
              <a:t>gSA</a:t>
            </a:r>
            <a:r>
              <a:rPr lang="en-US" sz="3200" b="1" dirty="0" smtClean="0">
                <a:solidFill>
                  <a:srgbClr val="0070C0"/>
                </a:solidFill>
                <a:latin typeface="Kruti Dev 010" pitchFamily="2" charset="0"/>
              </a:rPr>
              <a:t>   </a:t>
            </a:r>
            <a:endParaRPr lang="en-US" sz="3200" b="1" dirty="0" smtClean="0">
              <a:solidFill>
                <a:srgbClr val="0070C0"/>
              </a:solidFill>
              <a:latin typeface="Graphik Web"/>
            </a:endParaRPr>
          </a:p>
          <a:p>
            <a:pPr algn="ctr"/>
            <a:r>
              <a:rPr lang="en-US" sz="3200" dirty="0" smtClean="0">
                <a:solidFill>
                  <a:srgbClr val="0070C0"/>
                </a:solidFill>
                <a:latin typeface="Graphik Web"/>
              </a:rPr>
              <a:t> </a:t>
            </a:r>
          </a:p>
          <a:p>
            <a:pPr algn="just"/>
            <a:endParaRPr lang="en-US" sz="4000" dirty="0">
              <a:solidFill>
                <a:srgbClr val="0070C0"/>
              </a:solidFill>
              <a:latin typeface="Graphik Web"/>
            </a:endParaRPr>
          </a:p>
          <a:p>
            <a:pPr algn="just"/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9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FE5DC2-5B01-4142-8CA2-9E35EF154F55}"/>
              </a:ext>
            </a:extLst>
          </p:cNvPr>
          <p:cNvSpPr txBox="1"/>
          <p:nvPr/>
        </p:nvSpPr>
        <p:spPr>
          <a:xfrm>
            <a:off x="449705" y="181154"/>
            <a:ext cx="974671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leL;k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,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oa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lek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kku</a:t>
            </a:r>
            <a:endParaRPr lang="en-US" sz="40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leL;k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cktkj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miyC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/k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dSfedy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;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qDr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yksxksa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dh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fofHkUUk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chekfj;ksa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dkj.k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cu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jgsaA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tks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LokLF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fy;s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gkfudkjd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lnhZ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vLFkek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tSlh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xaHkhj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chekfj;ksa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tUe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ns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lek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kkUk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tSfod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rS;kj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dj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gaSA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tks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yksxksa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chekfj;ksa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eqfDr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fnyk;sxkA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;s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thok.kq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jks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i;kZoj.k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iwodZ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dhVk.kqq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jks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jfgr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fo’k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jfgr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Hkjh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/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kkrqvksa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eqfDr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m’.krkjks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ogha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vU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dh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rqyuk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lLrk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vkSj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LoLF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o/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kZd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jgsxkA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</a:t>
            </a:r>
            <a:endParaRPr lang="en-US" sz="3600" dirty="0">
              <a:solidFill>
                <a:srgbClr val="C00000"/>
              </a:solidFill>
            </a:endParaRPr>
          </a:p>
          <a:p>
            <a:pPr algn="just"/>
            <a:endParaRPr lang="en-US" sz="3600" dirty="0">
              <a:solidFill>
                <a:srgbClr val="C00000"/>
              </a:solidFill>
            </a:endParaRP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6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B0F6AC-34E6-4B53-B488-CD2C3299E250}"/>
              </a:ext>
            </a:extLst>
          </p:cNvPr>
          <p:cNvSpPr txBox="1"/>
          <p:nvPr/>
        </p:nvSpPr>
        <p:spPr>
          <a:xfrm>
            <a:off x="584617" y="239843"/>
            <a:ext cx="1050032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ctr"/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mÌss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';</a:t>
            </a:r>
          </a:p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   </a:t>
            </a:r>
          </a:p>
          <a:p>
            <a:pPr algn="just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&amp;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tSfod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rS;kj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djukA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tks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iw.kZrk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tSfod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vkSj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LoLF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o/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kZd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gksA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  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blds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lkFk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xkS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laj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{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k.k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,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Lo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jkstxkj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miyC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/k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gksA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1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AC1756-1F54-4E51-AFED-A3FE8F6123F9}"/>
              </a:ext>
            </a:extLst>
          </p:cNvPr>
          <p:cNvSpPr txBox="1"/>
          <p:nvPr/>
        </p:nvSpPr>
        <p:spPr>
          <a:xfrm>
            <a:off x="839449" y="638355"/>
            <a:ext cx="905504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lsok;sa</a:t>
            </a:r>
            <a:endParaRPr lang="en-US" sz="60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ctr"/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Ykksdy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Vw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oksdy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yksdy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Vw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oksdy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Fkhe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dk;Z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gaSA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cqansy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[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kaM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oa’k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dh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fLFkfr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ih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&lt;k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tud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mi;ksx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flQZ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nw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/k rd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lfefr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xkscj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oehZdEiksfVaax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tSfod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[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kkn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lfgr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vU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lkexzh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orZeku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ifjos’k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ns[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kus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fey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jgh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;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gka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xkscj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rS;kj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tks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iw.kZr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%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tSfod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;s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yksxksa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LokLF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fy;s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Hkh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ykHkdkjh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gksxkA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blesa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i;kZoj.k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vuqdwyu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dh {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kerk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xkscj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iasV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dSfedy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dh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rqyuk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esa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lLrk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jgsxkA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txg&amp;txg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bldk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izpkj&amp;izlkj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djsxsaA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ftlls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vf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vf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yksx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bldk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mi;ksx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,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{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k.k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Hkh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ykHk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gksxkA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</a:t>
            </a:r>
          </a:p>
          <a:p>
            <a:pPr algn="ctr"/>
            <a:endParaRPr lang="en-US" sz="2400" b="1" dirty="0">
              <a:solidFill>
                <a:srgbClr val="C00000"/>
              </a:solidFill>
              <a:latin typeface="Kruti Dev 0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6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BCAB7A-7714-47EB-B118-2B5C9E98BF62}"/>
              </a:ext>
            </a:extLst>
          </p:cNvPr>
          <p:cNvSpPr txBox="1"/>
          <p:nvPr/>
        </p:nvSpPr>
        <p:spPr>
          <a:xfrm>
            <a:off x="689548" y="404734"/>
            <a:ext cx="937747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izfrLi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kkZ</a:t>
            </a:r>
            <a:endParaRPr lang="en-US" sz="54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orZeku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cktkj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czkaMsM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daifu;ksa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gekjh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izfrLi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kkZ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jgsxhA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vR;k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/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kqfud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jaxksa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fMtkbZuksa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lkFk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yksxksa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yqHkk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gaSA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ysfdu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dksfoM&amp;19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egkekjh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us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yksxksa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LokLF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izfr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lpsr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fd;k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;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gha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gekjs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izksMsDV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dh ’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kq:vkr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gksrh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;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gh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pht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gesa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czkaMsM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daifu;ksa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vyx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vkSj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l{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ke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cukrh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iratfy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bldk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lcls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cMk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mnkgj.k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5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E7C7091-5E48-4DE7-B4B5-1E0D1A1A97DE}"/>
              </a:ext>
            </a:extLst>
          </p:cNvPr>
          <p:cNvSpPr txBox="1"/>
          <p:nvPr/>
        </p:nvSpPr>
        <p:spPr>
          <a:xfrm>
            <a:off x="824459" y="539646"/>
            <a:ext cx="10135849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ykxr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cpr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],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oa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Ukohuhdj.k</a:t>
            </a:r>
            <a:endParaRPr lang="en-US" sz="54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Ykkxr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</a:p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fMLVsaij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90 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izfr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fdyks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iSfdax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lfgr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</a:p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beY’ku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200 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izfr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fdyks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Ckktkj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ewY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</a:t>
            </a:r>
          </a:p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fMLVsaij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120 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izfr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fdyks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beY’ku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250 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izfr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fdyks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cpr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fMLVsaij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30 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izfr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fdyks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</a:p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beY’ku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50 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izfr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fdyks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uohuhdj.k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&amp;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tSfod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i;kZoj.k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vuqdwyA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</a:p>
          <a:p>
            <a:pPr algn="just"/>
            <a:endParaRPr lang="en-US" sz="32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endParaRPr lang="en-US" sz="3200" b="1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endParaRPr lang="en-US" sz="3200" b="1" dirty="0" smtClean="0">
              <a:solidFill>
                <a:srgbClr val="002060"/>
              </a:solidFill>
              <a:latin typeface="Kruti Dev 010" pitchFamily="2" charset="0"/>
            </a:endParaRPr>
          </a:p>
          <a:p>
            <a:pPr algn="just"/>
            <a:r>
              <a:rPr lang="en-US" sz="3200" b="1" dirty="0" smtClean="0">
                <a:solidFill>
                  <a:srgbClr val="002060"/>
                </a:solidFill>
                <a:latin typeface="Kruti Dev 010" pitchFamily="2" charset="0"/>
              </a:rPr>
              <a:t> </a:t>
            </a:r>
            <a:endParaRPr lang="en-US" sz="3200" b="1" dirty="0">
              <a:solidFill>
                <a:srgbClr val="002060"/>
              </a:solidFill>
              <a:latin typeface="Kruti Dev 0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3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66AF72-20D5-43D8-9DE3-59EF39D2F0A4}"/>
              </a:ext>
            </a:extLst>
          </p:cNvPr>
          <p:cNvSpPr txBox="1"/>
          <p:nvPr/>
        </p:nvSpPr>
        <p:spPr>
          <a:xfrm>
            <a:off x="359765" y="764498"/>
            <a:ext cx="929319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fjekdZ</a:t>
            </a:r>
            <a:endParaRPr lang="en-US" sz="5400" dirty="0" smtClean="0">
              <a:solidFill>
                <a:schemeClr val="accent2">
                  <a:lumMod val="75000"/>
                </a:schemeClr>
              </a:solidFill>
              <a:latin typeface="Kruti Dev 010" pitchFamily="2" charset="0"/>
            </a:endParaRPr>
          </a:p>
          <a:p>
            <a:pPr algn="just"/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xkscj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rS;kj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djuk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;s ,d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uohu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}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fr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bllsa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ge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i;kZoj.k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vkSj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xkS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laj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{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k.k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dks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egRo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nsrs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ogha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yksxksa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dks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Lo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jkstxkj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Hkh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izkIr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gksxkA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;s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m|ksx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ds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: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esa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fodflr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fd;k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ldrk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jktLFkku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fcgkj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egkjk’V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mRrjizns'k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] e/;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izns'k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lfgr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vU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;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jkT;ksa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esa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xkscj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ls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isaV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dk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mi;ksx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fd;k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tk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jgk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gSA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5400" dirty="0" smtClean="0">
                <a:solidFill>
                  <a:srgbClr val="C00000"/>
                </a:solidFill>
                <a:latin typeface="Kruti Dev 010" pitchFamily="2" charset="0"/>
              </a:rPr>
              <a:t> </a:t>
            </a:r>
            <a:endParaRPr lang="en-US" sz="5400" dirty="0">
              <a:solidFill>
                <a:srgbClr val="C00000"/>
              </a:solidFill>
              <a:latin typeface="Kruti Dev 0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1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97B1586-D176-45D2-B778-72337568101E}"/>
              </a:ext>
            </a:extLst>
          </p:cNvPr>
          <p:cNvSpPr txBox="1"/>
          <p:nvPr/>
        </p:nvSpPr>
        <p:spPr>
          <a:xfrm>
            <a:off x="464695" y="696804"/>
            <a:ext cx="1025327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endParaRPr lang="en-US" sz="8800" b="0" i="0" dirty="0" smtClean="0">
              <a:solidFill>
                <a:schemeClr val="accent2">
                  <a:lumMod val="75000"/>
                </a:schemeClr>
              </a:solidFill>
              <a:effectLst/>
              <a:latin typeface="Kruti Dev 010" pitchFamily="2" charset="0"/>
            </a:endParaRPr>
          </a:p>
          <a:p>
            <a:pPr algn="ctr"/>
            <a:r>
              <a:rPr lang="en-US" sz="8800" dirty="0" err="1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Lkknj</a:t>
            </a:r>
            <a:r>
              <a:rPr lang="en-US" sz="8800" dirty="0" smtClean="0">
                <a:solidFill>
                  <a:schemeClr val="accent2">
                    <a:lumMod val="75000"/>
                  </a:schemeClr>
                </a:solidFill>
                <a:latin typeface="Kruti Dev 010" pitchFamily="2" charset="0"/>
              </a:rPr>
              <a:t> </a:t>
            </a:r>
            <a:r>
              <a:rPr lang="en-US" sz="8800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Kruti Dev 010" pitchFamily="2" charset="0"/>
              </a:rPr>
              <a:t>/</a:t>
            </a:r>
            <a:r>
              <a:rPr lang="en-US" sz="8800" b="0" i="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Kruti Dev 010" pitchFamily="2" charset="0"/>
              </a:rPr>
              <a:t>kU;okn</a:t>
            </a:r>
            <a:r>
              <a:rPr lang="en-US" sz="8800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Kruti Dev 010" pitchFamily="2" charset="0"/>
              </a:rPr>
              <a:t> 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r>
              <a:rPr lang="en-US" sz="8800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Kruti Dev 010" pitchFamily="2" charset="0"/>
              </a:rPr>
              <a:t> </a:t>
            </a:r>
            <a:endParaRPr lang="en-US" sz="8800" b="0" i="0" dirty="0">
              <a:solidFill>
                <a:schemeClr val="accent2">
                  <a:lumMod val="75000"/>
                </a:schemeClr>
              </a:solidFill>
              <a:effectLst/>
              <a:latin typeface="Kruti Dev 010" pitchFamily="2" charset="0"/>
            </a:endParaRPr>
          </a:p>
          <a:p>
            <a:pPr algn="l" rtl="0"/>
            <a:endParaRPr lang="en-US" sz="2800" dirty="0">
              <a:solidFill>
                <a:srgbClr val="282C33"/>
              </a:solidFill>
              <a:latin typeface="Graphik"/>
            </a:endParaRPr>
          </a:p>
          <a:p>
            <a:pPr algn="l" rtl="0"/>
            <a:endParaRPr lang="en-US" sz="2800" b="0" i="0" dirty="0">
              <a:solidFill>
                <a:srgbClr val="282C33"/>
              </a:solidFill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052213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863</TotalTime>
  <Words>485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Graphik</vt:lpstr>
      <vt:lpstr>Graphik Web</vt:lpstr>
      <vt:lpstr>Kruti Dev 010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ASPECTS OF MEDICAL PRACTICES</dc:title>
  <dc:creator>Aayushi pathak</dc:creator>
  <cp:lastModifiedBy>Microsoft account</cp:lastModifiedBy>
  <cp:revision>150</cp:revision>
  <dcterms:created xsi:type="dcterms:W3CDTF">2022-03-17T09:44:31Z</dcterms:created>
  <dcterms:modified xsi:type="dcterms:W3CDTF">2023-01-11T10:22:30Z</dcterms:modified>
</cp:coreProperties>
</file>