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58" r:id="rId4"/>
    <p:sldId id="277" r:id="rId5"/>
    <p:sldId id="278" r:id="rId6"/>
    <p:sldId id="259" r:id="rId7"/>
    <p:sldId id="260" r:id="rId8"/>
    <p:sldId id="267" r:id="rId9"/>
  </p:sldIdLst>
  <p:sldSz cx="18288000" cy="10287000"/>
  <p:notesSz cx="6858000" cy="9144000"/>
  <p:embeddedFontLst>
    <p:embeddedFont>
      <p:font typeface="Assistant" panose="020B0604020202020204" charset="-79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ira Sans" panose="020B0604020202020204" charset="0"/>
      <p:regular r:id="rId17"/>
      <p:bold r:id="rId18"/>
      <p:italic r:id="rId19"/>
      <p:boldItalic r:id="rId20"/>
    </p:embeddedFont>
    <p:embeddedFont>
      <p:font typeface="Fira Sans Medium" panose="020B0604020202020204" charset="0"/>
      <p:regular r:id="rId21"/>
      <p:bold r:id="rId22"/>
      <p:italic r:id="rId23"/>
      <p:boldItalic r:id="rId24"/>
    </p:embeddedFont>
    <p:embeddedFont>
      <p:font typeface="Red Hat Display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9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80297702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480297702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495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olet Yellow and Green Geometric Project Roadmap Presentation 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-3075206" y="-2259745"/>
            <a:ext cx="14864508" cy="14931136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F4C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3"/>
          <p:cNvGrpSpPr/>
          <p:nvPr/>
        </p:nvGrpSpPr>
        <p:grpSpPr>
          <a:xfrm>
            <a:off x="1119321" y="6923675"/>
            <a:ext cx="497803" cy="500035"/>
            <a:chOff x="1813" y="0"/>
            <a:chExt cx="809173" cy="812800"/>
          </a:xfrm>
        </p:grpSpPr>
        <p:sp>
          <p:nvSpPr>
            <p:cNvPr id="12" name="Google Shape;12;p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A16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3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oogle Shape;14;p3"/>
          <p:cNvGrpSpPr/>
          <p:nvPr/>
        </p:nvGrpSpPr>
        <p:grpSpPr>
          <a:xfrm>
            <a:off x="1776546" y="6923675"/>
            <a:ext cx="497803" cy="500035"/>
            <a:chOff x="1813" y="0"/>
            <a:chExt cx="809173" cy="812800"/>
          </a:xfrm>
        </p:grpSpPr>
        <p:sp>
          <p:nvSpPr>
            <p:cNvPr id="15" name="Google Shape;15;p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BB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" name="Google Shape;17;p3"/>
          <p:cNvGrpSpPr/>
          <p:nvPr/>
        </p:nvGrpSpPr>
        <p:grpSpPr>
          <a:xfrm>
            <a:off x="2438533" y="6923675"/>
            <a:ext cx="497803" cy="500035"/>
            <a:chOff x="1813" y="0"/>
            <a:chExt cx="809173" cy="812800"/>
          </a:xfrm>
        </p:grpSpPr>
        <p:sp>
          <p:nvSpPr>
            <p:cNvPr id="18" name="Google Shape;18;p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E6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119325" y="43468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5925" y="804650"/>
            <a:ext cx="1410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19825" y="3373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2"/>
          </p:nvPr>
        </p:nvSpPr>
        <p:spPr>
          <a:xfrm>
            <a:off x="1010175" y="1950125"/>
            <a:ext cx="6984900" cy="90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3500"/>
              <a:buFont typeface="Fira Sans Medium"/>
              <a:buNone/>
              <a:defRPr sz="35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>
              <a:spcBef>
                <a:spcPts val="560"/>
              </a:spcBef>
              <a:spcAft>
                <a:spcPts val="0"/>
              </a:spcAft>
              <a:buSzPts val="3500"/>
              <a:buFont typeface="Fira Sans Medium"/>
              <a:buNone/>
              <a:defRPr sz="3500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lvl="2">
              <a:spcBef>
                <a:spcPts val="480"/>
              </a:spcBef>
              <a:spcAft>
                <a:spcPts val="0"/>
              </a:spcAft>
              <a:buSzPts val="3500"/>
              <a:buFont typeface="Fira Sans Medium"/>
              <a:buNone/>
              <a:defRPr sz="3500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3500"/>
              <a:buFont typeface="Fira Sans Medium"/>
              <a:buNone/>
              <a:defRPr sz="3500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3500"/>
              <a:buFont typeface="Fira Sans Medium"/>
              <a:buNone/>
              <a:defRPr sz="3500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3500"/>
              <a:buFont typeface="Fira Sans Medium"/>
              <a:buNone/>
              <a:defRPr sz="3500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3500"/>
              <a:buFont typeface="Fira Sans Medium"/>
              <a:buNone/>
              <a:defRPr sz="3500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3500"/>
              <a:buFont typeface="Fira Sans Medium"/>
              <a:buNone/>
              <a:defRPr sz="3500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lvl="8">
              <a:spcBef>
                <a:spcPts val="400"/>
              </a:spcBef>
              <a:spcAft>
                <a:spcPts val="0"/>
              </a:spcAft>
              <a:buSzPts val="3500"/>
              <a:buFont typeface="Fira Sans Medium"/>
              <a:buNone/>
              <a:defRPr sz="3500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098538" y="4975988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 sz="2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 sz="2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 sz="2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 sz="2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 sz="2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5925" y="804650"/>
            <a:ext cx="1410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000" y="-8875"/>
            <a:ext cx="18291008" cy="10286869"/>
          </a:xfrm>
          <a:custGeom>
            <a:avLst/>
            <a:gdLst/>
            <a:ahLst/>
            <a:cxnLst/>
            <a:rect l="l" t="t" r="r" b="b"/>
            <a:pathLst>
              <a:path w="4816592" h="982509" extrusionOk="0">
                <a:moveTo>
                  <a:pt x="0" y="0"/>
                </a:moveTo>
                <a:lnTo>
                  <a:pt x="4816592" y="0"/>
                </a:lnTo>
                <a:lnTo>
                  <a:pt x="4816592" y="982509"/>
                </a:lnTo>
                <a:lnTo>
                  <a:pt x="0" y="982509"/>
                </a:lnTo>
                <a:close/>
              </a:path>
            </a:pathLst>
          </a:custGeom>
          <a:solidFill>
            <a:srgbClr val="A16AE8"/>
          </a:solidFill>
          <a:ln>
            <a:noFill/>
          </a:ln>
        </p:spPr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687875" y="33995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»"/>
              <a:defRPr sz="2400">
                <a:solidFill>
                  <a:schemeClr val="lt1"/>
                </a:solidFill>
              </a:defRPr>
            </a:lvl5pPr>
            <a:lvl6pPr marL="2743200" lvl="5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marL="3200400" lvl="6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marL="3657600" lvl="7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marL="4114800" lvl="8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9620975" y="333412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»"/>
              <a:defRPr sz="2400">
                <a:solidFill>
                  <a:schemeClr val="lt1"/>
                </a:solidFill>
              </a:defRPr>
            </a:lvl5pPr>
            <a:lvl6pPr marL="2743200" lvl="5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marL="3200400" lvl="6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marL="3657600" lvl="7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marL="4114800" lvl="8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5925" y="804650"/>
            <a:ext cx="1410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711750" y="1248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2035750" y="4604000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7589425" y="4546750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0" y="0"/>
            <a:ext cx="18287898" cy="10286740"/>
          </a:xfrm>
          <a:custGeom>
            <a:avLst/>
            <a:gdLst/>
            <a:ahLst/>
            <a:cxnLst/>
            <a:rect l="l" t="t" r="r" b="b"/>
            <a:pathLst>
              <a:path w="660511" h="714481" extrusionOk="0">
                <a:moveTo>
                  <a:pt x="0" y="0"/>
                </a:moveTo>
                <a:lnTo>
                  <a:pt x="660511" y="0"/>
                </a:lnTo>
                <a:lnTo>
                  <a:pt x="660511" y="714481"/>
                </a:lnTo>
                <a:lnTo>
                  <a:pt x="0" y="714481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389600" y="29661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marL="1371600" lvl="2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4pPr>
            <a:lvl5pPr marL="2286000" lvl="4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»"/>
              <a:defRPr sz="2400">
                <a:solidFill>
                  <a:schemeClr val="lt1"/>
                </a:solidFill>
              </a:defRPr>
            </a:lvl5pPr>
            <a:lvl6pPr marL="2743200" lvl="5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marL="3200400" lvl="6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marL="3657600" lvl="7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marL="4114800" lvl="8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15925" y="804650"/>
            <a:ext cx="1410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>
            <a:spLocks noGrp="1"/>
          </p:cNvSpPr>
          <p:nvPr>
            <p:ph type="pic" idx="2"/>
          </p:nvPr>
        </p:nvSpPr>
        <p:spPr>
          <a:xfrm>
            <a:off x="9509600" y="2432500"/>
            <a:ext cx="8778300" cy="675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3000" y="-8875"/>
            <a:ext cx="18363257" cy="10370382"/>
          </a:xfrm>
          <a:custGeom>
            <a:avLst/>
            <a:gdLst/>
            <a:ahLst/>
            <a:cxnLst/>
            <a:rect l="l" t="t" r="r" b="b"/>
            <a:pathLst>
              <a:path w="4816592" h="982509" extrusionOk="0">
                <a:moveTo>
                  <a:pt x="0" y="0"/>
                </a:moveTo>
                <a:lnTo>
                  <a:pt x="4816592" y="0"/>
                </a:lnTo>
                <a:lnTo>
                  <a:pt x="4816592" y="982509"/>
                </a:lnTo>
                <a:lnTo>
                  <a:pt x="0" y="982509"/>
                </a:lnTo>
                <a:close/>
              </a:path>
            </a:pathLst>
          </a:custGeom>
          <a:solidFill>
            <a:srgbClr val="A16AE8"/>
          </a:solidFill>
          <a:ln>
            <a:noFill/>
          </a:ln>
        </p:spPr>
      </p:sp>
      <p:sp>
        <p:nvSpPr>
          <p:cNvPr id="60" name="Google Shape;60;p10"/>
          <p:cNvSpPr>
            <a:spLocks noGrp="1"/>
          </p:cNvSpPr>
          <p:nvPr>
            <p:ph type="pic" idx="2"/>
          </p:nvPr>
        </p:nvSpPr>
        <p:spPr>
          <a:xfrm>
            <a:off x="-5863107" y="-8437"/>
            <a:ext cx="13825800" cy="103695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8521625" y="282705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marL="1371600" lvl="2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4pPr>
            <a:lvl5pPr marL="2286000" lvl="4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»"/>
              <a:defRPr sz="2400">
                <a:solidFill>
                  <a:schemeClr val="lt1"/>
                </a:solidFill>
              </a:defRPr>
            </a:lvl5pPr>
            <a:lvl6pPr marL="2743200" lvl="5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marL="3200400" lvl="6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marL="3657600" lvl="7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marL="4114800" lvl="8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701450" y="823600"/>
            <a:ext cx="1410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5400000">
            <a:off x="327802" y="1157550"/>
            <a:ext cx="1266600" cy="1921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82852" tIns="182852" rIns="182852" bIns="1828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2"/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088952" y="1485150"/>
            <a:ext cx="14415000" cy="126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17239652" y="9260500"/>
            <a:ext cx="1048200" cy="102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318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1750" y="1248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ira Sans"/>
              <a:buNone/>
              <a:defRPr sz="44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61875" y="37067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ssistant"/>
              <a:buChar char="•"/>
              <a:defRPr sz="32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Char char="–"/>
              <a:defRPr sz="28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sistant"/>
              <a:buChar char="•"/>
              <a:defRPr sz="24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–"/>
              <a:defRPr sz="20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»"/>
              <a:defRPr sz="20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  <a:defRPr sz="20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  <a:defRPr sz="20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  <a:defRPr sz="20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  <a:defRPr sz="20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12411628" y="6118352"/>
            <a:ext cx="2209038" cy="2718816"/>
          </a:xfrm>
          <a:custGeom>
            <a:avLst/>
            <a:gdLst/>
            <a:ahLst/>
            <a:cxnLst/>
            <a:rect l="l" t="t" r="r" b="b"/>
            <a:pathLst>
              <a:path w="660400" h="812800" extrusionOk="0">
                <a:moveTo>
                  <a:pt x="220252" y="19070"/>
                </a:moveTo>
                <a:cubicBezTo>
                  <a:pt x="254000" y="7556"/>
                  <a:pt x="292600" y="0"/>
                  <a:pt x="330378" y="0"/>
                </a:cubicBezTo>
                <a:cubicBezTo>
                  <a:pt x="368157" y="0"/>
                  <a:pt x="404509" y="6476"/>
                  <a:pt x="438009" y="17990"/>
                </a:cubicBezTo>
                <a:cubicBezTo>
                  <a:pt x="438723" y="18350"/>
                  <a:pt x="439435" y="18350"/>
                  <a:pt x="440148" y="18710"/>
                </a:cubicBezTo>
                <a:cubicBezTo>
                  <a:pt x="565955" y="64765"/>
                  <a:pt x="658618" y="186379"/>
                  <a:pt x="660400" y="328502"/>
                </a:cubicBezTo>
                <a:lnTo>
                  <a:pt x="660400" y="812800"/>
                </a:lnTo>
                <a:lnTo>
                  <a:pt x="0" y="812800"/>
                </a:lnTo>
                <a:lnTo>
                  <a:pt x="0" y="328861"/>
                </a:lnTo>
                <a:cubicBezTo>
                  <a:pt x="1782" y="185660"/>
                  <a:pt x="93019" y="64045"/>
                  <a:pt x="220252" y="19070"/>
                </a:cubicBezTo>
                <a:close/>
              </a:path>
            </a:pathLst>
          </a:custGeom>
          <a:solidFill>
            <a:srgbClr val="4BB8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/>
          <p:nvPr/>
        </p:nvSpPr>
        <p:spPr>
          <a:xfrm>
            <a:off x="13500802" y="1268317"/>
            <a:ext cx="4319838" cy="6209443"/>
          </a:xfrm>
          <a:custGeom>
            <a:avLst/>
            <a:gdLst/>
            <a:ahLst/>
            <a:cxnLst/>
            <a:rect l="l" t="t" r="r" b="b"/>
            <a:pathLst>
              <a:path w="3058160" h="6109970" extrusionOk="0">
                <a:moveTo>
                  <a:pt x="3058160" y="6109970"/>
                </a:moveTo>
                <a:lnTo>
                  <a:pt x="0" y="6109970"/>
                </a:lnTo>
                <a:lnTo>
                  <a:pt x="0" y="1527810"/>
                </a:lnTo>
                <a:cubicBezTo>
                  <a:pt x="0" y="684530"/>
                  <a:pt x="684530" y="0"/>
                  <a:pt x="1529080" y="0"/>
                </a:cubicBezTo>
                <a:lnTo>
                  <a:pt x="1529080" y="0"/>
                </a:lnTo>
                <a:cubicBezTo>
                  <a:pt x="2373630" y="0"/>
                  <a:pt x="3058160" y="684530"/>
                  <a:pt x="3058160" y="1529080"/>
                </a:cubicBezTo>
                <a:lnTo>
                  <a:pt x="3058160" y="610997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17098391" y="4487164"/>
            <a:ext cx="1189609" cy="1312672"/>
          </a:xfrm>
          <a:custGeom>
            <a:avLst/>
            <a:gdLst/>
            <a:ahLst/>
            <a:cxnLst/>
            <a:rect l="l" t="t" r="r" b="b"/>
            <a:pathLst>
              <a:path w="736600" h="812800" extrusionOk="0">
                <a:moveTo>
                  <a:pt x="736600" y="0"/>
                </a:moveTo>
                <a:lnTo>
                  <a:pt x="736600" y="812800"/>
                </a:lnTo>
                <a:lnTo>
                  <a:pt x="368300" y="685800"/>
                </a:lnTo>
                <a:lnTo>
                  <a:pt x="0" y="812800"/>
                </a:lnTo>
                <a:lnTo>
                  <a:pt x="0" y="0"/>
                </a:lnTo>
                <a:lnTo>
                  <a:pt x="736600" y="0"/>
                </a:lnTo>
                <a:close/>
              </a:path>
            </a:pathLst>
          </a:custGeom>
          <a:solidFill>
            <a:srgbClr val="F4C500"/>
          </a:solidFill>
          <a:ln>
            <a:noFill/>
          </a:ln>
        </p:spPr>
      </p:sp>
      <p:sp>
        <p:nvSpPr>
          <p:cNvPr id="70" name="Google Shape;70;p11"/>
          <p:cNvSpPr/>
          <p:nvPr/>
        </p:nvSpPr>
        <p:spPr>
          <a:xfrm>
            <a:off x="12192444" y="1120893"/>
            <a:ext cx="1919763" cy="1928368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A16A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 rot="10800000">
            <a:off x="14112207" y="7289247"/>
            <a:ext cx="1548057" cy="1547921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E6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1017300" y="3935275"/>
            <a:ext cx="10286700" cy="2246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00" dirty="0"/>
              <a:t>Pandit </a:t>
            </a:r>
            <a:r>
              <a:rPr lang="en-US" sz="9900" dirty="0" err="1"/>
              <a:t>Bulao</a:t>
            </a:r>
            <a:endParaRPr sz="9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Online Pandit Booking Platform For Your Puja’s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B8BE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0" y="2621280"/>
            <a:ext cx="18288000" cy="7665720"/>
          </a:xfrm>
          <a:custGeom>
            <a:avLst/>
            <a:gdLst/>
            <a:ahLst/>
            <a:cxnLst/>
            <a:rect l="l" t="t" r="r" b="b"/>
            <a:pathLst>
              <a:path w="8971816" h="2948550" extrusionOk="0">
                <a:moveTo>
                  <a:pt x="0" y="0"/>
                </a:moveTo>
                <a:lnTo>
                  <a:pt x="8971816" y="0"/>
                </a:lnTo>
                <a:lnTo>
                  <a:pt x="8971816" y="2948550"/>
                </a:lnTo>
                <a:lnTo>
                  <a:pt x="0" y="29485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0" name="Google Shape;80;p12"/>
          <p:cNvSpPr txBox="1"/>
          <p:nvPr/>
        </p:nvSpPr>
        <p:spPr>
          <a:xfrm>
            <a:off x="1028700" y="1019175"/>
            <a:ext cx="7015500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>
                <a:solidFill>
                  <a:srgbClr val="FFFFFF"/>
                </a:solidFill>
                <a:latin typeface="Fira Sans"/>
                <a:sym typeface="Fira Sans"/>
              </a:rPr>
              <a:t>Who We Are ?</a:t>
            </a:r>
            <a:endParaRPr dirty="0"/>
          </a:p>
        </p:txBody>
      </p:sp>
      <p:sp>
        <p:nvSpPr>
          <p:cNvPr id="81" name="Google Shape;81;p12"/>
          <p:cNvSpPr txBox="1"/>
          <p:nvPr/>
        </p:nvSpPr>
        <p:spPr>
          <a:xfrm>
            <a:off x="1552574" y="3873620"/>
            <a:ext cx="13118465" cy="807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749" marR="0" lvl="1" indent="-269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lang="en-US" sz="2499" dirty="0">
                <a:latin typeface="Assistant"/>
                <a:cs typeface="Assistant"/>
                <a:sym typeface="Assistant"/>
              </a:rPr>
              <a:t>Pandit </a:t>
            </a:r>
            <a:r>
              <a:rPr lang="en-US" sz="2499" dirty="0" err="1">
                <a:latin typeface="Assistant"/>
                <a:cs typeface="Assistant"/>
                <a:sym typeface="Assistant"/>
              </a:rPr>
              <a:t>Bulao</a:t>
            </a:r>
            <a:r>
              <a:rPr lang="en-US" sz="2499" dirty="0">
                <a:latin typeface="Assistant"/>
                <a:cs typeface="Assistant"/>
                <a:sym typeface="Assistant"/>
              </a:rPr>
              <a:t> is the online Puja’s / Pandit’s booking platform.</a:t>
            </a:r>
          </a:p>
          <a:p>
            <a:pPr marL="539749" marR="0" lvl="1" indent="-269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endParaRPr lang="en-US" sz="2499" dirty="0">
              <a:latin typeface="Assistant"/>
              <a:cs typeface="Assistant"/>
              <a:sym typeface="Assistant"/>
            </a:endParaRPr>
          </a:p>
          <a:p>
            <a:pPr marL="539749" marR="0" lvl="1" indent="-269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lang="en-US" sz="2499" dirty="0">
                <a:latin typeface="Assistant"/>
                <a:cs typeface="Assistant"/>
                <a:sym typeface="Assistant"/>
              </a:rPr>
              <a:t>Pandit </a:t>
            </a:r>
            <a:r>
              <a:rPr lang="en-US" sz="2499" dirty="0" err="1">
                <a:latin typeface="Assistant"/>
                <a:cs typeface="Assistant"/>
                <a:sym typeface="Assistant"/>
              </a:rPr>
              <a:t>Bulao</a:t>
            </a:r>
            <a:r>
              <a:rPr lang="en-US" sz="2499" dirty="0">
                <a:latin typeface="Assistant"/>
                <a:cs typeface="Assistant"/>
                <a:sym typeface="Assistant"/>
              </a:rPr>
              <a:t> show the many puja’s with their descriptions, so people can check and book the online services.</a:t>
            </a:r>
          </a:p>
          <a:p>
            <a:pPr marL="539749" marR="0" lvl="1" indent="-269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endParaRPr lang="en-US" sz="2499" dirty="0">
              <a:latin typeface="Assistant"/>
              <a:cs typeface="Assistant"/>
              <a:sym typeface="Assistant"/>
            </a:endParaRPr>
          </a:p>
          <a:p>
            <a:pPr marL="539749" marR="0" lvl="1" indent="-269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lang="en-US" sz="2499" dirty="0">
                <a:latin typeface="Assistant"/>
                <a:cs typeface="Assistant"/>
                <a:sym typeface="Assistant"/>
              </a:rPr>
              <a:t>Pandit </a:t>
            </a:r>
            <a:r>
              <a:rPr lang="en-US" sz="2499" dirty="0" err="1">
                <a:latin typeface="Assistant"/>
                <a:cs typeface="Assistant"/>
                <a:sym typeface="Assistant"/>
              </a:rPr>
              <a:t>Bulao</a:t>
            </a:r>
            <a:r>
              <a:rPr lang="en-US" sz="2499" dirty="0">
                <a:latin typeface="Assistant"/>
                <a:cs typeface="Assistant"/>
                <a:sym typeface="Assistant"/>
              </a:rPr>
              <a:t> is a platform where people can find the pandit according to Puja, </a:t>
            </a:r>
            <a:r>
              <a:rPr lang="en-US" sz="2499" dirty="0" err="1">
                <a:latin typeface="Assistant"/>
                <a:cs typeface="Assistant"/>
                <a:sym typeface="Assistant"/>
              </a:rPr>
              <a:t>Hawan</a:t>
            </a:r>
            <a:r>
              <a:rPr lang="en-US" sz="2499" dirty="0">
                <a:latin typeface="Assistant"/>
                <a:cs typeface="Assistant"/>
                <a:sym typeface="Assistant"/>
              </a:rPr>
              <a:t>, Katha, Bhajan, Jagran, and other religious work.</a:t>
            </a:r>
          </a:p>
          <a:p>
            <a:pPr marL="539749" marR="0" lvl="1" indent="-269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endParaRPr lang="en-US" sz="2499" dirty="0">
              <a:latin typeface="Assistant"/>
              <a:cs typeface="Assistant"/>
              <a:sym typeface="Assistant"/>
            </a:endParaRPr>
          </a:p>
          <a:p>
            <a:pPr marL="539749" marR="0" lvl="1" indent="-269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lang="en-US" sz="2499" dirty="0">
                <a:latin typeface="Assistant"/>
                <a:cs typeface="Assistant"/>
                <a:sym typeface="Assistant"/>
              </a:rPr>
              <a:t>Pandit </a:t>
            </a:r>
            <a:r>
              <a:rPr lang="en-US" sz="2499" dirty="0" err="1">
                <a:latin typeface="Assistant"/>
                <a:cs typeface="Assistant"/>
                <a:sym typeface="Assistant"/>
              </a:rPr>
              <a:t>Bulao</a:t>
            </a:r>
            <a:r>
              <a:rPr lang="en-US" sz="2499" dirty="0">
                <a:latin typeface="Assistant"/>
                <a:cs typeface="Assistant"/>
                <a:sym typeface="Assistant"/>
              </a:rPr>
              <a:t> provides experience Pandit’s  and also according to people budget.</a:t>
            </a:r>
          </a:p>
          <a:p>
            <a:pPr marL="539749" marR="0" lvl="1" indent="-269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endParaRPr lang="en-US" sz="2499" dirty="0">
              <a:latin typeface="Assistant"/>
              <a:cs typeface="Assistant"/>
              <a:sym typeface="Assistant"/>
            </a:endParaRPr>
          </a:p>
          <a:p>
            <a:pPr marL="539749" marR="0" lvl="1" indent="-269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lang="en-US" sz="2499" dirty="0">
                <a:latin typeface="Assistant"/>
                <a:cs typeface="Assistant"/>
                <a:sym typeface="Assistant"/>
              </a:rPr>
              <a:t>Pandit </a:t>
            </a:r>
            <a:r>
              <a:rPr lang="en-US" sz="2499" dirty="0" err="1">
                <a:latin typeface="Assistant"/>
                <a:cs typeface="Assistant"/>
                <a:sym typeface="Assistant"/>
              </a:rPr>
              <a:t>Bulao</a:t>
            </a:r>
            <a:r>
              <a:rPr lang="en-US" sz="2499" dirty="0">
                <a:latin typeface="Assistant"/>
                <a:cs typeface="Assistant"/>
                <a:sym typeface="Assistant"/>
              </a:rPr>
              <a:t> also offer puja </a:t>
            </a:r>
            <a:r>
              <a:rPr lang="en-US" sz="2499" dirty="0" err="1">
                <a:latin typeface="Assistant"/>
                <a:cs typeface="Assistant"/>
                <a:sym typeface="Assistant"/>
              </a:rPr>
              <a:t>samagri</a:t>
            </a:r>
            <a:r>
              <a:rPr lang="en-US" sz="2499" dirty="0">
                <a:latin typeface="Assistant"/>
                <a:cs typeface="Assistant"/>
                <a:sym typeface="Assistant"/>
              </a:rPr>
              <a:t> and also provide knowledge about Puja’s and connect people with the God</a:t>
            </a:r>
          </a:p>
          <a:p>
            <a:pPr marL="539749" marR="0" lvl="1" indent="-269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endParaRPr lang="en-US" sz="2499" dirty="0">
              <a:latin typeface="Assistant"/>
              <a:cs typeface="Assistant"/>
              <a:sym typeface="Assistant"/>
            </a:endParaRPr>
          </a:p>
          <a:p>
            <a:pPr marL="539749" marR="0" lvl="1" indent="-269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lang="en-US" sz="2499" dirty="0">
                <a:latin typeface="Assistant"/>
                <a:cs typeface="Assistant"/>
                <a:sym typeface="Assistant"/>
              </a:rPr>
              <a:t>Pandit </a:t>
            </a:r>
            <a:r>
              <a:rPr lang="en-US" sz="2499" dirty="0" err="1">
                <a:latin typeface="Assistant"/>
                <a:cs typeface="Assistant"/>
                <a:sym typeface="Assistant"/>
              </a:rPr>
              <a:t>Bulao</a:t>
            </a:r>
            <a:r>
              <a:rPr lang="en-US" sz="2499" dirty="0">
                <a:latin typeface="Assistant"/>
                <a:cs typeface="Assistant"/>
                <a:sym typeface="Assistant"/>
              </a:rPr>
              <a:t> also provide consultancy services  regarding religious work from the pandit’s. </a:t>
            </a:r>
          </a:p>
          <a:p>
            <a:pPr marL="539749" marR="0" lvl="1" indent="-269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endParaRPr lang="en-US" sz="2499" dirty="0">
              <a:latin typeface="Assistant"/>
              <a:cs typeface="Assistant"/>
              <a:sym typeface="Assistant"/>
            </a:endParaRPr>
          </a:p>
          <a:p>
            <a:pPr marL="539749" marR="0" lvl="1" indent="-269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lang="en-US" sz="2499" dirty="0">
                <a:latin typeface="Assistant"/>
                <a:cs typeface="Assistant"/>
                <a:sym typeface="Assistant"/>
              </a:rPr>
              <a:t>Pandit </a:t>
            </a:r>
            <a:r>
              <a:rPr lang="en-US" sz="2499" dirty="0" err="1">
                <a:latin typeface="Assistant"/>
                <a:cs typeface="Assistant"/>
                <a:sym typeface="Assistant"/>
              </a:rPr>
              <a:t>Bulao</a:t>
            </a:r>
            <a:r>
              <a:rPr lang="en-US" sz="2499" dirty="0">
                <a:latin typeface="Assistant"/>
                <a:cs typeface="Assistant"/>
                <a:sym typeface="Assistant"/>
              </a:rPr>
              <a:t>  will also provides Astro services in future.</a:t>
            </a:r>
          </a:p>
          <a:p>
            <a:pPr marL="539749" marR="0" lvl="1" indent="-269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endParaRPr lang="en-US" sz="2499" dirty="0">
              <a:latin typeface="Assistant"/>
              <a:cs typeface="Assistant"/>
              <a:sym typeface="Assistant"/>
            </a:endParaRPr>
          </a:p>
          <a:p>
            <a:pPr marL="269875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</a:pPr>
            <a:endParaRPr lang="en-US" sz="2499" dirty="0">
              <a:latin typeface="Assistant"/>
              <a:cs typeface="Assistant"/>
              <a:sym typeface="Assistant"/>
            </a:endParaRPr>
          </a:p>
          <a:p>
            <a:pPr marL="539749" marR="0" lvl="1" indent="-269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endParaRPr lang="en-US" sz="2499" dirty="0">
              <a:latin typeface="Assistant"/>
              <a:cs typeface="Assistant"/>
              <a:sym typeface="Assistant"/>
            </a:endParaRPr>
          </a:p>
          <a:p>
            <a:pPr marL="539749" marR="0" lvl="1" indent="-269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endParaRPr lang="en-US" sz="2499" dirty="0">
              <a:latin typeface="Assistant"/>
              <a:cs typeface="Assistant"/>
              <a:sym typeface="Assistant"/>
            </a:endParaRPr>
          </a:p>
          <a:p>
            <a:pPr marL="539749" marR="0" lvl="1" indent="-269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endParaRPr lang="en-US" sz="2499" dirty="0">
              <a:latin typeface="Assistant"/>
              <a:cs typeface="Assistant"/>
              <a:sym typeface="Assistant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1372240" y="2914249"/>
            <a:ext cx="7964800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latin typeface="Fira Sans Medium"/>
                <a:sym typeface="Fira Sans Medium"/>
              </a:rPr>
              <a:t>Online Pandit’s Booking Platform </a:t>
            </a:r>
            <a:endParaRPr dirty="0"/>
          </a:p>
        </p:txBody>
      </p:sp>
      <p:sp>
        <p:nvSpPr>
          <p:cNvPr id="97" name="Google Shape;97;p12"/>
          <p:cNvSpPr/>
          <p:nvPr/>
        </p:nvSpPr>
        <p:spPr>
          <a:xfrm>
            <a:off x="837107" y="2785154"/>
            <a:ext cx="443688" cy="546078"/>
          </a:xfrm>
          <a:custGeom>
            <a:avLst/>
            <a:gdLst/>
            <a:ahLst/>
            <a:cxnLst/>
            <a:rect l="l" t="t" r="r" b="b"/>
            <a:pathLst>
              <a:path w="660400" h="812800" extrusionOk="0">
                <a:moveTo>
                  <a:pt x="220252" y="19070"/>
                </a:moveTo>
                <a:cubicBezTo>
                  <a:pt x="254000" y="7556"/>
                  <a:pt x="292600" y="0"/>
                  <a:pt x="330378" y="0"/>
                </a:cubicBezTo>
                <a:cubicBezTo>
                  <a:pt x="368157" y="0"/>
                  <a:pt x="404509" y="6476"/>
                  <a:pt x="438009" y="17990"/>
                </a:cubicBezTo>
                <a:cubicBezTo>
                  <a:pt x="438723" y="18350"/>
                  <a:pt x="439435" y="18350"/>
                  <a:pt x="440148" y="18710"/>
                </a:cubicBezTo>
                <a:cubicBezTo>
                  <a:pt x="565955" y="64765"/>
                  <a:pt x="658618" y="186379"/>
                  <a:pt x="660400" y="328502"/>
                </a:cubicBezTo>
                <a:lnTo>
                  <a:pt x="660400" y="812800"/>
                </a:lnTo>
                <a:lnTo>
                  <a:pt x="0" y="812800"/>
                </a:lnTo>
                <a:lnTo>
                  <a:pt x="0" y="328861"/>
                </a:lnTo>
                <a:cubicBezTo>
                  <a:pt x="1782" y="185660"/>
                  <a:pt x="93019" y="64045"/>
                  <a:pt x="220252" y="19070"/>
                </a:cubicBezTo>
                <a:close/>
              </a:path>
            </a:pathLst>
          </a:custGeom>
          <a:solidFill>
            <a:srgbClr val="A16A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85493-A129-48D1-A56D-CAAD4235F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614399" y="0"/>
            <a:ext cx="3331404" cy="2621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6AE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/>
        </p:nvSpPr>
        <p:spPr>
          <a:xfrm>
            <a:off x="6961611" y="43332"/>
            <a:ext cx="52603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FFFFFF"/>
                </a:solidFill>
                <a:latin typeface="Fira Sans"/>
                <a:sym typeface="Fira Sans"/>
              </a:rPr>
              <a:t>Problem</a:t>
            </a:r>
            <a:r>
              <a:rPr lang="en-US" sz="7500" b="1" dirty="0">
                <a:solidFill>
                  <a:srgbClr val="FFFFFF"/>
                </a:solidFill>
                <a:latin typeface="Fira Sans"/>
                <a:sym typeface="Fira Sans"/>
              </a:rPr>
              <a:t> </a:t>
            </a:r>
            <a:endParaRPr dirty="0"/>
          </a:p>
        </p:txBody>
      </p:sp>
      <p:grpSp>
        <p:nvGrpSpPr>
          <p:cNvPr id="106" name="Google Shape;106;p13"/>
          <p:cNvGrpSpPr/>
          <p:nvPr/>
        </p:nvGrpSpPr>
        <p:grpSpPr>
          <a:xfrm>
            <a:off x="5952698" y="7772336"/>
            <a:ext cx="7698139" cy="1954599"/>
            <a:chOff x="0" y="-215291"/>
            <a:chExt cx="10264185" cy="2606133"/>
          </a:xfrm>
        </p:grpSpPr>
        <p:grpSp>
          <p:nvGrpSpPr>
            <p:cNvPr id="107" name="Google Shape;107;p13"/>
            <p:cNvGrpSpPr/>
            <p:nvPr/>
          </p:nvGrpSpPr>
          <p:grpSpPr>
            <a:xfrm>
              <a:off x="0" y="31960"/>
              <a:ext cx="1916592" cy="2358882"/>
              <a:chOff x="0" y="0"/>
              <a:chExt cx="660400" cy="812800"/>
            </a:xfrm>
          </p:grpSpPr>
          <p:sp>
            <p:nvSpPr>
              <p:cNvPr id="108" name="Google Shape;108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4BB8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3"/>
              <p:cNvSpPr txBox="1"/>
              <p:nvPr/>
            </p:nvSpPr>
            <p:spPr>
              <a:xfrm>
                <a:off x="0" y="41275"/>
                <a:ext cx="660400" cy="771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3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13"/>
            <p:cNvGrpSpPr/>
            <p:nvPr/>
          </p:nvGrpSpPr>
          <p:grpSpPr>
            <a:xfrm>
              <a:off x="5253336" y="-215291"/>
              <a:ext cx="2124528" cy="2591558"/>
              <a:chOff x="0" y="-85725"/>
              <a:chExt cx="736600" cy="898525"/>
            </a:xfrm>
          </p:grpSpPr>
          <p:sp>
            <p:nvSpPr>
              <p:cNvPr id="111" name="Google Shape;111;p13"/>
              <p:cNvSpPr/>
              <p:nvPr/>
            </p:nvSpPr>
            <p:spPr>
              <a:xfrm>
                <a:off x="0" y="0"/>
                <a:ext cx="7366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36600" h="812800" extrusionOk="0">
                    <a:moveTo>
                      <a:pt x="736600" y="0"/>
                    </a:moveTo>
                    <a:lnTo>
                      <a:pt x="736600" y="812800"/>
                    </a:lnTo>
                    <a:lnTo>
                      <a:pt x="368300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736600" y="0"/>
                    </a:lnTo>
                    <a:close/>
                  </a:path>
                </a:pathLst>
              </a:custGeom>
              <a:solidFill>
                <a:srgbClr val="F4C500"/>
              </a:solidFill>
              <a:ln>
                <a:noFill/>
              </a:ln>
            </p:spPr>
          </p:sp>
          <p:sp>
            <p:nvSpPr>
              <p:cNvPr id="112" name="Google Shape;112;p13"/>
              <p:cNvSpPr txBox="1"/>
              <p:nvPr/>
            </p:nvSpPr>
            <p:spPr>
              <a:xfrm>
                <a:off x="0" y="-85725"/>
                <a:ext cx="736600" cy="771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3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" name="Google Shape;113;p13"/>
            <p:cNvGrpSpPr/>
            <p:nvPr/>
          </p:nvGrpSpPr>
          <p:grpSpPr>
            <a:xfrm>
              <a:off x="2418039" y="4488"/>
              <a:ext cx="2333846" cy="2371779"/>
              <a:chOff x="1813" y="-9525"/>
              <a:chExt cx="809173" cy="822325"/>
            </a:xfrm>
          </p:grpSpPr>
          <p:sp>
            <p:nvSpPr>
              <p:cNvPr id="114" name="Google Shape;114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3"/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3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6" name="Google Shape;116;p13"/>
            <p:cNvSpPr/>
            <p:nvPr/>
          </p:nvSpPr>
          <p:spPr>
            <a:xfrm rot="10779982">
              <a:off x="7880981" y="7107"/>
              <a:ext cx="2376307" cy="2376098"/>
            </a:xfrm>
            <a:custGeom>
              <a:avLst/>
              <a:gdLst/>
              <a:ahLst/>
              <a:cxnLst/>
              <a:rect l="l" t="t" r="r" b="b"/>
              <a:pathLst>
                <a:path w="14400530" h="14399261" extrusionOk="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EE6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13"/>
          <p:cNvGrpSpPr/>
          <p:nvPr/>
        </p:nvGrpSpPr>
        <p:grpSpPr>
          <a:xfrm>
            <a:off x="6759176" y="1518167"/>
            <a:ext cx="11386583" cy="6117474"/>
            <a:chOff x="0" y="0"/>
            <a:chExt cx="7353160" cy="3643813"/>
          </a:xfrm>
        </p:grpSpPr>
        <p:sp>
          <p:nvSpPr>
            <p:cNvPr id="118" name="Google Shape;118;p13"/>
            <p:cNvSpPr txBox="1"/>
            <p:nvPr/>
          </p:nvSpPr>
          <p:spPr>
            <a:xfrm>
              <a:off x="0" y="948949"/>
              <a:ext cx="7353160" cy="26948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755651" marR="0" lvl="1" indent="-377825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Char char="•"/>
              </a:pPr>
              <a:r>
                <a:rPr lang="en-US" sz="3500" dirty="0">
                  <a:solidFill>
                    <a:srgbClr val="FFFFFF"/>
                  </a:solidFill>
                  <a:latin typeface="Assistant"/>
                  <a:cs typeface="Assistant"/>
                  <a:sym typeface="Assistant"/>
                </a:rPr>
                <a:t>People's are not aware with the Puja’s and about the process of the Puja. </a:t>
              </a:r>
            </a:p>
            <a:p>
              <a:pPr marL="755651" marR="0" lvl="1" indent="-377825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Char char="•"/>
              </a:pPr>
              <a:endParaRPr lang="en-US" sz="3500" dirty="0">
                <a:solidFill>
                  <a:srgbClr val="FFFFFF"/>
                </a:solidFill>
                <a:latin typeface="Assistant"/>
                <a:cs typeface="Assistant"/>
                <a:sym typeface="Assistant"/>
              </a:endParaRPr>
            </a:p>
            <a:p>
              <a:pPr marL="755651" marR="0" lvl="1" indent="-377825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Char char="•"/>
              </a:pPr>
              <a:r>
                <a:rPr lang="en-US" sz="3500" dirty="0">
                  <a:solidFill>
                    <a:srgbClr val="FFFFFF"/>
                  </a:solidFill>
                  <a:latin typeface="Assistant"/>
                  <a:cs typeface="Assistant"/>
                  <a:sym typeface="Assistant"/>
                </a:rPr>
                <a:t>People don’t  able to find experience pandit’s .</a:t>
              </a:r>
            </a:p>
            <a:p>
              <a:pPr marL="755651" marR="0" lvl="1" indent="-377825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Char char="•"/>
              </a:pPr>
              <a:endParaRPr lang="en-US" sz="3500" dirty="0">
                <a:solidFill>
                  <a:srgbClr val="FFFFFF"/>
                </a:solidFill>
                <a:latin typeface="Assistant"/>
                <a:cs typeface="Assistant"/>
                <a:sym typeface="Assistant"/>
              </a:endParaRPr>
            </a:p>
            <a:p>
              <a:pPr marL="755651" marR="0" lvl="1" indent="-377825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Char char="•"/>
              </a:pPr>
              <a:r>
                <a:rPr lang="en-US" sz="3500" dirty="0">
                  <a:solidFill>
                    <a:srgbClr val="FFFFFF"/>
                  </a:solidFill>
                  <a:latin typeface="Assistant"/>
                  <a:cs typeface="Assistant"/>
                  <a:sym typeface="Assistant"/>
                </a:rPr>
                <a:t>There are some fake pandit’s also who have not any knowledge and they do puja’s</a:t>
              </a:r>
              <a:endParaRPr dirty="0"/>
            </a:p>
          </p:txBody>
        </p:sp>
        <p:sp>
          <p:nvSpPr>
            <p:cNvPr id="119" name="Google Shape;119;p13"/>
            <p:cNvSpPr txBox="1"/>
            <p:nvPr/>
          </p:nvSpPr>
          <p:spPr>
            <a:xfrm>
              <a:off x="0" y="0"/>
              <a:ext cx="6644875" cy="7699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755651" marR="0" lvl="1" indent="-377825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Char char="•"/>
              </a:pPr>
              <a:r>
                <a:rPr lang="en-US" sz="3500" dirty="0">
                  <a:solidFill>
                    <a:srgbClr val="FFFFFF"/>
                  </a:solidFill>
                  <a:latin typeface="Assistant"/>
                  <a:cs typeface="Assistant"/>
                  <a:sym typeface="Assistant"/>
                </a:rPr>
                <a:t>People are facing problem to find Pandit’s  for their religious work. </a:t>
              </a:r>
              <a:endParaRPr dirty="0"/>
            </a:p>
          </p:txBody>
        </p:sp>
        <p:sp>
          <p:nvSpPr>
            <p:cNvPr id="121" name="Google Shape;121;p13"/>
            <p:cNvSpPr txBox="1"/>
            <p:nvPr/>
          </p:nvSpPr>
          <p:spPr>
            <a:xfrm>
              <a:off x="0" y="1901449"/>
              <a:ext cx="6644874" cy="153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755651" marR="0" lvl="1" indent="-377825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Char char="•"/>
              </a:pPr>
              <a:endParaRPr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A49A3B7-D720-4CB1-AC4D-90EE8AE5569F}"/>
              </a:ext>
            </a:extLst>
          </p:cNvPr>
          <p:cNvSpPr/>
          <p:nvPr/>
        </p:nvSpPr>
        <p:spPr>
          <a:xfrm>
            <a:off x="0" y="0"/>
            <a:ext cx="6429741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FBA9154-6BC6-4E4E-B01D-1EFFEC90F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92" y="1195776"/>
            <a:ext cx="6189319" cy="7115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6AE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/>
        </p:nvSpPr>
        <p:spPr>
          <a:xfrm>
            <a:off x="6961611" y="43332"/>
            <a:ext cx="52603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FFFFFF"/>
                </a:solidFill>
                <a:latin typeface="Fira Sans"/>
                <a:sym typeface="Fira Sans"/>
              </a:rPr>
              <a:t>Solutions</a:t>
            </a:r>
            <a:r>
              <a:rPr lang="en-US" sz="7500" b="1" dirty="0">
                <a:solidFill>
                  <a:srgbClr val="FFFFFF"/>
                </a:solidFill>
                <a:latin typeface="Fira Sans"/>
                <a:sym typeface="Fira Sans"/>
              </a:rPr>
              <a:t> </a:t>
            </a:r>
            <a:endParaRPr dirty="0"/>
          </a:p>
        </p:txBody>
      </p:sp>
      <p:grpSp>
        <p:nvGrpSpPr>
          <p:cNvPr id="106" name="Google Shape;106;p13"/>
          <p:cNvGrpSpPr/>
          <p:nvPr/>
        </p:nvGrpSpPr>
        <p:grpSpPr>
          <a:xfrm>
            <a:off x="5952698" y="9215056"/>
            <a:ext cx="7698139" cy="1954599"/>
            <a:chOff x="0" y="-215291"/>
            <a:chExt cx="10264185" cy="2606133"/>
          </a:xfrm>
        </p:grpSpPr>
        <p:grpSp>
          <p:nvGrpSpPr>
            <p:cNvPr id="107" name="Google Shape;107;p13"/>
            <p:cNvGrpSpPr/>
            <p:nvPr/>
          </p:nvGrpSpPr>
          <p:grpSpPr>
            <a:xfrm>
              <a:off x="0" y="31960"/>
              <a:ext cx="1916592" cy="2358882"/>
              <a:chOff x="0" y="0"/>
              <a:chExt cx="660400" cy="812800"/>
            </a:xfrm>
          </p:grpSpPr>
          <p:sp>
            <p:nvSpPr>
              <p:cNvPr id="108" name="Google Shape;108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4BB8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3"/>
              <p:cNvSpPr txBox="1"/>
              <p:nvPr/>
            </p:nvSpPr>
            <p:spPr>
              <a:xfrm>
                <a:off x="0" y="41275"/>
                <a:ext cx="660400" cy="771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3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13"/>
            <p:cNvGrpSpPr/>
            <p:nvPr/>
          </p:nvGrpSpPr>
          <p:grpSpPr>
            <a:xfrm>
              <a:off x="5253336" y="-215291"/>
              <a:ext cx="2124528" cy="2591558"/>
              <a:chOff x="0" y="-85725"/>
              <a:chExt cx="736600" cy="898525"/>
            </a:xfrm>
          </p:grpSpPr>
          <p:sp>
            <p:nvSpPr>
              <p:cNvPr id="111" name="Google Shape;111;p13"/>
              <p:cNvSpPr/>
              <p:nvPr/>
            </p:nvSpPr>
            <p:spPr>
              <a:xfrm>
                <a:off x="0" y="0"/>
                <a:ext cx="7366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36600" h="812800" extrusionOk="0">
                    <a:moveTo>
                      <a:pt x="736600" y="0"/>
                    </a:moveTo>
                    <a:lnTo>
                      <a:pt x="736600" y="812800"/>
                    </a:lnTo>
                    <a:lnTo>
                      <a:pt x="368300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736600" y="0"/>
                    </a:lnTo>
                    <a:close/>
                  </a:path>
                </a:pathLst>
              </a:custGeom>
              <a:solidFill>
                <a:srgbClr val="F4C500"/>
              </a:solidFill>
              <a:ln>
                <a:noFill/>
              </a:ln>
            </p:spPr>
          </p:sp>
          <p:sp>
            <p:nvSpPr>
              <p:cNvPr id="112" name="Google Shape;112;p13"/>
              <p:cNvSpPr txBox="1"/>
              <p:nvPr/>
            </p:nvSpPr>
            <p:spPr>
              <a:xfrm>
                <a:off x="0" y="-85725"/>
                <a:ext cx="736600" cy="771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3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" name="Google Shape;113;p13"/>
            <p:cNvGrpSpPr/>
            <p:nvPr/>
          </p:nvGrpSpPr>
          <p:grpSpPr>
            <a:xfrm>
              <a:off x="2418039" y="4488"/>
              <a:ext cx="2333846" cy="2371779"/>
              <a:chOff x="1813" y="-9525"/>
              <a:chExt cx="809173" cy="822325"/>
            </a:xfrm>
          </p:grpSpPr>
          <p:sp>
            <p:nvSpPr>
              <p:cNvPr id="114" name="Google Shape;114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3"/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3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6" name="Google Shape;116;p13"/>
            <p:cNvSpPr/>
            <p:nvPr/>
          </p:nvSpPr>
          <p:spPr>
            <a:xfrm rot="10779982">
              <a:off x="7880981" y="7107"/>
              <a:ext cx="2376307" cy="2376098"/>
            </a:xfrm>
            <a:custGeom>
              <a:avLst/>
              <a:gdLst/>
              <a:ahLst/>
              <a:cxnLst/>
              <a:rect l="l" t="t" r="r" b="b"/>
              <a:pathLst>
                <a:path w="14400530" h="14399261" extrusionOk="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EE6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13"/>
          <p:cNvGrpSpPr/>
          <p:nvPr/>
        </p:nvGrpSpPr>
        <p:grpSpPr>
          <a:xfrm>
            <a:off x="6759176" y="1518167"/>
            <a:ext cx="11386583" cy="7410135"/>
            <a:chOff x="0" y="0"/>
            <a:chExt cx="7353160" cy="4413775"/>
          </a:xfrm>
        </p:grpSpPr>
        <p:sp>
          <p:nvSpPr>
            <p:cNvPr id="118" name="Google Shape;118;p13"/>
            <p:cNvSpPr txBox="1"/>
            <p:nvPr/>
          </p:nvSpPr>
          <p:spPr>
            <a:xfrm>
              <a:off x="0" y="948949"/>
              <a:ext cx="7353160" cy="3464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755651" marR="0" lvl="1" indent="-377825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Char char="•"/>
              </a:pPr>
              <a:r>
                <a:rPr lang="en-US" sz="3500" dirty="0">
                  <a:solidFill>
                    <a:srgbClr val="FFFFFF"/>
                  </a:solidFill>
                  <a:latin typeface="Assistant"/>
                  <a:cs typeface="Assistant"/>
                  <a:sym typeface="Assistant"/>
                </a:rPr>
                <a:t>People can book the Puja’s according to their need and according to the Pandit’s experience. </a:t>
              </a:r>
            </a:p>
            <a:p>
              <a:pPr marL="755651" marR="0" lvl="1" indent="-377825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Char char="•"/>
              </a:pPr>
              <a:endParaRPr lang="en-US" sz="3500" dirty="0">
                <a:solidFill>
                  <a:srgbClr val="FFFFFF"/>
                </a:solidFill>
                <a:latin typeface="Assistant"/>
                <a:cs typeface="Assistant"/>
                <a:sym typeface="Assistant"/>
              </a:endParaRPr>
            </a:p>
            <a:p>
              <a:pPr marL="755651" marR="0" lvl="1" indent="-377825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Char char="•"/>
              </a:pPr>
              <a:r>
                <a:rPr lang="en-US" sz="3500" dirty="0">
                  <a:solidFill>
                    <a:srgbClr val="FFFFFF"/>
                  </a:solidFill>
                  <a:latin typeface="Assistant"/>
                  <a:cs typeface="Assistant"/>
                  <a:sym typeface="Assistant"/>
                </a:rPr>
                <a:t>In this platform people can book the Pandit’s, book the </a:t>
              </a:r>
              <a:r>
                <a:rPr lang="en-US" sz="3500" dirty="0" err="1">
                  <a:solidFill>
                    <a:srgbClr val="FFFFFF"/>
                  </a:solidFill>
                  <a:latin typeface="Assistant"/>
                  <a:cs typeface="Assistant"/>
                  <a:sym typeface="Assistant"/>
                </a:rPr>
                <a:t>Samagri</a:t>
              </a:r>
              <a:r>
                <a:rPr lang="en-US" sz="3500" dirty="0">
                  <a:solidFill>
                    <a:srgbClr val="FFFFFF"/>
                  </a:solidFill>
                  <a:latin typeface="Assistant"/>
                  <a:cs typeface="Assistant"/>
                  <a:sym typeface="Assistant"/>
                </a:rPr>
                <a:t> of  Puja, and also can book the consultancy from the Pandit.</a:t>
              </a:r>
            </a:p>
            <a:p>
              <a:pPr marL="755651" marR="0" lvl="1" indent="-377825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Char char="•"/>
              </a:pPr>
              <a:endParaRPr lang="en-US" sz="3500" dirty="0">
                <a:solidFill>
                  <a:srgbClr val="FFFFFF"/>
                </a:solidFill>
                <a:latin typeface="Assistant"/>
                <a:cs typeface="Assistant"/>
                <a:sym typeface="Assistant"/>
              </a:endParaRPr>
            </a:p>
            <a:p>
              <a:pPr marL="755651" marR="0" lvl="1" indent="-377825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Char char="•"/>
              </a:pPr>
              <a:r>
                <a:rPr lang="en-US" sz="3500" dirty="0">
                  <a:solidFill>
                    <a:srgbClr val="FFFFFF"/>
                  </a:solidFill>
                  <a:latin typeface="Assistant"/>
                  <a:cs typeface="Assistant"/>
                  <a:sym typeface="Assistant"/>
                </a:rPr>
                <a:t>We provide updated pandit’s, personal assistant for the both sides and also  provide the 24*7 customer support.</a:t>
              </a:r>
              <a:endParaRPr dirty="0"/>
            </a:p>
          </p:txBody>
        </p:sp>
        <p:sp>
          <p:nvSpPr>
            <p:cNvPr id="119" name="Google Shape;119;p13"/>
            <p:cNvSpPr txBox="1"/>
            <p:nvPr/>
          </p:nvSpPr>
          <p:spPr>
            <a:xfrm>
              <a:off x="0" y="0"/>
              <a:ext cx="6644875" cy="7699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755651" marR="0" lvl="1" indent="-377825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Char char="•"/>
              </a:pPr>
              <a:r>
                <a:rPr lang="en-US" sz="3500" dirty="0">
                  <a:solidFill>
                    <a:srgbClr val="FFFFFF"/>
                  </a:solidFill>
                  <a:latin typeface="Assistant"/>
                  <a:cs typeface="Assistant"/>
                  <a:sym typeface="Assistant"/>
                </a:rPr>
                <a:t>Pandit </a:t>
              </a:r>
              <a:r>
                <a:rPr lang="en-US" sz="3500" dirty="0" err="1">
                  <a:solidFill>
                    <a:srgbClr val="FFFFFF"/>
                  </a:solidFill>
                  <a:latin typeface="Assistant"/>
                  <a:cs typeface="Assistant"/>
                  <a:sym typeface="Assistant"/>
                </a:rPr>
                <a:t>Bulao</a:t>
              </a:r>
              <a:r>
                <a:rPr lang="en-US" sz="3500" dirty="0">
                  <a:solidFill>
                    <a:srgbClr val="FFFFFF"/>
                  </a:solidFill>
                  <a:latin typeface="Assistant"/>
                  <a:cs typeface="Assistant"/>
                  <a:sym typeface="Assistant"/>
                </a:rPr>
                <a:t> is an online puja booking platform where you find the verified pandit’s .</a:t>
              </a:r>
              <a:endParaRPr lang="en-US" dirty="0"/>
            </a:p>
          </p:txBody>
        </p:sp>
        <p:sp>
          <p:nvSpPr>
            <p:cNvPr id="121" name="Google Shape;121;p13"/>
            <p:cNvSpPr txBox="1"/>
            <p:nvPr/>
          </p:nvSpPr>
          <p:spPr>
            <a:xfrm>
              <a:off x="0" y="1901449"/>
              <a:ext cx="6644874" cy="153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755651" marR="0" lvl="1" indent="-377825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Char char="•"/>
              </a:pPr>
              <a:endParaRPr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A49A3B7-D720-4CB1-AC4D-90EE8AE5569F}"/>
              </a:ext>
            </a:extLst>
          </p:cNvPr>
          <p:cNvSpPr/>
          <p:nvPr/>
        </p:nvSpPr>
        <p:spPr>
          <a:xfrm>
            <a:off x="0" y="0"/>
            <a:ext cx="6429741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5C3CD-711F-4458-ACFB-7B049D78A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436" y="1377600"/>
            <a:ext cx="6099134" cy="60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4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AA1D30C1-4367-4947-90D4-4214E8AEC750}"/>
              </a:ext>
            </a:extLst>
          </p:cNvPr>
          <p:cNvSpPr/>
          <p:nvPr/>
        </p:nvSpPr>
        <p:spPr>
          <a:xfrm>
            <a:off x="11089250" y="1128958"/>
            <a:ext cx="1482144" cy="129876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>
              <a:noFill/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35" name="Google Shape;96;p14">
            <a:extLst>
              <a:ext uri="{FF2B5EF4-FFF2-40B4-BE49-F238E27FC236}">
                <a16:creationId xmlns:a16="http://schemas.microsoft.com/office/drawing/2014/main" id="{5F73CAF5-DC4E-4196-871C-984FDB0A7EF0}"/>
              </a:ext>
            </a:extLst>
          </p:cNvPr>
          <p:cNvSpPr txBox="1">
            <a:spLocks/>
          </p:cNvSpPr>
          <p:nvPr/>
        </p:nvSpPr>
        <p:spPr>
          <a:xfrm>
            <a:off x="6337315" y="-155642"/>
            <a:ext cx="9084170" cy="126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6000" dirty="0"/>
              <a:t>Business Model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BE9C065-F090-4DD5-AE8D-E89D2EB47B43}"/>
              </a:ext>
            </a:extLst>
          </p:cNvPr>
          <p:cNvSpPr/>
          <p:nvPr/>
        </p:nvSpPr>
        <p:spPr>
          <a:xfrm>
            <a:off x="5431606" y="1104482"/>
            <a:ext cx="1482144" cy="12987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>
              <a:noFill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E9FECF8-E4AA-45C2-BE30-69B3E6C6C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987" y="1087301"/>
            <a:ext cx="711382" cy="71138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22C7ECA-6BED-41C0-BE02-3FE175A6E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077" y="1113157"/>
            <a:ext cx="711382" cy="7113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94637A-0A0E-4C1E-9328-0388DE1BCE63}"/>
              </a:ext>
            </a:extLst>
          </p:cNvPr>
          <p:cNvSpPr txBox="1"/>
          <p:nvPr/>
        </p:nvSpPr>
        <p:spPr>
          <a:xfrm>
            <a:off x="5700286" y="1814070"/>
            <a:ext cx="135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Pandit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27B76B-33A4-46D4-A620-09F93537AA85}"/>
              </a:ext>
            </a:extLst>
          </p:cNvPr>
          <p:cNvSpPr txBox="1"/>
          <p:nvPr/>
        </p:nvSpPr>
        <p:spPr>
          <a:xfrm>
            <a:off x="11172168" y="1790440"/>
            <a:ext cx="135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Users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BC1BA1F-47FA-4DA9-A4DF-97D86E3C3600}"/>
              </a:ext>
            </a:extLst>
          </p:cNvPr>
          <p:cNvSpPr/>
          <p:nvPr/>
        </p:nvSpPr>
        <p:spPr>
          <a:xfrm>
            <a:off x="3544440" y="2452200"/>
            <a:ext cx="1298224" cy="113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>
              <a:noFill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AF23FB-9E9C-4786-935A-E3B1B0C364EE}"/>
              </a:ext>
            </a:extLst>
          </p:cNvPr>
          <p:cNvSpPr txBox="1"/>
          <p:nvPr/>
        </p:nvSpPr>
        <p:spPr>
          <a:xfrm>
            <a:off x="3574330" y="2534486"/>
            <a:ext cx="1265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Register on Website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581591C-08AF-4EC5-93BB-30A3E7DBD842}"/>
              </a:ext>
            </a:extLst>
          </p:cNvPr>
          <p:cNvSpPr/>
          <p:nvPr/>
        </p:nvSpPr>
        <p:spPr>
          <a:xfrm>
            <a:off x="3516552" y="4203180"/>
            <a:ext cx="1298224" cy="113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55AB5E-8E2A-40C2-A063-5C560E5D2535}"/>
              </a:ext>
            </a:extLst>
          </p:cNvPr>
          <p:cNvSpPr/>
          <p:nvPr/>
        </p:nvSpPr>
        <p:spPr>
          <a:xfrm>
            <a:off x="3502852" y="5937404"/>
            <a:ext cx="1298224" cy="113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>
              <a:noFill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8C7251-BD58-423E-A5AB-6B713AC4EEB8}"/>
              </a:ext>
            </a:extLst>
          </p:cNvPr>
          <p:cNvSpPr txBox="1"/>
          <p:nvPr/>
        </p:nvSpPr>
        <p:spPr>
          <a:xfrm>
            <a:off x="3511958" y="4282482"/>
            <a:ext cx="1265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Add Puja’s and</a:t>
            </a:r>
          </a:p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D97FC-7881-4536-BE65-FCC63D612DAC}"/>
              </a:ext>
            </a:extLst>
          </p:cNvPr>
          <p:cNvSpPr txBox="1"/>
          <p:nvPr/>
        </p:nvSpPr>
        <p:spPr>
          <a:xfrm>
            <a:off x="3275056" y="6061099"/>
            <a:ext cx="1753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Make their</a:t>
            </a:r>
          </a:p>
          <a:p>
            <a:pPr algn="ctr"/>
            <a:r>
              <a:rPr lang="en-US" sz="1600" dirty="0"/>
              <a:t> profile &amp; get bookings 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6E7B47F-78B4-4F77-A64E-2EDA9C63DD75}"/>
              </a:ext>
            </a:extLst>
          </p:cNvPr>
          <p:cNvSpPr/>
          <p:nvPr/>
        </p:nvSpPr>
        <p:spPr>
          <a:xfrm>
            <a:off x="13332394" y="2520716"/>
            <a:ext cx="1365276" cy="11963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>
              <a:noFill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2E9431-183C-4CD4-9869-0B93ABFC3DBD}"/>
              </a:ext>
            </a:extLst>
          </p:cNvPr>
          <p:cNvSpPr txBox="1"/>
          <p:nvPr/>
        </p:nvSpPr>
        <p:spPr>
          <a:xfrm>
            <a:off x="13362266" y="2500954"/>
            <a:ext cx="1265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Search Pandit/ Puja and Book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044AAC6-C1C1-48E6-AF1A-BECC510A3E7D}"/>
              </a:ext>
            </a:extLst>
          </p:cNvPr>
          <p:cNvSpPr/>
          <p:nvPr/>
        </p:nvSpPr>
        <p:spPr>
          <a:xfrm>
            <a:off x="13340658" y="4289810"/>
            <a:ext cx="1365276" cy="11963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>
              <a:noFill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31E95F9-23E8-4079-B174-9D7D767E4E8E}"/>
              </a:ext>
            </a:extLst>
          </p:cNvPr>
          <p:cNvSpPr/>
          <p:nvPr/>
        </p:nvSpPr>
        <p:spPr>
          <a:xfrm>
            <a:off x="13340658" y="5998372"/>
            <a:ext cx="1365276" cy="11963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>
              <a:noFill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6D4CB3-70D3-4D9D-8838-9278FE8E18A3}"/>
              </a:ext>
            </a:extLst>
          </p:cNvPr>
          <p:cNvSpPr txBox="1"/>
          <p:nvPr/>
        </p:nvSpPr>
        <p:spPr>
          <a:xfrm>
            <a:off x="13293214" y="6146956"/>
            <a:ext cx="1530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&amp; Fix Appointment</a:t>
            </a:r>
          </a:p>
          <a:p>
            <a:pPr algn="ctr"/>
            <a:r>
              <a:rPr lang="en-US" dirty="0"/>
              <a:t>And Pay For Puja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4841C6-B710-4788-BD5A-BA69A170F831}"/>
              </a:ext>
            </a:extLst>
          </p:cNvPr>
          <p:cNvSpPr/>
          <p:nvPr/>
        </p:nvSpPr>
        <p:spPr>
          <a:xfrm>
            <a:off x="8360103" y="6814566"/>
            <a:ext cx="1186178" cy="1137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E6D06A-D1B7-4EDA-A7E9-778CF8CEEDC3}"/>
              </a:ext>
            </a:extLst>
          </p:cNvPr>
          <p:cNvSpPr txBox="1"/>
          <p:nvPr/>
        </p:nvSpPr>
        <p:spPr>
          <a:xfrm>
            <a:off x="8320656" y="7014034"/>
            <a:ext cx="126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Website Earn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3E5E66-FBF6-416F-A054-DCDC8DA39D70}"/>
              </a:ext>
            </a:extLst>
          </p:cNvPr>
          <p:cNvSpPr txBox="1"/>
          <p:nvPr/>
        </p:nvSpPr>
        <p:spPr>
          <a:xfrm>
            <a:off x="2713493" y="8745556"/>
            <a:ext cx="2859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Puja Percentage Fees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920DF7-F34D-4D7E-8915-07147FF48555}"/>
              </a:ext>
            </a:extLst>
          </p:cNvPr>
          <p:cNvSpPr txBox="1"/>
          <p:nvPr/>
        </p:nvSpPr>
        <p:spPr>
          <a:xfrm>
            <a:off x="7520475" y="8745556"/>
            <a:ext cx="2859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Additional Services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15FA0B-238A-4792-80C7-BDED3623A565}"/>
              </a:ext>
            </a:extLst>
          </p:cNvPr>
          <p:cNvSpPr txBox="1"/>
          <p:nvPr/>
        </p:nvSpPr>
        <p:spPr>
          <a:xfrm>
            <a:off x="12585195" y="8736220"/>
            <a:ext cx="2859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Advertisements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62015DE-CBBA-4445-8E0D-29E0F1B71D5B}"/>
              </a:ext>
            </a:extLst>
          </p:cNvPr>
          <p:cNvCxnSpPr>
            <a:cxnSpLocks/>
            <a:stCxn id="2" idx="2"/>
            <a:endCxn id="43" idx="0"/>
          </p:cNvCxnSpPr>
          <p:nvPr/>
        </p:nvCxnSpPr>
        <p:spPr>
          <a:xfrm rot="10800000" flipV="1">
            <a:off x="4193555" y="1753864"/>
            <a:ext cx="1238054" cy="698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401B23-DBFA-49F7-8259-184E6FD7465F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 flipH="1">
            <a:off x="4165664" y="3589800"/>
            <a:ext cx="27888" cy="61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FD9D84-515C-4858-917D-0BB7DB245883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 flipH="1">
            <a:off x="4151964" y="5340780"/>
            <a:ext cx="13700" cy="59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451E72D-15D3-43F7-BC8E-545285297AD8}"/>
              </a:ext>
            </a:extLst>
          </p:cNvPr>
          <p:cNvCxnSpPr>
            <a:cxnSpLocks/>
            <a:stCxn id="42" idx="6"/>
            <a:endCxn id="51" idx="0"/>
          </p:cNvCxnSpPr>
          <p:nvPr/>
        </p:nvCxnSpPr>
        <p:spPr>
          <a:xfrm>
            <a:off x="12571395" y="1778340"/>
            <a:ext cx="1443638" cy="742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EF8B3F0-37FE-4621-9913-7CD685173499}"/>
              </a:ext>
            </a:extLst>
          </p:cNvPr>
          <p:cNvCxnSpPr>
            <a:stCxn id="51" idx="4"/>
            <a:endCxn id="53" idx="0"/>
          </p:cNvCxnSpPr>
          <p:nvPr/>
        </p:nvCxnSpPr>
        <p:spPr>
          <a:xfrm>
            <a:off x="14015032" y="3717073"/>
            <a:ext cx="8264" cy="57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BE1CF36-082F-4666-A9C4-BE3870535AC8}"/>
              </a:ext>
            </a:extLst>
          </p:cNvPr>
          <p:cNvCxnSpPr>
            <a:cxnSpLocks/>
            <a:stCxn id="53" idx="4"/>
            <a:endCxn id="55" idx="0"/>
          </p:cNvCxnSpPr>
          <p:nvPr/>
        </p:nvCxnSpPr>
        <p:spPr>
          <a:xfrm>
            <a:off x="14023296" y="5486167"/>
            <a:ext cx="0" cy="51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9B5C61F-D8E9-407F-8B4E-D9B8CBD3D434}"/>
              </a:ext>
            </a:extLst>
          </p:cNvPr>
          <p:cNvCxnSpPr>
            <a:cxnSpLocks/>
            <a:stCxn id="55" idx="2"/>
          </p:cNvCxnSpPr>
          <p:nvPr/>
        </p:nvCxnSpPr>
        <p:spPr>
          <a:xfrm rot="10800000">
            <a:off x="9879831" y="5273938"/>
            <a:ext cx="3460830" cy="1322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15C8C95-454E-46A8-A6EC-7C53BD5C1E36}"/>
              </a:ext>
            </a:extLst>
          </p:cNvPr>
          <p:cNvCxnSpPr>
            <a:cxnSpLocks/>
            <a:stCxn id="48" idx="6"/>
          </p:cNvCxnSpPr>
          <p:nvPr/>
        </p:nvCxnSpPr>
        <p:spPr>
          <a:xfrm flipV="1">
            <a:off x="4801076" y="5273939"/>
            <a:ext cx="3258632" cy="12322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B80F003-3D5D-42D9-8A0D-E7F74FD8CC4B}"/>
              </a:ext>
            </a:extLst>
          </p:cNvPr>
          <p:cNvSpPr txBox="1"/>
          <p:nvPr/>
        </p:nvSpPr>
        <p:spPr>
          <a:xfrm>
            <a:off x="13382496" y="4343982"/>
            <a:ext cx="1265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Register on Website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4D9A33-2B71-4744-B64D-7A38C8B669D5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8953192" y="6183998"/>
            <a:ext cx="16576" cy="63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3186076-C8D5-4D55-B55E-25DB0AC089D1}"/>
              </a:ext>
            </a:extLst>
          </p:cNvPr>
          <p:cNvCxnSpPr>
            <a:stCxn id="10" idx="4"/>
            <a:endCxn id="64" idx="0"/>
          </p:cNvCxnSpPr>
          <p:nvPr/>
        </p:nvCxnSpPr>
        <p:spPr>
          <a:xfrm flipH="1">
            <a:off x="8950312" y="7952166"/>
            <a:ext cx="2880" cy="79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549FDA57-AF04-46DD-8BD0-2D04FBAA290D}"/>
              </a:ext>
            </a:extLst>
          </p:cNvPr>
          <p:cNvCxnSpPr>
            <a:stCxn id="62" idx="1"/>
            <a:endCxn id="63" idx="0"/>
          </p:cNvCxnSpPr>
          <p:nvPr/>
        </p:nvCxnSpPr>
        <p:spPr>
          <a:xfrm rot="10800000" flipV="1">
            <a:off x="4143330" y="7337200"/>
            <a:ext cx="4177326" cy="14083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CCDDD4C-2CE5-42B3-84E7-D6376CABC357}"/>
              </a:ext>
            </a:extLst>
          </p:cNvPr>
          <p:cNvCxnSpPr>
            <a:stCxn id="62" idx="3"/>
            <a:endCxn id="65" idx="0"/>
          </p:cNvCxnSpPr>
          <p:nvPr/>
        </p:nvCxnSpPr>
        <p:spPr>
          <a:xfrm>
            <a:off x="9585724" y="7337200"/>
            <a:ext cx="4429308" cy="1399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ABDDB2B-EE22-4606-9B34-6FF2691AAF57}"/>
              </a:ext>
            </a:extLst>
          </p:cNvPr>
          <p:cNvSpPr/>
          <p:nvPr/>
        </p:nvSpPr>
        <p:spPr>
          <a:xfrm>
            <a:off x="8059708" y="4551680"/>
            <a:ext cx="1820123" cy="13990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Pandit </a:t>
            </a:r>
            <a:r>
              <a:rPr lang="en-US" sz="3200" dirty="0" err="1"/>
              <a:t>Bulao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1010174" y="764650"/>
            <a:ext cx="11396563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Roadmap Pandit </a:t>
            </a:r>
            <a:r>
              <a:rPr lang="en-US" dirty="0" err="1">
                <a:latin typeface="Fira Sans"/>
                <a:ea typeface="Fira Sans"/>
                <a:cs typeface="Fira Sans"/>
                <a:sym typeface="Fira Sans"/>
              </a:rPr>
              <a:t>Bulao</a:t>
            </a:r>
            <a:endParaRPr dirty="0"/>
          </a:p>
        </p:txBody>
      </p:sp>
      <p:pic>
        <p:nvPicPr>
          <p:cNvPr id="131" name="Google Shape;13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296" y="6027074"/>
            <a:ext cx="3737441" cy="186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783164">
            <a:off x="4280392" y="4168848"/>
            <a:ext cx="3737441" cy="186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0765" y="6017549"/>
            <a:ext cx="3737441" cy="186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783164">
            <a:off x="10628861" y="4168848"/>
            <a:ext cx="3737441" cy="186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08780" y="6008024"/>
            <a:ext cx="3737441" cy="18687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14"/>
          <p:cNvGrpSpPr/>
          <p:nvPr/>
        </p:nvGrpSpPr>
        <p:grpSpPr>
          <a:xfrm>
            <a:off x="8815676" y="6879913"/>
            <a:ext cx="1067769" cy="1314178"/>
            <a:chOff x="0" y="0"/>
            <a:chExt cx="660400" cy="812800"/>
          </a:xfrm>
        </p:grpSpPr>
        <p:sp>
          <p:nvSpPr>
            <p:cNvPr id="137" name="Google Shape;137;p14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4BB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 txBox="1"/>
            <p:nvPr/>
          </p:nvSpPr>
          <p:spPr>
            <a:xfrm>
              <a:off x="0" y="60325"/>
              <a:ext cx="6604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14"/>
          <p:cNvGrpSpPr/>
          <p:nvPr/>
        </p:nvGrpSpPr>
        <p:grpSpPr>
          <a:xfrm>
            <a:off x="2380366" y="6780895"/>
            <a:ext cx="1183615" cy="1413196"/>
            <a:chOff x="0" y="-66675"/>
            <a:chExt cx="736600" cy="879475"/>
          </a:xfrm>
        </p:grpSpPr>
        <p:sp>
          <p:nvSpPr>
            <p:cNvPr id="140" name="Google Shape;140;p14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 extrusionOk="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</p:sp>
        <p:sp>
          <p:nvSpPr>
            <p:cNvPr id="141" name="Google Shape;141;p14"/>
            <p:cNvSpPr txBox="1"/>
            <p:nvPr/>
          </p:nvSpPr>
          <p:spPr>
            <a:xfrm>
              <a:off x="0" y="-66675"/>
              <a:ext cx="7366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14"/>
          <p:cNvGrpSpPr/>
          <p:nvPr/>
        </p:nvGrpSpPr>
        <p:grpSpPr>
          <a:xfrm>
            <a:off x="5474996" y="3821164"/>
            <a:ext cx="1300230" cy="1306058"/>
            <a:chOff x="1813" y="0"/>
            <a:chExt cx="809173" cy="812800"/>
          </a:xfrm>
        </p:grpSpPr>
        <p:sp>
          <p:nvSpPr>
            <p:cNvPr id="143" name="Google Shape;143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E6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14"/>
          <p:cNvSpPr/>
          <p:nvPr/>
        </p:nvSpPr>
        <p:spPr>
          <a:xfrm rot="10779982">
            <a:off x="11969823" y="3900420"/>
            <a:ext cx="1323885" cy="1323768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A16A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14"/>
          <p:cNvGrpSpPr/>
          <p:nvPr/>
        </p:nvGrpSpPr>
        <p:grpSpPr>
          <a:xfrm>
            <a:off x="15161430" y="6702301"/>
            <a:ext cx="1183615" cy="1413196"/>
            <a:chOff x="0" y="-66675"/>
            <a:chExt cx="736600" cy="879475"/>
          </a:xfrm>
        </p:grpSpPr>
        <p:sp>
          <p:nvSpPr>
            <p:cNvPr id="147" name="Google Shape;147;p14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 extrusionOk="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EE604A"/>
            </a:solidFill>
            <a:ln>
              <a:noFill/>
            </a:ln>
          </p:spPr>
        </p:sp>
        <p:sp>
          <p:nvSpPr>
            <p:cNvPr id="148" name="Google Shape;148;p14"/>
            <p:cNvSpPr txBox="1"/>
            <p:nvPr/>
          </p:nvSpPr>
          <p:spPr>
            <a:xfrm>
              <a:off x="0" y="-66675"/>
              <a:ext cx="7366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14"/>
          <p:cNvGrpSpPr/>
          <p:nvPr/>
        </p:nvGrpSpPr>
        <p:grpSpPr>
          <a:xfrm>
            <a:off x="1298579" y="4051134"/>
            <a:ext cx="4247170" cy="1354956"/>
            <a:chOff x="0" y="-28575"/>
            <a:chExt cx="5662893" cy="1806608"/>
          </a:xfrm>
        </p:grpSpPr>
        <p:sp>
          <p:nvSpPr>
            <p:cNvPr id="150" name="Google Shape;150;p14"/>
            <p:cNvSpPr txBox="1"/>
            <p:nvPr/>
          </p:nvSpPr>
          <p:spPr>
            <a:xfrm>
              <a:off x="0" y="-28575"/>
              <a:ext cx="5662893" cy="6665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99" b="1" dirty="0">
                  <a:latin typeface="Fira Sans"/>
                  <a:sym typeface="Fira Sans"/>
                </a:rPr>
                <a:t>Pandit’s &amp; Puja’s Booking</a:t>
              </a:r>
              <a:endParaRPr lang="en-US" dirty="0"/>
            </a:p>
          </p:txBody>
        </p:sp>
        <p:sp>
          <p:nvSpPr>
            <p:cNvPr id="151" name="Google Shape;151;p14"/>
            <p:cNvSpPr txBox="1"/>
            <p:nvPr/>
          </p:nvSpPr>
          <p:spPr>
            <a:xfrm>
              <a:off x="0" y="670037"/>
              <a:ext cx="4056993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000000"/>
                  </a:solidFill>
                  <a:latin typeface="Assistant"/>
                  <a:ea typeface="Assistant"/>
                  <a:cs typeface="Assistant"/>
                  <a:sym typeface="Assistant"/>
                </a:rPr>
                <a:t>People can book Pandit’s and Puja’s .</a:t>
              </a:r>
              <a:endParaRPr lang="en-US" dirty="0"/>
            </a:p>
          </p:txBody>
        </p:sp>
      </p:grpSp>
      <p:sp>
        <p:nvSpPr>
          <p:cNvPr id="152" name="Google Shape;152;p14"/>
          <p:cNvSpPr txBox="1"/>
          <p:nvPr/>
        </p:nvSpPr>
        <p:spPr>
          <a:xfrm>
            <a:off x="2775570" y="6990690"/>
            <a:ext cx="598892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/>
          </a:p>
        </p:txBody>
      </p:sp>
      <p:sp>
        <p:nvSpPr>
          <p:cNvPr id="153" name="Google Shape;153;p14"/>
          <p:cNvSpPr txBox="1"/>
          <p:nvPr/>
        </p:nvSpPr>
        <p:spPr>
          <a:xfrm>
            <a:off x="5930376" y="4017879"/>
            <a:ext cx="598892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/>
          </a:p>
        </p:txBody>
      </p:sp>
      <p:sp>
        <p:nvSpPr>
          <p:cNvPr id="154" name="Google Shape;154;p14"/>
          <p:cNvSpPr txBox="1"/>
          <p:nvPr/>
        </p:nvSpPr>
        <p:spPr>
          <a:xfrm>
            <a:off x="9144000" y="7076644"/>
            <a:ext cx="598892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12406738" y="4064618"/>
            <a:ext cx="627136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/>
          </a:p>
        </p:txBody>
      </p:sp>
      <p:sp>
        <p:nvSpPr>
          <p:cNvPr id="156" name="Google Shape;156;p14"/>
          <p:cNvSpPr txBox="1"/>
          <p:nvPr/>
        </p:nvSpPr>
        <p:spPr>
          <a:xfrm>
            <a:off x="15548167" y="6942205"/>
            <a:ext cx="598892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/>
          </a:p>
        </p:txBody>
      </p:sp>
      <p:grpSp>
        <p:nvGrpSpPr>
          <p:cNvPr id="157" name="Google Shape;157;p14"/>
          <p:cNvGrpSpPr/>
          <p:nvPr/>
        </p:nvGrpSpPr>
        <p:grpSpPr>
          <a:xfrm>
            <a:off x="8022386" y="4051134"/>
            <a:ext cx="3042745" cy="1354956"/>
            <a:chOff x="0" y="-28575"/>
            <a:chExt cx="4056993" cy="1806609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-28575"/>
              <a:ext cx="4056993" cy="666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99" b="1" i="0" u="none" strike="noStrike" cap="none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Will add Astrology </a:t>
              </a:r>
              <a:endParaRPr dirty="0"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670037"/>
              <a:ext cx="4056993" cy="1107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000000"/>
                  </a:solidFill>
                  <a:latin typeface="Assistant"/>
                  <a:ea typeface="Assistant"/>
                  <a:cs typeface="Assistant"/>
                  <a:sym typeface="Assistant"/>
                </a:rPr>
                <a:t>People can consult with the astrologer </a:t>
              </a:r>
              <a:endParaRPr dirty="0"/>
            </a:p>
          </p:txBody>
        </p:sp>
      </p:grpSp>
      <p:grpSp>
        <p:nvGrpSpPr>
          <p:cNvPr id="160" name="Google Shape;160;p14"/>
          <p:cNvGrpSpPr/>
          <p:nvPr/>
        </p:nvGrpSpPr>
        <p:grpSpPr>
          <a:xfrm>
            <a:off x="14755483" y="4051134"/>
            <a:ext cx="3532517" cy="1354956"/>
            <a:chOff x="0" y="-28575"/>
            <a:chExt cx="4056993" cy="1806609"/>
          </a:xfrm>
        </p:grpSpPr>
        <p:sp>
          <p:nvSpPr>
            <p:cNvPr id="161" name="Google Shape;161;p14"/>
            <p:cNvSpPr txBox="1"/>
            <p:nvPr/>
          </p:nvSpPr>
          <p:spPr>
            <a:xfrm>
              <a:off x="0" y="-28575"/>
              <a:ext cx="4056993" cy="666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99" b="1" i="0" u="none" strike="noStrike" cap="none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Will add </a:t>
              </a:r>
              <a:r>
                <a:rPr lang="en-US" sz="2499" b="1" i="0" u="none" strike="noStrike" cap="none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dontatio</a:t>
              </a:r>
              <a:r>
                <a:rPr lang="en-US" sz="2499" b="1" dirty="0" err="1">
                  <a:latin typeface="Fira Sans"/>
                  <a:ea typeface="Fira Sans"/>
                  <a:cs typeface="Fira Sans"/>
                  <a:sym typeface="Fira Sans"/>
                </a:rPr>
                <a:t>n</a:t>
              </a:r>
              <a:r>
                <a:rPr lang="en-US" sz="2499" b="1" dirty="0">
                  <a:latin typeface="Fira Sans"/>
                  <a:ea typeface="Fira Sans"/>
                  <a:cs typeface="Fira Sans"/>
                  <a:sym typeface="Fira Sans"/>
                </a:rPr>
                <a:t> NGO </a:t>
              </a:r>
              <a:endParaRPr dirty="0"/>
            </a:p>
          </p:txBody>
        </p:sp>
        <p:sp>
          <p:nvSpPr>
            <p:cNvPr id="162" name="Google Shape;162;p14"/>
            <p:cNvSpPr txBox="1"/>
            <p:nvPr/>
          </p:nvSpPr>
          <p:spPr>
            <a:xfrm>
              <a:off x="0" y="670037"/>
              <a:ext cx="4056993" cy="1107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000000"/>
                  </a:solidFill>
                  <a:latin typeface="Assistant"/>
                  <a:ea typeface="Assistant"/>
                  <a:cs typeface="Assistant"/>
                  <a:sym typeface="Assistant"/>
                </a:rPr>
                <a:t>People can give the DAN to the pandits according to their wish </a:t>
              </a:r>
              <a:endParaRPr dirty="0"/>
            </a:p>
          </p:txBody>
        </p:sp>
      </p:grpSp>
      <p:grpSp>
        <p:nvGrpSpPr>
          <p:cNvPr id="163" name="Google Shape;163;p14"/>
          <p:cNvGrpSpPr/>
          <p:nvPr/>
        </p:nvGrpSpPr>
        <p:grpSpPr>
          <a:xfrm>
            <a:off x="4839737" y="7441037"/>
            <a:ext cx="3737441" cy="1354956"/>
            <a:chOff x="0" y="-28575"/>
            <a:chExt cx="4056993" cy="1806609"/>
          </a:xfrm>
        </p:grpSpPr>
        <p:sp>
          <p:nvSpPr>
            <p:cNvPr id="164" name="Google Shape;164;p14"/>
            <p:cNvSpPr txBox="1"/>
            <p:nvPr/>
          </p:nvSpPr>
          <p:spPr>
            <a:xfrm>
              <a:off x="0" y="-28575"/>
              <a:ext cx="4056993" cy="1333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99" b="1" i="0" u="none" strike="noStrike" cap="none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Will add </a:t>
              </a:r>
              <a:r>
                <a:rPr lang="en-US" sz="2499" b="1" i="0" u="none" strike="noStrike" cap="none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Pujan</a:t>
              </a:r>
              <a:r>
                <a:rPr lang="en-US" sz="2499" b="1" i="0" u="none" strike="noStrike" cap="none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2499" b="1" i="0" u="none" strike="noStrike" cap="none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Samgri</a:t>
              </a:r>
              <a:endParaRPr lang="en-US" dirty="0"/>
            </a:p>
          </p:txBody>
        </p:sp>
        <p:sp>
          <p:nvSpPr>
            <p:cNvPr id="165" name="Google Shape;165;p14"/>
            <p:cNvSpPr txBox="1"/>
            <p:nvPr/>
          </p:nvSpPr>
          <p:spPr>
            <a:xfrm>
              <a:off x="0" y="670037"/>
              <a:ext cx="4056993" cy="1107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000000"/>
                  </a:solidFill>
                  <a:latin typeface="Assistant"/>
                  <a:ea typeface="Assistant"/>
                  <a:cs typeface="Assistant"/>
                  <a:sym typeface="Assistant"/>
                </a:rPr>
                <a:t>People can book and order the puja </a:t>
              </a:r>
              <a:r>
                <a:rPr lang="en-US" sz="1800" b="0" i="0" u="none" strike="noStrike" cap="none" dirty="0" err="1">
                  <a:solidFill>
                    <a:srgbClr val="000000"/>
                  </a:solidFill>
                  <a:latin typeface="Assistant"/>
                  <a:ea typeface="Assistant"/>
                  <a:cs typeface="Assistant"/>
                  <a:sym typeface="Assistant"/>
                </a:rPr>
                <a:t>samgri</a:t>
              </a:r>
              <a:r>
                <a:rPr lang="en-US" sz="1800" b="0" i="0" u="none" strike="noStrike" cap="none" dirty="0">
                  <a:solidFill>
                    <a:srgbClr val="000000"/>
                  </a:solidFill>
                  <a:latin typeface="Assistant"/>
                  <a:ea typeface="Assistant"/>
                  <a:cs typeface="Assistant"/>
                  <a:sym typeface="Assistant"/>
                </a:rPr>
                <a:t> also </a:t>
              </a:r>
              <a:endParaRPr dirty="0"/>
            </a:p>
          </p:txBody>
        </p:sp>
      </p:grpSp>
      <p:grpSp>
        <p:nvGrpSpPr>
          <p:cNvPr id="166" name="Google Shape;166;p14"/>
          <p:cNvGrpSpPr/>
          <p:nvPr/>
        </p:nvGrpSpPr>
        <p:grpSpPr>
          <a:xfrm>
            <a:off x="11262157" y="7441037"/>
            <a:ext cx="3758720" cy="1768279"/>
            <a:chOff x="0" y="-28575"/>
            <a:chExt cx="5011626" cy="1333186"/>
          </a:xfrm>
        </p:grpSpPr>
        <p:sp>
          <p:nvSpPr>
            <p:cNvPr id="167" name="Google Shape;167;p14"/>
            <p:cNvSpPr txBox="1"/>
            <p:nvPr/>
          </p:nvSpPr>
          <p:spPr>
            <a:xfrm>
              <a:off x="0" y="-28575"/>
              <a:ext cx="5011626" cy="1333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99" b="1" i="0" u="none" strike="noStrike" cap="none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Will add online religious Books </a:t>
              </a:r>
              <a:endParaRPr dirty="0"/>
            </a:p>
          </p:txBody>
        </p:sp>
        <p:sp>
          <p:nvSpPr>
            <p:cNvPr id="168" name="Google Shape;168;p14"/>
            <p:cNvSpPr txBox="1"/>
            <p:nvPr/>
          </p:nvSpPr>
          <p:spPr>
            <a:xfrm>
              <a:off x="0" y="670037"/>
              <a:ext cx="4056993" cy="4872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People can buy the books, </a:t>
              </a:r>
              <a:r>
                <a:rPr lang="en-US" dirty="0" err="1"/>
                <a:t>Panchangs</a:t>
              </a:r>
              <a:r>
                <a:rPr lang="en-US" dirty="0"/>
                <a:t> and other things.</a:t>
              </a:r>
              <a:endParaRPr dirty="0"/>
            </a:p>
          </p:txBody>
        </p:sp>
      </p:grpSp>
      <p:sp>
        <p:nvSpPr>
          <p:cNvPr id="169" name="Google Shape;169;p14"/>
          <p:cNvSpPr txBox="1">
            <a:spLocks noGrp="1"/>
          </p:cNvSpPr>
          <p:nvPr>
            <p:ph type="subTitle" idx="2"/>
          </p:nvPr>
        </p:nvSpPr>
        <p:spPr>
          <a:xfrm>
            <a:off x="1010175" y="1950125"/>
            <a:ext cx="8978400" cy="90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Our future plan for Pandit </a:t>
            </a:r>
            <a:r>
              <a:rPr lang="en-US" dirty="0" err="1"/>
              <a:t>Bulao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5"/>
          <p:cNvGrpSpPr/>
          <p:nvPr/>
        </p:nvGrpSpPr>
        <p:grpSpPr>
          <a:xfrm>
            <a:off x="1333292" y="5389219"/>
            <a:ext cx="1038238" cy="1239620"/>
            <a:chOff x="0" y="-66675"/>
            <a:chExt cx="736600" cy="879475"/>
          </a:xfrm>
        </p:grpSpPr>
        <p:sp>
          <p:nvSpPr>
            <p:cNvPr id="175" name="Google Shape;175;p15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 extrusionOk="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</p:sp>
        <p:sp>
          <p:nvSpPr>
            <p:cNvPr id="176" name="Google Shape;176;p15"/>
            <p:cNvSpPr txBox="1"/>
            <p:nvPr/>
          </p:nvSpPr>
          <p:spPr>
            <a:xfrm>
              <a:off x="0" y="-66675"/>
              <a:ext cx="7366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15"/>
          <p:cNvGrpSpPr/>
          <p:nvPr/>
        </p:nvGrpSpPr>
        <p:grpSpPr>
          <a:xfrm>
            <a:off x="1268249" y="3437642"/>
            <a:ext cx="1168323" cy="1173560"/>
            <a:chOff x="1813" y="0"/>
            <a:chExt cx="809173" cy="812800"/>
          </a:xfrm>
        </p:grpSpPr>
        <p:sp>
          <p:nvSpPr>
            <p:cNvPr id="178" name="Google Shape;178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BB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5"/>
          <p:cNvSpPr/>
          <p:nvPr/>
        </p:nvSpPr>
        <p:spPr>
          <a:xfrm rot="10779982">
            <a:off x="1338881" y="7692598"/>
            <a:ext cx="1097125" cy="1097028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E6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 txBox="1"/>
          <p:nvPr/>
        </p:nvSpPr>
        <p:spPr>
          <a:xfrm>
            <a:off x="1028700" y="1019175"/>
            <a:ext cx="1135288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i="0" u="none" strike="noStrike" cap="none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Our Process is very easy</a:t>
            </a:r>
            <a:endParaRPr dirty="0"/>
          </a:p>
        </p:txBody>
      </p:sp>
      <p:grpSp>
        <p:nvGrpSpPr>
          <p:cNvPr id="183" name="Google Shape;183;p15"/>
          <p:cNvGrpSpPr/>
          <p:nvPr/>
        </p:nvGrpSpPr>
        <p:grpSpPr>
          <a:xfrm>
            <a:off x="3121232" y="3430498"/>
            <a:ext cx="4584151" cy="1362452"/>
            <a:chOff x="0" y="-9525"/>
            <a:chExt cx="6112200" cy="1816603"/>
          </a:xfrm>
        </p:grpSpPr>
        <p:sp>
          <p:nvSpPr>
            <p:cNvPr id="184" name="Google Shape;184;p15"/>
            <p:cNvSpPr txBox="1"/>
            <p:nvPr/>
          </p:nvSpPr>
          <p:spPr>
            <a:xfrm>
              <a:off x="0" y="-9525"/>
              <a:ext cx="6112165" cy="861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0" i="0" u="none" strike="noStrike" cap="none" dirty="0">
                  <a:solidFill>
                    <a:srgbClr val="191919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Search and Book</a:t>
              </a:r>
              <a:endParaRPr dirty="0"/>
            </a:p>
          </p:txBody>
        </p:sp>
        <p:sp>
          <p:nvSpPr>
            <p:cNvPr id="185" name="Google Shape;185;p15"/>
            <p:cNvSpPr txBox="1"/>
            <p:nvPr/>
          </p:nvSpPr>
          <p:spPr>
            <a:xfrm>
              <a:off x="0" y="781498"/>
              <a:ext cx="6112200" cy="1025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99" b="0" i="0" u="none" strike="noStrike" cap="none" dirty="0">
                  <a:solidFill>
                    <a:srgbClr val="000000"/>
                  </a:solidFill>
                  <a:latin typeface="Assistant"/>
                  <a:ea typeface="Assistant"/>
                  <a:cs typeface="Assistant"/>
                  <a:sym typeface="Assistant"/>
                </a:rPr>
                <a:t>Search pandit &amp; puja according to the need. </a:t>
              </a:r>
              <a:endParaRPr dirty="0"/>
            </a:p>
          </p:txBody>
        </p:sp>
      </p:grpSp>
      <p:grpSp>
        <p:nvGrpSpPr>
          <p:cNvPr id="187" name="Google Shape;187;p15"/>
          <p:cNvGrpSpPr/>
          <p:nvPr/>
        </p:nvGrpSpPr>
        <p:grpSpPr>
          <a:xfrm>
            <a:off x="3121232" y="5335123"/>
            <a:ext cx="5756900" cy="1945403"/>
            <a:chOff x="0" y="-9525"/>
            <a:chExt cx="6112200" cy="1308311"/>
          </a:xfrm>
        </p:grpSpPr>
        <p:sp>
          <p:nvSpPr>
            <p:cNvPr id="188" name="Google Shape;188;p15"/>
            <p:cNvSpPr txBox="1"/>
            <p:nvPr/>
          </p:nvSpPr>
          <p:spPr>
            <a:xfrm>
              <a:off x="0" y="-9525"/>
              <a:ext cx="6112165" cy="724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dirty="0">
                  <a:latin typeface="Fira Sans Medium"/>
                  <a:sym typeface="Fira Sans Medium"/>
                </a:rPr>
                <a:t>Check the experience and background </a:t>
              </a:r>
              <a:endParaRPr dirty="0"/>
            </a:p>
          </p:txBody>
        </p:sp>
        <p:sp>
          <p:nvSpPr>
            <p:cNvPr id="189" name="Google Shape;189;p15"/>
            <p:cNvSpPr txBox="1"/>
            <p:nvPr/>
          </p:nvSpPr>
          <p:spPr>
            <a:xfrm>
              <a:off x="0" y="781498"/>
              <a:ext cx="6112200" cy="517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99" b="0" i="0" u="none" strike="noStrike" cap="none" dirty="0">
                  <a:solidFill>
                    <a:srgbClr val="000000"/>
                  </a:solidFill>
                  <a:latin typeface="Assistant"/>
                  <a:ea typeface="Assistant"/>
                  <a:cs typeface="Assistant"/>
                  <a:sym typeface="Assistant"/>
                </a:rPr>
                <a:t>People can check the background of the Pandits.</a:t>
              </a:r>
              <a:endParaRPr lang="en-US" dirty="0"/>
            </a:p>
          </p:txBody>
        </p:sp>
      </p:grpSp>
      <p:grpSp>
        <p:nvGrpSpPr>
          <p:cNvPr id="190" name="Google Shape;190;p15"/>
          <p:cNvGrpSpPr/>
          <p:nvPr/>
        </p:nvGrpSpPr>
        <p:grpSpPr>
          <a:xfrm>
            <a:off x="3121232" y="7443971"/>
            <a:ext cx="4584151" cy="1362452"/>
            <a:chOff x="0" y="-9525"/>
            <a:chExt cx="6112200" cy="1816603"/>
          </a:xfrm>
        </p:grpSpPr>
        <p:sp>
          <p:nvSpPr>
            <p:cNvPr id="191" name="Google Shape;191;p15"/>
            <p:cNvSpPr txBox="1"/>
            <p:nvPr/>
          </p:nvSpPr>
          <p:spPr>
            <a:xfrm>
              <a:off x="0" y="-9525"/>
              <a:ext cx="6112165" cy="861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0" i="0" u="none" strike="noStrike" cap="none" dirty="0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Pay &amp; Enjoy </a:t>
              </a:r>
              <a:endParaRPr dirty="0"/>
            </a:p>
          </p:txBody>
        </p:sp>
        <p:sp>
          <p:nvSpPr>
            <p:cNvPr id="192" name="Google Shape;192;p15"/>
            <p:cNvSpPr txBox="1"/>
            <p:nvPr/>
          </p:nvSpPr>
          <p:spPr>
            <a:xfrm>
              <a:off x="0" y="781498"/>
              <a:ext cx="6112200" cy="1025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99" b="0" i="0" u="none" strike="noStrike" cap="none" dirty="0">
                  <a:solidFill>
                    <a:srgbClr val="000000"/>
                  </a:solidFill>
                  <a:latin typeface="Assistant"/>
                  <a:ea typeface="Assistant"/>
                  <a:cs typeface="Assistant"/>
                  <a:sym typeface="Assistant"/>
                </a:rPr>
                <a:t>People can pay and complete your puja. </a:t>
              </a:r>
              <a:endParaRPr dirty="0"/>
            </a:p>
          </p:txBody>
        </p:sp>
      </p:grpSp>
      <p:grpSp>
        <p:nvGrpSpPr>
          <p:cNvPr id="21" name="Google Shape;326;p28">
            <a:extLst>
              <a:ext uri="{FF2B5EF4-FFF2-40B4-BE49-F238E27FC236}">
                <a16:creationId xmlns:a16="http://schemas.microsoft.com/office/drawing/2014/main" id="{08C5D4E9-88E0-4E96-8A62-07399ADCB046}"/>
              </a:ext>
            </a:extLst>
          </p:cNvPr>
          <p:cNvGrpSpPr/>
          <p:nvPr/>
        </p:nvGrpSpPr>
        <p:grpSpPr>
          <a:xfrm>
            <a:off x="9385692" y="3361996"/>
            <a:ext cx="5010791" cy="5103628"/>
            <a:chOff x="3169983" y="1520149"/>
            <a:chExt cx="2799294" cy="2795941"/>
          </a:xfrm>
        </p:grpSpPr>
        <p:sp>
          <p:nvSpPr>
            <p:cNvPr id="28" name="Google Shape;333;p28">
              <a:extLst>
                <a:ext uri="{FF2B5EF4-FFF2-40B4-BE49-F238E27FC236}">
                  <a16:creationId xmlns:a16="http://schemas.microsoft.com/office/drawing/2014/main" id="{FB9A79B7-175B-4A80-9081-4B1860BA259A}"/>
                </a:ext>
              </a:extLst>
            </p:cNvPr>
            <p:cNvSpPr/>
            <p:nvPr/>
          </p:nvSpPr>
          <p:spPr>
            <a:xfrm rot="3600185">
              <a:off x="3169983" y="154143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29" name="Google Shape;334;p28">
              <a:extLst>
                <a:ext uri="{FF2B5EF4-FFF2-40B4-BE49-F238E27FC236}">
                  <a16:creationId xmlns:a16="http://schemas.microsoft.com/office/drawing/2014/main" id="{9308FFAE-2662-4912-A11E-C64AF9EE7C39}"/>
                </a:ext>
              </a:extLst>
            </p:cNvPr>
            <p:cNvSpPr/>
            <p:nvPr/>
          </p:nvSpPr>
          <p:spPr>
            <a:xfrm rot="10800000">
              <a:off x="3183490" y="152014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sp>
          <p:nvSpPr>
            <p:cNvPr id="30" name="Google Shape;335;p28">
              <a:extLst>
                <a:ext uri="{FF2B5EF4-FFF2-40B4-BE49-F238E27FC236}">
                  <a16:creationId xmlns:a16="http://schemas.microsoft.com/office/drawing/2014/main" id="{10279AE7-0CF6-42EF-807C-B574D7825B9A}"/>
                </a:ext>
              </a:extLst>
            </p:cNvPr>
            <p:cNvSpPr/>
            <p:nvPr/>
          </p:nvSpPr>
          <p:spPr>
            <a:xfrm rot="-3600185">
              <a:off x="3194618" y="154103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grpSp>
          <p:nvGrpSpPr>
            <p:cNvPr id="31" name="Google Shape;336;p28">
              <a:extLst>
                <a:ext uri="{FF2B5EF4-FFF2-40B4-BE49-F238E27FC236}">
                  <a16:creationId xmlns:a16="http://schemas.microsoft.com/office/drawing/2014/main" id="{97C4924C-BFA9-488B-8BAB-6B6F24C9CE54}"/>
                </a:ext>
              </a:extLst>
            </p:cNvPr>
            <p:cNvGrpSpPr/>
            <p:nvPr/>
          </p:nvGrpSpPr>
          <p:grpSpPr>
            <a:xfrm rot="-7200165">
              <a:off x="3337679" y="3183705"/>
              <a:ext cx="585011" cy="585536"/>
              <a:chOff x="1702314" y="659157"/>
              <a:chExt cx="588000" cy="588000"/>
            </a:xfrm>
          </p:grpSpPr>
          <p:sp>
            <p:nvSpPr>
              <p:cNvPr id="41" name="Google Shape;337;p28">
                <a:extLst>
                  <a:ext uri="{FF2B5EF4-FFF2-40B4-BE49-F238E27FC236}">
                    <a16:creationId xmlns:a16="http://schemas.microsoft.com/office/drawing/2014/main" id="{D79B7982-A490-4EE3-9E4A-6177FE0BC1A1}"/>
                  </a:ext>
                </a:extLst>
              </p:cNvPr>
              <p:cNvSpPr/>
              <p:nvPr/>
            </p:nvSpPr>
            <p:spPr>
              <a:xfrm rot="39023">
                <a:off x="1705595" y="662438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6" tIns="91426" rIns="91426" bIns="91426" anchor="ctr" anchorCtr="0">
                <a:noAutofit/>
              </a:bodyPr>
              <a:lstStyle/>
              <a:p>
                <a:endParaRPr sz="1401"/>
              </a:p>
            </p:txBody>
          </p:sp>
          <p:sp>
            <p:nvSpPr>
              <p:cNvPr id="42" name="Google Shape;338;p28">
                <a:extLst>
                  <a:ext uri="{FF2B5EF4-FFF2-40B4-BE49-F238E27FC236}">
                    <a16:creationId xmlns:a16="http://schemas.microsoft.com/office/drawing/2014/main" id="{D5D6BD16-181A-4D84-8404-CBD58EF09B07}"/>
                  </a:ext>
                </a:extLst>
              </p:cNvPr>
              <p:cNvSpPr/>
              <p:nvPr/>
            </p:nvSpPr>
            <p:spPr>
              <a:xfrm rot="10800000">
                <a:off x="1705561" y="662471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6" tIns="91426" rIns="91426" bIns="91426" anchor="ctr" anchorCtr="0">
                <a:noAutofit/>
              </a:bodyPr>
              <a:lstStyle/>
              <a:p>
                <a:endParaRPr sz="1401"/>
              </a:p>
            </p:txBody>
          </p:sp>
        </p:grpSp>
        <p:grpSp>
          <p:nvGrpSpPr>
            <p:cNvPr id="32" name="Google Shape;339;p28">
              <a:extLst>
                <a:ext uri="{FF2B5EF4-FFF2-40B4-BE49-F238E27FC236}">
                  <a16:creationId xmlns:a16="http://schemas.microsoft.com/office/drawing/2014/main" id="{53545B91-D2E6-48D6-A3E0-7242D784E6C6}"/>
                </a:ext>
              </a:extLst>
            </p:cNvPr>
            <p:cNvGrpSpPr/>
            <p:nvPr/>
          </p:nvGrpSpPr>
          <p:grpSpPr>
            <a:xfrm>
              <a:off x="4264097" y="1537251"/>
              <a:ext cx="585001" cy="585530"/>
              <a:chOff x="1970048" y="1117698"/>
              <a:chExt cx="588000" cy="588000"/>
            </a:xfrm>
          </p:grpSpPr>
          <p:sp>
            <p:nvSpPr>
              <p:cNvPr id="39" name="Google Shape;340;p28">
                <a:extLst>
                  <a:ext uri="{FF2B5EF4-FFF2-40B4-BE49-F238E27FC236}">
                    <a16:creationId xmlns:a16="http://schemas.microsoft.com/office/drawing/2014/main" id="{465D8A3E-06C7-45FE-8A16-A0EAF519BCA6}"/>
                  </a:ext>
                </a:extLst>
              </p:cNvPr>
              <p:cNvSpPr/>
              <p:nvPr/>
            </p:nvSpPr>
            <p:spPr>
              <a:xfrm rot="39023">
                <a:off x="1973329" y="112098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6" tIns="91426" rIns="91426" bIns="91426" anchor="ctr" anchorCtr="0">
                <a:noAutofit/>
              </a:bodyPr>
              <a:lstStyle/>
              <a:p>
                <a:endParaRPr sz="1401"/>
              </a:p>
            </p:txBody>
          </p:sp>
          <p:sp>
            <p:nvSpPr>
              <p:cNvPr id="40" name="Google Shape;341;p28">
                <a:extLst>
                  <a:ext uri="{FF2B5EF4-FFF2-40B4-BE49-F238E27FC236}">
                    <a16:creationId xmlns:a16="http://schemas.microsoft.com/office/drawing/2014/main" id="{C03E8D01-92C6-4501-82CB-3FB6B6CEBFA1}"/>
                  </a:ext>
                </a:extLst>
              </p:cNvPr>
              <p:cNvSpPr/>
              <p:nvPr/>
            </p:nvSpPr>
            <p:spPr>
              <a:xfrm rot="10800000">
                <a:off x="1973295" y="112101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6" tIns="91426" rIns="91426" bIns="91426" anchor="ctr" anchorCtr="0">
                <a:noAutofit/>
              </a:bodyPr>
              <a:lstStyle/>
              <a:p>
                <a:endParaRPr sz="1401"/>
              </a:p>
            </p:txBody>
          </p:sp>
        </p:grpSp>
        <p:grpSp>
          <p:nvGrpSpPr>
            <p:cNvPr id="33" name="Google Shape;342;p28">
              <a:extLst>
                <a:ext uri="{FF2B5EF4-FFF2-40B4-BE49-F238E27FC236}">
                  <a16:creationId xmlns:a16="http://schemas.microsoft.com/office/drawing/2014/main" id="{936E9C82-828A-4AC4-8664-042AB2F99F25}"/>
                </a:ext>
              </a:extLst>
            </p:cNvPr>
            <p:cNvGrpSpPr/>
            <p:nvPr/>
          </p:nvGrpSpPr>
          <p:grpSpPr>
            <a:xfrm rot="7200165">
              <a:off x="5229930" y="3161636"/>
              <a:ext cx="585011" cy="585536"/>
              <a:chOff x="2242399" y="658595"/>
              <a:chExt cx="588000" cy="588000"/>
            </a:xfrm>
          </p:grpSpPr>
          <p:sp>
            <p:nvSpPr>
              <p:cNvPr id="37" name="Google Shape;343;p28">
                <a:extLst>
                  <a:ext uri="{FF2B5EF4-FFF2-40B4-BE49-F238E27FC236}">
                    <a16:creationId xmlns:a16="http://schemas.microsoft.com/office/drawing/2014/main" id="{6A22ECD9-420C-4ED5-AD5E-441A9173B611}"/>
                  </a:ext>
                </a:extLst>
              </p:cNvPr>
              <p:cNvSpPr/>
              <p:nvPr/>
            </p:nvSpPr>
            <p:spPr>
              <a:xfrm rot="39023">
                <a:off x="2245680" y="661876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6" tIns="91426" rIns="91426" bIns="91426" anchor="ctr" anchorCtr="0">
                <a:noAutofit/>
              </a:bodyPr>
              <a:lstStyle/>
              <a:p>
                <a:endParaRPr sz="1401"/>
              </a:p>
            </p:txBody>
          </p:sp>
          <p:sp>
            <p:nvSpPr>
              <p:cNvPr id="38" name="Google Shape;344;p28">
                <a:extLst>
                  <a:ext uri="{FF2B5EF4-FFF2-40B4-BE49-F238E27FC236}">
                    <a16:creationId xmlns:a16="http://schemas.microsoft.com/office/drawing/2014/main" id="{51FBC06D-BAB4-4715-A004-6965A594621B}"/>
                  </a:ext>
                </a:extLst>
              </p:cNvPr>
              <p:cNvSpPr/>
              <p:nvPr/>
            </p:nvSpPr>
            <p:spPr>
              <a:xfrm rot="10800000">
                <a:off x="2245646" y="661910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6" tIns="91426" rIns="91426" bIns="91426" anchor="ctr" anchorCtr="0">
                <a:noAutofit/>
              </a:bodyPr>
              <a:lstStyle/>
              <a:p>
                <a:endParaRPr sz="1401"/>
              </a:p>
            </p:txBody>
          </p:sp>
        </p:grpSp>
        <p:sp>
          <p:nvSpPr>
            <p:cNvPr id="34" name="Google Shape;345;p28">
              <a:extLst>
                <a:ext uri="{FF2B5EF4-FFF2-40B4-BE49-F238E27FC236}">
                  <a16:creationId xmlns:a16="http://schemas.microsoft.com/office/drawing/2014/main" id="{5BE6C116-6E7A-4C2C-942A-B9E582F16B6D}"/>
                </a:ext>
              </a:extLst>
            </p:cNvPr>
            <p:cNvSpPr txBox="1"/>
            <p:nvPr/>
          </p:nvSpPr>
          <p:spPr>
            <a:xfrm>
              <a:off x="4334550" y="161223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6" tIns="91426" rIns="91426" bIns="91426" anchor="t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chemeClr val="dk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02 </a:t>
              </a:r>
              <a:endParaRPr sz="1600" b="1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" name="Google Shape;346;p28">
              <a:extLst>
                <a:ext uri="{FF2B5EF4-FFF2-40B4-BE49-F238E27FC236}">
                  <a16:creationId xmlns:a16="http://schemas.microsoft.com/office/drawing/2014/main" id="{04794844-13A0-42F4-B584-B1A4CE70F5EB}"/>
                </a:ext>
              </a:extLst>
            </p:cNvPr>
            <p:cNvSpPr txBox="1"/>
            <p:nvPr/>
          </p:nvSpPr>
          <p:spPr>
            <a:xfrm>
              <a:off x="3375648" y="324436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6" tIns="91426" rIns="91426" bIns="91426" anchor="t" anchorCtr="0">
              <a:noAutofit/>
            </a:bodyPr>
            <a:lstStyle/>
            <a:p>
              <a:pPr algn="ctr"/>
              <a:r>
                <a:rPr lang="en" sz="1600" b="1">
                  <a:solidFill>
                    <a:schemeClr val="dk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01 </a:t>
              </a:r>
              <a:endParaRPr sz="16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" name="Google Shape;347;p28">
              <a:extLst>
                <a:ext uri="{FF2B5EF4-FFF2-40B4-BE49-F238E27FC236}">
                  <a16:creationId xmlns:a16="http://schemas.microsoft.com/office/drawing/2014/main" id="{DFE31C69-BF25-4118-9D56-56BA86926C6E}"/>
                </a:ext>
              </a:extLst>
            </p:cNvPr>
            <p:cNvSpPr txBox="1"/>
            <p:nvPr/>
          </p:nvSpPr>
          <p:spPr>
            <a:xfrm>
              <a:off x="5281877" y="321478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6" tIns="91426" rIns="91426" bIns="91426" anchor="t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chemeClr val="dk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03 </a:t>
              </a:r>
              <a:endParaRPr sz="1600" b="1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500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/>
          <p:nvPr/>
        </p:nvSpPr>
        <p:spPr>
          <a:xfrm rot="10779982">
            <a:off x="5070675" y="1054591"/>
            <a:ext cx="8656135" cy="8655372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4BB8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22"/>
          <p:cNvGrpSpPr/>
          <p:nvPr/>
        </p:nvGrpSpPr>
        <p:grpSpPr>
          <a:xfrm>
            <a:off x="4002094" y="6230852"/>
            <a:ext cx="3292833" cy="3307593"/>
            <a:chOff x="1813" y="0"/>
            <a:chExt cx="809173" cy="812800"/>
          </a:xfrm>
        </p:grpSpPr>
        <p:sp>
          <p:nvSpPr>
            <p:cNvPr id="360" name="Google Shape;360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E6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2"/>
          <p:cNvSpPr/>
          <p:nvPr/>
        </p:nvSpPr>
        <p:spPr>
          <a:xfrm>
            <a:off x="4081980" y="6327647"/>
            <a:ext cx="3114015" cy="3114003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11927410" y="1133517"/>
            <a:ext cx="1949295" cy="2150947"/>
          </a:xfrm>
          <a:custGeom>
            <a:avLst/>
            <a:gdLst/>
            <a:ahLst/>
            <a:cxnLst/>
            <a:rect l="l" t="t" r="r" b="b"/>
            <a:pathLst>
              <a:path w="736600" h="812800" extrusionOk="0">
                <a:moveTo>
                  <a:pt x="736600" y="0"/>
                </a:moveTo>
                <a:lnTo>
                  <a:pt x="736600" y="812800"/>
                </a:lnTo>
                <a:lnTo>
                  <a:pt x="368300" y="685800"/>
                </a:lnTo>
                <a:lnTo>
                  <a:pt x="0" y="812800"/>
                </a:lnTo>
                <a:lnTo>
                  <a:pt x="0" y="0"/>
                </a:lnTo>
                <a:lnTo>
                  <a:pt x="736600" y="0"/>
                </a:lnTo>
                <a:close/>
              </a:path>
            </a:pathLst>
          </a:custGeom>
          <a:solidFill>
            <a:srgbClr val="A16AE8"/>
          </a:solidFill>
          <a:ln>
            <a:noFill/>
          </a:ln>
        </p:spPr>
      </p:sp>
      <p:sp>
        <p:nvSpPr>
          <p:cNvPr id="364" name="Google Shape;364;p22"/>
          <p:cNvSpPr txBox="1"/>
          <p:nvPr/>
        </p:nvSpPr>
        <p:spPr>
          <a:xfrm>
            <a:off x="3729073" y="3492925"/>
            <a:ext cx="10829854" cy="11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et Yellow and Green Geometric Project Roadmap Presentation ">
  <a:themeElements>
    <a:clrScheme name="Office">
      <a:dk1>
        <a:srgbClr val="000000"/>
      </a:dk1>
      <a:lt1>
        <a:srgbClr val="FFFFFF"/>
      </a:lt1>
      <a:dk2>
        <a:srgbClr val="A16AE8"/>
      </a:dk2>
      <a:lt2>
        <a:srgbClr val="F5C500"/>
      </a:lt2>
      <a:accent1>
        <a:srgbClr val="EE604A"/>
      </a:accent1>
      <a:accent2>
        <a:srgbClr val="4BB8BE"/>
      </a:accent2>
      <a:accent3>
        <a:srgbClr val="F5C500"/>
      </a:accent3>
      <a:accent4>
        <a:srgbClr val="8064A2"/>
      </a:accent4>
      <a:accent5>
        <a:srgbClr val="B7B7B7"/>
      </a:accent5>
      <a:accent6>
        <a:srgbClr val="F3F3F3"/>
      </a:accent6>
      <a:hlink>
        <a:srgbClr val="191919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430</Words>
  <Application>Microsoft Office PowerPoint</Application>
  <PresentationFormat>Custom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Assistant</vt:lpstr>
      <vt:lpstr>Fira Sans Medium</vt:lpstr>
      <vt:lpstr>Red Hat Display</vt:lpstr>
      <vt:lpstr>Arial</vt:lpstr>
      <vt:lpstr>Calibri</vt:lpstr>
      <vt:lpstr>Fira Sans</vt:lpstr>
      <vt:lpstr>Violet Yellow and Green Geometric Project Roadmap Presentation </vt:lpstr>
      <vt:lpstr>Pandit Bulao Online Pandit Booking Platform For Your Puja’s</vt:lpstr>
      <vt:lpstr>PowerPoint Presentation</vt:lpstr>
      <vt:lpstr>PowerPoint Presentation</vt:lpstr>
      <vt:lpstr>PowerPoint Presentation</vt:lpstr>
      <vt:lpstr>PowerPoint Presentation</vt:lpstr>
      <vt:lpstr>Roadmap Pandit Bulao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Pandit Bulao Online Pandit Booking Platform For Your Puja’s</dc:title>
  <dc:creator>shrikant dwivedi</dc:creator>
  <cp:lastModifiedBy>shrikant dwivedi</cp:lastModifiedBy>
  <cp:revision>13</cp:revision>
  <dcterms:modified xsi:type="dcterms:W3CDTF">2022-12-29T19:19:24Z</dcterms:modified>
</cp:coreProperties>
</file>