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5"/>
  </p:notesMasterIdLst>
  <p:sldIdLst>
    <p:sldId id="291" r:id="rId3"/>
    <p:sldId id="263" r:id="rId4"/>
    <p:sldId id="258" r:id="rId5"/>
    <p:sldId id="280" r:id="rId6"/>
    <p:sldId id="296" r:id="rId7"/>
    <p:sldId id="279" r:id="rId8"/>
    <p:sldId id="288" r:id="rId9"/>
    <p:sldId id="292" r:id="rId10"/>
    <p:sldId id="282" r:id="rId11"/>
    <p:sldId id="286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BBED4-B4FA-4678-A33A-47CB39A28FCB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A24F8-1C76-4CA4-85B7-94D2147E5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7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173cd25692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173cd25692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173cd25692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173cd25692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173cd25692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1173cd25692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10476b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10476b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173cd2569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173cd2569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1710476b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1710476b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173cd2569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173cd2569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173cd25692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173cd25692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173cd25692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173cd25692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173cd25692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173cd25692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973F-8C52-BB22-88D9-66A75E2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64FC3-97BF-A530-D1B7-2A51CB642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63E3-7D39-2D90-F3A2-B0818433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97-2893-4F6B-A9AB-8E46E9E78CB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5E09-A7A9-8B3D-492D-E92C8373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19050-FC1E-D37C-2C8C-D8EED040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C421-3167-4275-96DF-DF5B15A21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93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60DE-A496-0CD7-2A73-95D693B9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0263A-5B61-D798-C97E-C5386037F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F578F-2D0B-E798-7499-E5E3BB6A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97-2893-4F6B-A9AB-8E46E9E78CB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EC06-7A8B-74BB-EE4A-15B37091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C04E-5B32-DCB4-96DB-D2BAAB48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C421-3167-4275-96DF-DF5B15A21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E7119-D06E-1AA9-E59D-BCA39156E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D16AC-A62B-0DE8-EC9B-F64541C87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E32A-1157-2853-A74F-F327F740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97-2893-4F6B-A9AB-8E46E9E78CB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4503-0243-4AF8-6B92-BC9CA50F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AA78-2E30-2014-E879-6061B916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C421-3167-4275-96DF-DF5B15A21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932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title" idx="2"/>
          </p:nvPr>
        </p:nvSpPr>
        <p:spPr>
          <a:xfrm>
            <a:off x="1722417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1"/>
          </p:nvPr>
        </p:nvSpPr>
        <p:spPr>
          <a:xfrm>
            <a:off x="1722417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title" idx="3"/>
          </p:nvPr>
        </p:nvSpPr>
        <p:spPr>
          <a:xfrm>
            <a:off x="5026113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4"/>
          </p:nvPr>
        </p:nvSpPr>
        <p:spPr>
          <a:xfrm>
            <a:off x="5026113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5"/>
          </p:nvPr>
        </p:nvSpPr>
        <p:spPr>
          <a:xfrm>
            <a:off x="1722417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6"/>
          </p:nvPr>
        </p:nvSpPr>
        <p:spPr>
          <a:xfrm>
            <a:off x="1722417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title" idx="7"/>
          </p:nvPr>
        </p:nvSpPr>
        <p:spPr>
          <a:xfrm>
            <a:off x="5026113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8"/>
          </p:nvPr>
        </p:nvSpPr>
        <p:spPr>
          <a:xfrm>
            <a:off x="5026113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title" idx="9"/>
          </p:nvPr>
        </p:nvSpPr>
        <p:spPr>
          <a:xfrm>
            <a:off x="8329819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subTitle" idx="13"/>
          </p:nvPr>
        </p:nvSpPr>
        <p:spPr>
          <a:xfrm>
            <a:off x="8329819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title" idx="14"/>
          </p:nvPr>
        </p:nvSpPr>
        <p:spPr>
          <a:xfrm>
            <a:off x="8329819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5"/>
          </p:nvPr>
        </p:nvSpPr>
        <p:spPr>
          <a:xfrm>
            <a:off x="8329819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 r="19348"/>
          <a:stretch/>
        </p:blipFill>
        <p:spPr>
          <a:xfrm>
            <a:off x="107634" y="3966415"/>
            <a:ext cx="3695533" cy="27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 rotWithShape="1">
          <a:blip r:embed="rId3">
            <a:alphaModFix/>
          </a:blip>
          <a:srcRect r="19348"/>
          <a:stretch/>
        </p:blipFill>
        <p:spPr>
          <a:xfrm>
            <a:off x="8496467" y="103167"/>
            <a:ext cx="3695533" cy="277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8"/>
          <p:cNvGrpSpPr/>
          <p:nvPr/>
        </p:nvGrpSpPr>
        <p:grpSpPr>
          <a:xfrm>
            <a:off x="491642" y="480567"/>
            <a:ext cx="1040533" cy="477200"/>
            <a:chOff x="4598506" y="471425"/>
            <a:chExt cx="780400" cy="357900"/>
          </a:xfrm>
        </p:grpSpPr>
        <p:sp>
          <p:nvSpPr>
            <p:cNvPr id="309" name="Google Shape;309;p28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8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1" name="Google Shape;311;p28"/>
          <p:cNvSpPr/>
          <p:nvPr/>
        </p:nvSpPr>
        <p:spPr>
          <a:xfrm rot="5400000">
            <a:off x="11249975" y="4961000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4409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-1058367" y="-10672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35" name="Google Shape;3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800" y="139282"/>
            <a:ext cx="4463867" cy="27051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30"/>
          <p:cNvGrpSpPr/>
          <p:nvPr/>
        </p:nvGrpSpPr>
        <p:grpSpPr>
          <a:xfrm flipH="1">
            <a:off x="342101" y="6008151"/>
            <a:ext cx="1539500" cy="574000"/>
            <a:chOff x="4042650" y="642025"/>
            <a:chExt cx="1154625" cy="430500"/>
          </a:xfrm>
        </p:grpSpPr>
        <p:sp>
          <p:nvSpPr>
            <p:cNvPr id="337" name="Google Shape;337;p3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9" name="Google Shape;339;p30"/>
          <p:cNvSpPr/>
          <p:nvPr/>
        </p:nvSpPr>
        <p:spPr>
          <a:xfrm>
            <a:off x="9454800" y="4012767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966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06400" y="1459000"/>
            <a:ext cx="4120400" cy="30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06400" y="4496200"/>
            <a:ext cx="41204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03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541433" y="-797633"/>
            <a:ext cx="3615200" cy="361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3"/>
          <p:cNvSpPr/>
          <p:nvPr/>
        </p:nvSpPr>
        <p:spPr>
          <a:xfrm>
            <a:off x="1132400" y="687200"/>
            <a:ext cx="9927200" cy="5483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396533" y="1803233"/>
            <a:ext cx="5758800" cy="2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036667" y="2861800"/>
            <a:ext cx="2186000" cy="11224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396533" y="4021067"/>
            <a:ext cx="4091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104467" y="40210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3"/>
          <p:cNvGrpSpPr/>
          <p:nvPr/>
        </p:nvGrpSpPr>
        <p:grpSpPr>
          <a:xfrm>
            <a:off x="2353690" y="1045133"/>
            <a:ext cx="1546789" cy="85264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6426568" y="5427351"/>
            <a:ext cx="5765433" cy="1199367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80" y="333845"/>
            <a:ext cx="6605651" cy="1182629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11119891" y="304668"/>
            <a:ext cx="713023" cy="382525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1000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522000" y="418200"/>
            <a:ext cx="11148000" cy="6021600"/>
          </a:xfrm>
          <a:prstGeom prst="rect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467"/>
            </a:lvl1pPr>
            <a:lvl2pPr marL="1219170" lvl="1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2pPr>
            <a:lvl3pPr marL="1828754" lvl="2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3pPr>
            <a:lvl4pPr marL="2438339" lvl="3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4pPr>
            <a:lvl5pPr marL="3047924" lvl="4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5pPr>
            <a:lvl6pPr marL="3657509" lvl="5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6pPr>
            <a:lvl7pPr marL="4267093" lvl="6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7pPr>
            <a:lvl8pPr marL="4876678" lvl="7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8pPr>
            <a:lvl9pPr marL="5486263" lvl="8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5" y="134760"/>
            <a:ext cx="3480937" cy="448029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8711072" y="6292360"/>
            <a:ext cx="3480937" cy="448029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766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2046733" y="4668733"/>
            <a:ext cx="3630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3"/>
          </p:nvPr>
        </p:nvSpPr>
        <p:spPr>
          <a:xfrm>
            <a:off x="6538867" y="4668733"/>
            <a:ext cx="3630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6538869" y="3060633"/>
            <a:ext cx="36304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2046733" y="3060633"/>
            <a:ext cx="36304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1258967" y="-1028500"/>
            <a:ext cx="6689600" cy="668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5"/>
          <p:cNvSpPr/>
          <p:nvPr/>
        </p:nvSpPr>
        <p:spPr>
          <a:xfrm>
            <a:off x="8334233" y="2757716"/>
            <a:ext cx="4804800" cy="4804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5"/>
          <p:cNvSpPr/>
          <p:nvPr/>
        </p:nvSpPr>
        <p:spPr>
          <a:xfrm>
            <a:off x="11231984" y="1145815"/>
            <a:ext cx="534400" cy="4832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5"/>
          <p:cNvSpPr/>
          <p:nvPr/>
        </p:nvSpPr>
        <p:spPr>
          <a:xfrm>
            <a:off x="416384" y="5957415"/>
            <a:ext cx="534400" cy="4832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" name="Google Shape;55;p5"/>
          <p:cNvGrpSpPr/>
          <p:nvPr/>
        </p:nvGrpSpPr>
        <p:grpSpPr>
          <a:xfrm rot="-5400000">
            <a:off x="-1088926" y="1329392"/>
            <a:ext cx="3238601" cy="579816"/>
            <a:chOff x="1358103" y="3291921"/>
            <a:chExt cx="3368397" cy="603054"/>
          </a:xfrm>
        </p:grpSpPr>
        <p:sp>
          <p:nvSpPr>
            <p:cNvPr id="56" name="Google Shape;56;p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8" name="Google Shape;58;p5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7728133" y="5070867"/>
            <a:ext cx="4463867" cy="1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l="63921"/>
          <a:stretch/>
        </p:blipFill>
        <p:spPr>
          <a:xfrm>
            <a:off x="0" y="3393800"/>
            <a:ext cx="1610533" cy="270516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11231984" y="430008"/>
            <a:ext cx="534400" cy="4832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57676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334390" y="321233"/>
            <a:ext cx="1546789" cy="85264"/>
            <a:chOff x="3779200" y="1371600"/>
            <a:chExt cx="1992600" cy="109500"/>
          </a:xfrm>
        </p:grpSpPr>
        <p:sp>
          <p:nvSpPr>
            <p:cNvPr id="64" name="Google Shape;64;p6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8953541" y="6138792"/>
            <a:ext cx="3238601" cy="579816"/>
            <a:chOff x="1358103" y="3291921"/>
            <a:chExt cx="3368397" cy="603054"/>
          </a:xfrm>
        </p:grpSpPr>
        <p:sp>
          <p:nvSpPr>
            <p:cNvPr id="71" name="Google Shape;71;p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86584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2228400" y="2510051"/>
            <a:ext cx="7735200" cy="2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2228400" y="1543151"/>
            <a:ext cx="77352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-969467" y="-609233"/>
            <a:ext cx="4848400" cy="4848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7" name="Google Shape;77;p7"/>
          <p:cNvGrpSpPr/>
          <p:nvPr/>
        </p:nvGrpSpPr>
        <p:grpSpPr>
          <a:xfrm>
            <a:off x="7621533" y="210209"/>
            <a:ext cx="4570467" cy="852500"/>
            <a:chOff x="1298650" y="3255600"/>
            <a:chExt cx="3427850" cy="639375"/>
          </a:xfrm>
        </p:grpSpPr>
        <p:sp>
          <p:nvSpPr>
            <p:cNvPr id="78" name="Google Shape;78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" name="Google Shape;80;p7"/>
          <p:cNvGrpSpPr/>
          <p:nvPr/>
        </p:nvGrpSpPr>
        <p:grpSpPr>
          <a:xfrm rot="10800000">
            <a:off x="0" y="5795293"/>
            <a:ext cx="4570467" cy="852500"/>
            <a:chOff x="1298650" y="3255600"/>
            <a:chExt cx="3427850" cy="639375"/>
          </a:xfrm>
        </p:grpSpPr>
        <p:sp>
          <p:nvSpPr>
            <p:cNvPr id="81" name="Google Shape;81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7177833" y="1921867"/>
            <a:ext cx="6635200" cy="663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063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2483-23F4-19C0-C3B3-21EA2AEE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59B2-2623-82B3-1170-F198BEA8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43DC-3D51-0A76-5A8A-9C490D54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97-2893-4F6B-A9AB-8E46E9E78CB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3E72-F040-ABC3-FDB2-F4C3571C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B06C1-CFA4-E371-688E-5A3A8595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C421-3167-4275-96DF-DF5B15A21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7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/>
          <p:nvPr/>
        </p:nvSpPr>
        <p:spPr>
          <a:xfrm>
            <a:off x="-1379549" y="-11808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6" name="Google Shape;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904" y="203200"/>
            <a:ext cx="4463867" cy="27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144900" y="5070867"/>
            <a:ext cx="4463867" cy="17871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/>
          <p:nvPr/>
        </p:nvSpPr>
        <p:spPr>
          <a:xfrm rot="10800000" flipH="1">
            <a:off x="5940051" y="10541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8"/>
          <p:cNvSpPr/>
          <p:nvPr/>
        </p:nvSpPr>
        <p:spPr>
          <a:xfrm>
            <a:off x="950733" y="1054100"/>
            <a:ext cx="10290400" cy="4750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689400" y="1992400"/>
            <a:ext cx="8813200" cy="28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91" name="Google Shape;91;p8"/>
          <p:cNvGrpSpPr/>
          <p:nvPr/>
        </p:nvGrpSpPr>
        <p:grpSpPr>
          <a:xfrm flipH="1">
            <a:off x="303901" y="305875"/>
            <a:ext cx="1176640" cy="438708"/>
            <a:chOff x="4042650" y="642025"/>
            <a:chExt cx="1154625" cy="430500"/>
          </a:xfrm>
        </p:grpSpPr>
        <p:sp>
          <p:nvSpPr>
            <p:cNvPr id="92" name="Google Shape;92;p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" name="Google Shape;94;p8"/>
          <p:cNvGrpSpPr/>
          <p:nvPr/>
        </p:nvGrpSpPr>
        <p:grpSpPr>
          <a:xfrm rot="10800000" flipH="1">
            <a:off x="1480537" y="189817"/>
            <a:ext cx="3633047" cy="467607"/>
            <a:chOff x="198225" y="4390550"/>
            <a:chExt cx="3765075" cy="484600"/>
          </a:xfrm>
        </p:grpSpPr>
        <p:sp>
          <p:nvSpPr>
            <p:cNvPr id="95" name="Google Shape;95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" name="Google Shape;97;p8"/>
          <p:cNvGrpSpPr/>
          <p:nvPr/>
        </p:nvGrpSpPr>
        <p:grpSpPr>
          <a:xfrm rot="10800000">
            <a:off x="7604870" y="6010566"/>
            <a:ext cx="3633047" cy="467607"/>
            <a:chOff x="198225" y="4390550"/>
            <a:chExt cx="3765075" cy="484600"/>
          </a:xfrm>
        </p:grpSpPr>
        <p:sp>
          <p:nvSpPr>
            <p:cNvPr id="98" name="Google Shape;98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8"/>
          <p:cNvSpPr/>
          <p:nvPr/>
        </p:nvSpPr>
        <p:spPr>
          <a:xfrm flipH="1">
            <a:off x="11237900" y="5957351"/>
            <a:ext cx="664000" cy="574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00299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606000" y="1719133"/>
            <a:ext cx="612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1606000" y="2841533"/>
            <a:ext cx="6121600" cy="2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7727600" y="32433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5" name="Google Shape;10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355837" y="1142967"/>
            <a:ext cx="4358200" cy="264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593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6498800" y="4661200"/>
            <a:ext cx="47424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523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7028800" y="16225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1"/>
          <p:cNvSpPr/>
          <p:nvPr/>
        </p:nvSpPr>
        <p:spPr>
          <a:xfrm>
            <a:off x="-956733" y="-478200"/>
            <a:ext cx="4211600" cy="4211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1" name="Google Shape;1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04" y="4037900"/>
            <a:ext cx="4358200" cy="264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 txBox="1">
            <a:spLocks noGrp="1"/>
          </p:cNvSpPr>
          <p:nvPr>
            <p:ph type="title" hasCustomPrompt="1"/>
          </p:nvPr>
        </p:nvSpPr>
        <p:spPr>
          <a:xfrm>
            <a:off x="2245884" y="2064967"/>
            <a:ext cx="7700400" cy="22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>
            <a:spLocks noGrp="1"/>
          </p:cNvSpPr>
          <p:nvPr>
            <p:ph type="subTitle" idx="1"/>
          </p:nvPr>
        </p:nvSpPr>
        <p:spPr>
          <a:xfrm>
            <a:off x="2570400" y="4414567"/>
            <a:ext cx="7051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363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137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2820400" y="2469951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"/>
          </p:nvPr>
        </p:nvSpPr>
        <p:spPr>
          <a:xfrm>
            <a:off x="2820400" y="3120947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"/>
          </p:nvPr>
        </p:nvSpPr>
        <p:spPr>
          <a:xfrm>
            <a:off x="2820400" y="4207524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3"/>
          </p:nvPr>
        </p:nvSpPr>
        <p:spPr>
          <a:xfrm>
            <a:off x="2820400" y="4858520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4"/>
          </p:nvPr>
        </p:nvSpPr>
        <p:spPr>
          <a:xfrm>
            <a:off x="7670367" y="2469951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5"/>
          </p:nvPr>
        </p:nvSpPr>
        <p:spPr>
          <a:xfrm>
            <a:off x="7670367" y="3120947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6"/>
          </p:nvPr>
        </p:nvSpPr>
        <p:spPr>
          <a:xfrm>
            <a:off x="7670372" y="4207524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7"/>
          </p:nvPr>
        </p:nvSpPr>
        <p:spPr>
          <a:xfrm>
            <a:off x="7670367" y="4858520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8" hasCustomPrompt="1"/>
          </p:nvPr>
        </p:nvSpPr>
        <p:spPr>
          <a:xfrm>
            <a:off x="1616033" y="2846984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9" hasCustomPrompt="1"/>
          </p:nvPr>
        </p:nvSpPr>
        <p:spPr>
          <a:xfrm>
            <a:off x="1616033" y="46084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466000" y="2846984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4" hasCustomPrompt="1"/>
          </p:nvPr>
        </p:nvSpPr>
        <p:spPr>
          <a:xfrm>
            <a:off x="6466000" y="46084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15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896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5814400" y="1636400"/>
            <a:ext cx="542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5814400" y="2758800"/>
            <a:ext cx="5426800" cy="2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4652300" y="5496401"/>
            <a:ext cx="4297133" cy="136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7969434" y="1"/>
            <a:ext cx="4297133" cy="1361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8097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2737200" y="5174484"/>
            <a:ext cx="6717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2737233" y="2027933"/>
            <a:ext cx="6716800" cy="2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-969467" y="-609233"/>
            <a:ext cx="4848400" cy="4848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" name="Google Shape;138;p15"/>
          <p:cNvGrpSpPr/>
          <p:nvPr/>
        </p:nvGrpSpPr>
        <p:grpSpPr>
          <a:xfrm>
            <a:off x="7621533" y="382785"/>
            <a:ext cx="4570467" cy="852500"/>
            <a:chOff x="1298650" y="3255600"/>
            <a:chExt cx="3427850" cy="639375"/>
          </a:xfrm>
        </p:grpSpPr>
        <p:sp>
          <p:nvSpPr>
            <p:cNvPr id="139" name="Google Shape;139;p1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15"/>
          <p:cNvGrpSpPr/>
          <p:nvPr/>
        </p:nvGrpSpPr>
        <p:grpSpPr>
          <a:xfrm rot="10800000">
            <a:off x="0" y="5622718"/>
            <a:ext cx="4570467" cy="852500"/>
            <a:chOff x="1298650" y="3255600"/>
            <a:chExt cx="3427850" cy="639375"/>
          </a:xfrm>
        </p:grpSpPr>
        <p:sp>
          <p:nvSpPr>
            <p:cNvPr id="142" name="Google Shape;142;p1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" name="Google Shape;144;p15"/>
          <p:cNvSpPr/>
          <p:nvPr/>
        </p:nvSpPr>
        <p:spPr>
          <a:xfrm>
            <a:off x="7177833" y="1921867"/>
            <a:ext cx="6635200" cy="663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7433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50800" y="1615067"/>
            <a:ext cx="48820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950800" y="5030400"/>
            <a:ext cx="48820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6" y="0"/>
            <a:ext cx="4173600" cy="25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8418900" y="163900"/>
            <a:ext cx="4173600" cy="417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991109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10800000" flipH="1">
            <a:off x="8772533" y="-1397533"/>
            <a:ext cx="4411200" cy="441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7"/>
          <p:cNvSpPr/>
          <p:nvPr/>
        </p:nvSpPr>
        <p:spPr>
          <a:xfrm>
            <a:off x="2129333" y="2155467"/>
            <a:ext cx="6643200" cy="6643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1123300" y="1291867"/>
            <a:ext cx="467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1123300" y="2212533"/>
            <a:ext cx="46752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10226900" y="498667"/>
            <a:ext cx="684400" cy="618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7"/>
          <p:cNvSpPr/>
          <p:nvPr/>
        </p:nvSpPr>
        <p:spPr>
          <a:xfrm>
            <a:off x="11127067" y="498667"/>
            <a:ext cx="684400" cy="618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" name="Google Shape;157;p17"/>
          <p:cNvGrpSpPr/>
          <p:nvPr/>
        </p:nvGrpSpPr>
        <p:grpSpPr>
          <a:xfrm>
            <a:off x="7458307" y="765449"/>
            <a:ext cx="1546789" cy="85264"/>
            <a:chOff x="3779200" y="1371600"/>
            <a:chExt cx="1992600" cy="109500"/>
          </a:xfrm>
        </p:grpSpPr>
        <p:sp>
          <p:nvSpPr>
            <p:cNvPr id="158" name="Google Shape;158;p17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144900" y="5070867"/>
            <a:ext cx="4463867" cy="1787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24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20CF-9D20-8FFC-6EA3-1193CBD7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4F62-5426-42DF-D7B0-0654B9AFD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86B5-5477-0EF5-BC94-41155A92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97-2893-4F6B-A9AB-8E46E9E78CB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1D81A-4549-AABD-6402-97786B6B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DF18-6475-B9E6-7194-6A47DF58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C421-3167-4275-96DF-DF5B15A21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68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385584" y="2998484"/>
            <a:ext cx="3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1385584" y="3869551"/>
            <a:ext cx="39192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8956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 rot="10800000" flipH="1">
            <a:off x="8574433" y="2743200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7329451" y="2003984"/>
            <a:ext cx="342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1"/>
          </p:nvPr>
        </p:nvSpPr>
        <p:spPr>
          <a:xfrm>
            <a:off x="7329451" y="2952884"/>
            <a:ext cx="3424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19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711235" y="-1955800"/>
            <a:ext cx="10769600" cy="1076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2191517" y="2817284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 idx="2"/>
          </p:nvPr>
        </p:nvSpPr>
        <p:spPr>
          <a:xfrm>
            <a:off x="6659667" y="2817284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1"/>
          </p:nvPr>
        </p:nvSpPr>
        <p:spPr>
          <a:xfrm>
            <a:off x="6659663" y="3495647"/>
            <a:ext cx="3340800" cy="1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3"/>
          </p:nvPr>
        </p:nvSpPr>
        <p:spPr>
          <a:xfrm>
            <a:off x="2191751" y="3495647"/>
            <a:ext cx="3340800" cy="1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178" name="Google Shape;178;p20"/>
          <p:cNvGrpSpPr/>
          <p:nvPr/>
        </p:nvGrpSpPr>
        <p:grpSpPr>
          <a:xfrm>
            <a:off x="10203469" y="6439905"/>
            <a:ext cx="1551571" cy="85264"/>
            <a:chOff x="3779200" y="1371600"/>
            <a:chExt cx="1992600" cy="109500"/>
          </a:xfrm>
        </p:grpSpPr>
        <p:sp>
          <p:nvSpPr>
            <p:cNvPr id="179" name="Google Shape;179;p2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3" y="1"/>
            <a:ext cx="3255667" cy="197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3">
            <a:alphaModFix/>
          </a:blip>
          <a:srcRect b="45764"/>
          <a:stretch/>
        </p:blipFill>
        <p:spPr>
          <a:xfrm>
            <a:off x="5889933" y="5787967"/>
            <a:ext cx="3255667" cy="1070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0"/>
          <p:cNvGrpSpPr/>
          <p:nvPr/>
        </p:nvGrpSpPr>
        <p:grpSpPr>
          <a:xfrm>
            <a:off x="9935101" y="622217"/>
            <a:ext cx="1539500" cy="574000"/>
            <a:chOff x="4042650" y="642025"/>
            <a:chExt cx="1154625" cy="430500"/>
          </a:xfrm>
        </p:grpSpPr>
        <p:sp>
          <p:nvSpPr>
            <p:cNvPr id="188" name="Google Shape;188;p2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" name="Google Shape;190;p20"/>
          <p:cNvSpPr/>
          <p:nvPr/>
        </p:nvSpPr>
        <p:spPr>
          <a:xfrm>
            <a:off x="761900" y="5564784"/>
            <a:ext cx="664000" cy="574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70879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-857367" y="2498000"/>
            <a:ext cx="5719200" cy="5719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1"/>
          <p:cNvSpPr/>
          <p:nvPr/>
        </p:nvSpPr>
        <p:spPr>
          <a:xfrm>
            <a:off x="8865633" y="-729149"/>
            <a:ext cx="4124800" cy="4124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960000" y="3777609"/>
            <a:ext cx="3000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title" idx="2"/>
          </p:nvPr>
        </p:nvSpPr>
        <p:spPr>
          <a:xfrm>
            <a:off x="8232804" y="3777632"/>
            <a:ext cx="2999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8232800" y="4455996"/>
            <a:ext cx="29992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3"/>
          </p:nvPr>
        </p:nvSpPr>
        <p:spPr>
          <a:xfrm>
            <a:off x="960209" y="4455975"/>
            <a:ext cx="30004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title" idx="4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9018968" y="1268000"/>
            <a:ext cx="3174433" cy="17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1" y="0"/>
            <a:ext cx="3174433" cy="1776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180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 idx="2"/>
          </p:nvPr>
        </p:nvSpPr>
        <p:spPr>
          <a:xfrm>
            <a:off x="4416000" y="2073100"/>
            <a:ext cx="268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1"/>
          </p:nvPr>
        </p:nvSpPr>
        <p:spPr>
          <a:xfrm>
            <a:off x="4416000" y="2598567"/>
            <a:ext cx="26888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title" idx="3"/>
          </p:nvPr>
        </p:nvSpPr>
        <p:spPr>
          <a:xfrm>
            <a:off x="5087200" y="4106167"/>
            <a:ext cx="268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5087203" y="4631633"/>
            <a:ext cx="26888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89" y="156934"/>
            <a:ext cx="3255667" cy="197293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/>
          <p:nvPr/>
        </p:nvSpPr>
        <p:spPr>
          <a:xfrm>
            <a:off x="6544033" y="21298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0339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37" y="-730250"/>
            <a:ext cx="4314000" cy="26142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-348067" y="1498700"/>
            <a:ext cx="6273600" cy="627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23"/>
          <p:cNvSpPr/>
          <p:nvPr/>
        </p:nvSpPr>
        <p:spPr>
          <a:xfrm>
            <a:off x="6266467" y="1498700"/>
            <a:ext cx="6273600" cy="627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50206"/>
          <a:stretch/>
        </p:blipFill>
        <p:spPr>
          <a:xfrm>
            <a:off x="7915633" y="5556242"/>
            <a:ext cx="4314000" cy="13017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1332067" y="3362933"/>
            <a:ext cx="255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1"/>
          </p:nvPr>
        </p:nvSpPr>
        <p:spPr>
          <a:xfrm>
            <a:off x="1332067" y="4066533"/>
            <a:ext cx="2554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title" idx="2"/>
          </p:nvPr>
        </p:nvSpPr>
        <p:spPr>
          <a:xfrm>
            <a:off x="4814467" y="3362967"/>
            <a:ext cx="255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ubTitle" idx="3"/>
          </p:nvPr>
        </p:nvSpPr>
        <p:spPr>
          <a:xfrm>
            <a:off x="4814467" y="4066567"/>
            <a:ext cx="2554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title" idx="4"/>
          </p:nvPr>
        </p:nvSpPr>
        <p:spPr>
          <a:xfrm>
            <a:off x="8296867" y="3362933"/>
            <a:ext cx="255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5"/>
          </p:nvPr>
        </p:nvSpPr>
        <p:spPr>
          <a:xfrm>
            <a:off x="8296867" y="4066533"/>
            <a:ext cx="2554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6" hasCustomPrompt="1"/>
          </p:nvPr>
        </p:nvSpPr>
        <p:spPr>
          <a:xfrm>
            <a:off x="1725867" y="2269771"/>
            <a:ext cx="1766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 idx="7" hasCustomPrompt="1"/>
          </p:nvPr>
        </p:nvSpPr>
        <p:spPr>
          <a:xfrm>
            <a:off x="5208268" y="2269787"/>
            <a:ext cx="1766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8" hasCustomPrompt="1"/>
          </p:nvPr>
        </p:nvSpPr>
        <p:spPr>
          <a:xfrm>
            <a:off x="8690669" y="2269771"/>
            <a:ext cx="1766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3" name="Google Shape;223;p23"/>
          <p:cNvSpPr txBox="1">
            <a:spLocks noGrp="1"/>
          </p:cNvSpPr>
          <p:nvPr>
            <p:ph type="title" idx="9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74273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/>
          <p:nvPr/>
        </p:nvSpPr>
        <p:spPr>
          <a:xfrm>
            <a:off x="5882984" y="-14630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title" idx="2"/>
          </p:nvPr>
        </p:nvSpPr>
        <p:spPr>
          <a:xfrm>
            <a:off x="1187833" y="3144587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1"/>
          </p:nvPr>
        </p:nvSpPr>
        <p:spPr>
          <a:xfrm>
            <a:off x="1187833" y="3848187"/>
            <a:ext cx="29892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 idx="3"/>
          </p:nvPr>
        </p:nvSpPr>
        <p:spPr>
          <a:xfrm>
            <a:off x="4586084" y="3144587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ubTitle" idx="4"/>
          </p:nvPr>
        </p:nvSpPr>
        <p:spPr>
          <a:xfrm>
            <a:off x="4586084" y="3848187"/>
            <a:ext cx="29892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title" idx="5"/>
          </p:nvPr>
        </p:nvSpPr>
        <p:spPr>
          <a:xfrm>
            <a:off x="7984367" y="3144587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ubTitle" idx="6"/>
          </p:nvPr>
        </p:nvSpPr>
        <p:spPr>
          <a:xfrm>
            <a:off x="7984367" y="3848187"/>
            <a:ext cx="29892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24"/>
          <p:cNvGrpSpPr/>
          <p:nvPr/>
        </p:nvGrpSpPr>
        <p:grpSpPr>
          <a:xfrm>
            <a:off x="11165043" y="6162475"/>
            <a:ext cx="1176640" cy="438708"/>
            <a:chOff x="4042650" y="642025"/>
            <a:chExt cx="1154625" cy="430500"/>
          </a:xfrm>
        </p:grpSpPr>
        <p:sp>
          <p:nvSpPr>
            <p:cNvPr id="234" name="Google Shape;234;p2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6" name="Google Shape;236;p24"/>
          <p:cNvGrpSpPr/>
          <p:nvPr/>
        </p:nvGrpSpPr>
        <p:grpSpPr>
          <a:xfrm rot="10800000">
            <a:off x="7532002" y="6046417"/>
            <a:ext cx="3633047" cy="467607"/>
            <a:chOff x="198225" y="4390550"/>
            <a:chExt cx="3765075" cy="484600"/>
          </a:xfrm>
        </p:grpSpPr>
        <p:sp>
          <p:nvSpPr>
            <p:cNvPr id="237" name="Google Shape;237;p2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9" name="Google Shape;239;p24"/>
          <p:cNvSpPr/>
          <p:nvPr/>
        </p:nvSpPr>
        <p:spPr>
          <a:xfrm>
            <a:off x="-688041" y="4025600"/>
            <a:ext cx="3610400" cy="3610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44478"/>
          <a:stretch/>
        </p:blipFill>
        <p:spPr>
          <a:xfrm>
            <a:off x="94067" y="72169"/>
            <a:ext cx="3336300" cy="112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2637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/>
          <p:nvPr/>
        </p:nvSpPr>
        <p:spPr>
          <a:xfrm>
            <a:off x="-867333" y="-1110600"/>
            <a:ext cx="5719200" cy="5719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43" name="Google Shape;243;p25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8914401" y="5011233"/>
            <a:ext cx="3174433" cy="17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title" idx="2"/>
          </p:nvPr>
        </p:nvSpPr>
        <p:spPr>
          <a:xfrm>
            <a:off x="1153573" y="2050200"/>
            <a:ext cx="250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1"/>
          </p:nvPr>
        </p:nvSpPr>
        <p:spPr>
          <a:xfrm>
            <a:off x="4520000" y="1991600"/>
            <a:ext cx="6440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title" idx="3"/>
          </p:nvPr>
        </p:nvSpPr>
        <p:spPr>
          <a:xfrm>
            <a:off x="1151367" y="3456747"/>
            <a:ext cx="251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4"/>
          </p:nvPr>
        </p:nvSpPr>
        <p:spPr>
          <a:xfrm>
            <a:off x="4521600" y="3401208"/>
            <a:ext cx="64372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title" idx="5"/>
          </p:nvPr>
        </p:nvSpPr>
        <p:spPr>
          <a:xfrm>
            <a:off x="1151368" y="4863293"/>
            <a:ext cx="251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6"/>
          </p:nvPr>
        </p:nvSpPr>
        <p:spPr>
          <a:xfrm>
            <a:off x="4521600" y="4806816"/>
            <a:ext cx="64372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7569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/>
          <p:nvPr/>
        </p:nvSpPr>
        <p:spPr>
          <a:xfrm>
            <a:off x="6869400" y="1356967"/>
            <a:ext cx="5412000" cy="5412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6"/>
          <p:cNvSpPr/>
          <p:nvPr/>
        </p:nvSpPr>
        <p:spPr>
          <a:xfrm>
            <a:off x="-927100" y="-1698700"/>
            <a:ext cx="6549600" cy="654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6"/>
          <p:cNvSpPr/>
          <p:nvPr/>
        </p:nvSpPr>
        <p:spPr>
          <a:xfrm>
            <a:off x="713367" y="369667"/>
            <a:ext cx="10765200" cy="6118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title" idx="2"/>
          </p:nvPr>
        </p:nvSpPr>
        <p:spPr>
          <a:xfrm>
            <a:off x="1236324" y="23552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1"/>
          </p:nvPr>
        </p:nvSpPr>
        <p:spPr>
          <a:xfrm>
            <a:off x="1236191" y="2939700"/>
            <a:ext cx="2918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title" idx="3"/>
          </p:nvPr>
        </p:nvSpPr>
        <p:spPr>
          <a:xfrm>
            <a:off x="8037409" y="23552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4"/>
          </p:nvPr>
        </p:nvSpPr>
        <p:spPr>
          <a:xfrm>
            <a:off x="8037391" y="2939700"/>
            <a:ext cx="2918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title" idx="5"/>
          </p:nvPr>
        </p:nvSpPr>
        <p:spPr>
          <a:xfrm>
            <a:off x="1236324" y="42664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6"/>
          </p:nvPr>
        </p:nvSpPr>
        <p:spPr>
          <a:xfrm>
            <a:off x="1236191" y="4850900"/>
            <a:ext cx="2918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title" idx="7"/>
          </p:nvPr>
        </p:nvSpPr>
        <p:spPr>
          <a:xfrm>
            <a:off x="8037409" y="42664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subTitle" idx="8"/>
          </p:nvPr>
        </p:nvSpPr>
        <p:spPr>
          <a:xfrm>
            <a:off x="8037391" y="4850900"/>
            <a:ext cx="2918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11478600" y="299700"/>
            <a:ext cx="394000" cy="340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26"/>
          <p:cNvSpPr/>
          <p:nvPr/>
        </p:nvSpPr>
        <p:spPr>
          <a:xfrm>
            <a:off x="319400" y="6217900"/>
            <a:ext cx="394000" cy="340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177028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/>
          <p:nvPr/>
        </p:nvSpPr>
        <p:spPr>
          <a:xfrm>
            <a:off x="8019433" y="2642833"/>
            <a:ext cx="6643200" cy="6643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7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title" idx="2"/>
          </p:nvPr>
        </p:nvSpPr>
        <p:spPr>
          <a:xfrm>
            <a:off x="960141" y="2413167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70" name="Google Shape;270;p27"/>
          <p:cNvSpPr txBox="1">
            <a:spLocks noGrp="1"/>
          </p:cNvSpPr>
          <p:nvPr>
            <p:ph type="subTitle" idx="1"/>
          </p:nvPr>
        </p:nvSpPr>
        <p:spPr>
          <a:xfrm>
            <a:off x="960008" y="2997667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title" idx="3"/>
          </p:nvPr>
        </p:nvSpPr>
        <p:spPr>
          <a:xfrm>
            <a:off x="4654125" y="2413167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4"/>
          </p:nvPr>
        </p:nvSpPr>
        <p:spPr>
          <a:xfrm>
            <a:off x="4654100" y="2997667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title" idx="5"/>
          </p:nvPr>
        </p:nvSpPr>
        <p:spPr>
          <a:xfrm>
            <a:off x="960141" y="47335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6"/>
          </p:nvPr>
        </p:nvSpPr>
        <p:spPr>
          <a:xfrm>
            <a:off x="960008" y="5318000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title" idx="7"/>
          </p:nvPr>
        </p:nvSpPr>
        <p:spPr>
          <a:xfrm>
            <a:off x="4654125" y="47335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8"/>
          </p:nvPr>
        </p:nvSpPr>
        <p:spPr>
          <a:xfrm>
            <a:off x="4654100" y="5318000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7" name="Google Shape;277;p27"/>
          <p:cNvGrpSpPr/>
          <p:nvPr/>
        </p:nvGrpSpPr>
        <p:grpSpPr>
          <a:xfrm>
            <a:off x="9553584" y="-16"/>
            <a:ext cx="2469867" cy="6858000"/>
            <a:chOff x="7165188" y="-12"/>
            <a:chExt cx="1852400" cy="5143500"/>
          </a:xfrm>
        </p:grpSpPr>
        <p:grpSp>
          <p:nvGrpSpPr>
            <p:cNvPr id="278" name="Google Shape;278;p27"/>
            <p:cNvGrpSpPr/>
            <p:nvPr/>
          </p:nvGrpSpPr>
          <p:grpSpPr>
            <a:xfrm rot="5400000" flipH="1">
              <a:off x="6164325" y="3018650"/>
              <a:ext cx="3765075" cy="484600"/>
              <a:chOff x="198225" y="4390550"/>
              <a:chExt cx="3765075" cy="484600"/>
            </a:xfrm>
          </p:grpSpPr>
          <p:sp>
            <p:nvSpPr>
              <p:cNvPr id="279" name="Google Shape;279;p27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27"/>
            <p:cNvGrpSpPr/>
            <p:nvPr/>
          </p:nvGrpSpPr>
          <p:grpSpPr>
            <a:xfrm rot="5400000" flipH="1">
              <a:off x="5770950" y="1394225"/>
              <a:ext cx="3427850" cy="639375"/>
              <a:chOff x="1298650" y="3255600"/>
              <a:chExt cx="3427850" cy="639375"/>
            </a:xfrm>
          </p:grpSpPr>
          <p:sp>
            <p:nvSpPr>
              <p:cNvPr id="282" name="Google Shape;282;p27"/>
              <p:cNvSpPr/>
              <p:nvPr/>
            </p:nvSpPr>
            <p:spPr>
              <a:xfrm>
                <a:off x="1483200" y="3347875"/>
                <a:ext cx="3243300" cy="547100"/>
              </a:xfrm>
              <a:custGeom>
                <a:avLst/>
                <a:gdLst/>
                <a:ahLst/>
                <a:cxnLst/>
                <a:rect l="l" t="t" r="r" b="b"/>
                <a:pathLst>
                  <a:path w="129732" h="21884" fill="none" extrusionOk="0">
                    <a:moveTo>
                      <a:pt x="129731" y="11311"/>
                    </a:moveTo>
                    <a:lnTo>
                      <a:pt x="100335" y="11311"/>
                    </a:lnTo>
                    <a:lnTo>
                      <a:pt x="89738" y="21884"/>
                    </a:lnTo>
                    <a:lnTo>
                      <a:pt x="34529" y="21884"/>
                    </a:lnTo>
                    <a:lnTo>
                      <a:pt x="12633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298650" y="3255600"/>
                <a:ext cx="18457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94" fill="none" extrusionOk="0">
                    <a:moveTo>
                      <a:pt x="1" y="3691"/>
                    </a:moveTo>
                    <a:cubicBezTo>
                      <a:pt x="1" y="1643"/>
                      <a:pt x="1644" y="0"/>
                      <a:pt x="3692" y="0"/>
                    </a:cubicBezTo>
                    <a:cubicBezTo>
                      <a:pt x="5728" y="0"/>
                      <a:pt x="7383" y="1643"/>
                      <a:pt x="7383" y="3691"/>
                    </a:cubicBezTo>
                    <a:cubicBezTo>
                      <a:pt x="7383" y="5727"/>
                      <a:pt x="5728" y="7382"/>
                      <a:pt x="3692" y="7382"/>
                    </a:cubicBezTo>
                    <a:cubicBezTo>
                      <a:pt x="1644" y="7394"/>
                      <a:pt x="1" y="5727"/>
                      <a:pt x="1" y="36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4" name="Google Shape;284;p27"/>
            <p:cNvGrpSpPr/>
            <p:nvPr/>
          </p:nvGrpSpPr>
          <p:grpSpPr>
            <a:xfrm rot="-5400000" flipH="1">
              <a:off x="6892750" y="1640225"/>
              <a:ext cx="3765075" cy="484600"/>
              <a:chOff x="198225" y="4390550"/>
              <a:chExt cx="3765075" cy="484600"/>
            </a:xfrm>
          </p:grpSpPr>
          <p:sp>
            <p:nvSpPr>
              <p:cNvPr id="285" name="Google Shape;285;p27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87" name="Google Shape;287;p27"/>
            <p:cNvSpPr/>
            <p:nvPr/>
          </p:nvSpPr>
          <p:spPr>
            <a:xfrm>
              <a:off x="7764000" y="827319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7764000" y="325694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7406100" y="3765069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7406100" y="4221769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91" name="Google Shape;291;p27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0" y="1"/>
            <a:ext cx="4463867" cy="1787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0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9557-132C-90A6-A007-5492D282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ADA2-C994-5F5C-DB36-6A53D6D61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5F1BA-3D65-1595-F903-746882E4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06531-2BC3-5A82-1F2D-6875E203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97-2893-4F6B-A9AB-8E46E9E78CB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8124A-CD23-F91A-42F8-1C232109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1591A-791E-77AD-1506-F32FCD0C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C421-3167-4275-96DF-DF5B15A21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78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title" idx="2"/>
          </p:nvPr>
        </p:nvSpPr>
        <p:spPr>
          <a:xfrm>
            <a:off x="1722417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1"/>
          </p:nvPr>
        </p:nvSpPr>
        <p:spPr>
          <a:xfrm>
            <a:off x="1722417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title" idx="3"/>
          </p:nvPr>
        </p:nvSpPr>
        <p:spPr>
          <a:xfrm>
            <a:off x="5026113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4"/>
          </p:nvPr>
        </p:nvSpPr>
        <p:spPr>
          <a:xfrm>
            <a:off x="5026113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5"/>
          </p:nvPr>
        </p:nvSpPr>
        <p:spPr>
          <a:xfrm>
            <a:off x="1722417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6"/>
          </p:nvPr>
        </p:nvSpPr>
        <p:spPr>
          <a:xfrm>
            <a:off x="1722417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title" idx="7"/>
          </p:nvPr>
        </p:nvSpPr>
        <p:spPr>
          <a:xfrm>
            <a:off x="5026113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8"/>
          </p:nvPr>
        </p:nvSpPr>
        <p:spPr>
          <a:xfrm>
            <a:off x="5026113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title" idx="9"/>
          </p:nvPr>
        </p:nvSpPr>
        <p:spPr>
          <a:xfrm>
            <a:off x="8329819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subTitle" idx="13"/>
          </p:nvPr>
        </p:nvSpPr>
        <p:spPr>
          <a:xfrm>
            <a:off x="8329819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title" idx="14"/>
          </p:nvPr>
        </p:nvSpPr>
        <p:spPr>
          <a:xfrm>
            <a:off x="8329819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5"/>
          </p:nvPr>
        </p:nvSpPr>
        <p:spPr>
          <a:xfrm>
            <a:off x="8329819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 r="19348"/>
          <a:stretch/>
        </p:blipFill>
        <p:spPr>
          <a:xfrm>
            <a:off x="107634" y="3966415"/>
            <a:ext cx="3695533" cy="27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 rotWithShape="1">
          <a:blip r:embed="rId3">
            <a:alphaModFix/>
          </a:blip>
          <a:srcRect r="19348"/>
          <a:stretch/>
        </p:blipFill>
        <p:spPr>
          <a:xfrm>
            <a:off x="8496467" y="103167"/>
            <a:ext cx="3695533" cy="277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8"/>
          <p:cNvGrpSpPr/>
          <p:nvPr/>
        </p:nvGrpSpPr>
        <p:grpSpPr>
          <a:xfrm>
            <a:off x="491642" y="480567"/>
            <a:ext cx="1040533" cy="477200"/>
            <a:chOff x="4598506" y="471425"/>
            <a:chExt cx="780400" cy="357900"/>
          </a:xfrm>
        </p:grpSpPr>
        <p:sp>
          <p:nvSpPr>
            <p:cNvPr id="309" name="Google Shape;309;p28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8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1" name="Google Shape;311;p28"/>
          <p:cNvSpPr/>
          <p:nvPr/>
        </p:nvSpPr>
        <p:spPr>
          <a:xfrm rot="5400000">
            <a:off x="11249975" y="4961000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090195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 hasCustomPrompt="1"/>
          </p:nvPr>
        </p:nvSpPr>
        <p:spPr>
          <a:xfrm>
            <a:off x="1149967" y="4030784"/>
            <a:ext cx="2974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14" name="Google Shape;314;p29"/>
          <p:cNvSpPr txBox="1">
            <a:spLocks noGrp="1"/>
          </p:cNvSpPr>
          <p:nvPr>
            <p:ph type="subTitle" idx="1"/>
          </p:nvPr>
        </p:nvSpPr>
        <p:spPr>
          <a:xfrm>
            <a:off x="1149967" y="4959417"/>
            <a:ext cx="2974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5" name="Google Shape;315;p29"/>
          <p:cNvSpPr txBox="1">
            <a:spLocks noGrp="1"/>
          </p:cNvSpPr>
          <p:nvPr>
            <p:ph type="title" idx="2" hasCustomPrompt="1"/>
          </p:nvPr>
        </p:nvSpPr>
        <p:spPr>
          <a:xfrm>
            <a:off x="4608836" y="2240867"/>
            <a:ext cx="2974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3"/>
          </p:nvPr>
        </p:nvSpPr>
        <p:spPr>
          <a:xfrm>
            <a:off x="4608836" y="3168740"/>
            <a:ext cx="2974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title" idx="4" hasCustomPrompt="1"/>
          </p:nvPr>
        </p:nvSpPr>
        <p:spPr>
          <a:xfrm>
            <a:off x="8067695" y="4030784"/>
            <a:ext cx="2974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18" name="Google Shape;318;p29"/>
          <p:cNvSpPr txBox="1">
            <a:spLocks noGrp="1"/>
          </p:cNvSpPr>
          <p:nvPr>
            <p:ph type="subTitle" idx="5"/>
          </p:nvPr>
        </p:nvSpPr>
        <p:spPr>
          <a:xfrm>
            <a:off x="8067695" y="4959417"/>
            <a:ext cx="2974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title" idx="6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l="14310"/>
          <a:stretch/>
        </p:blipFill>
        <p:spPr>
          <a:xfrm>
            <a:off x="8367000" y="4152867"/>
            <a:ext cx="3825000" cy="270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 l="14310"/>
          <a:stretch/>
        </p:blipFill>
        <p:spPr>
          <a:xfrm>
            <a:off x="0" y="0"/>
            <a:ext cx="3825000" cy="27051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9"/>
          <p:cNvGrpSpPr/>
          <p:nvPr/>
        </p:nvGrpSpPr>
        <p:grpSpPr>
          <a:xfrm rot="10800000">
            <a:off x="8558969" y="115183"/>
            <a:ext cx="3633047" cy="467607"/>
            <a:chOff x="198225" y="4390550"/>
            <a:chExt cx="3765075" cy="484600"/>
          </a:xfrm>
        </p:grpSpPr>
        <p:sp>
          <p:nvSpPr>
            <p:cNvPr id="323" name="Google Shape;323;p29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468370" y="6381683"/>
            <a:ext cx="1546789" cy="85264"/>
            <a:chOff x="3779200" y="1371600"/>
            <a:chExt cx="1992600" cy="109500"/>
          </a:xfrm>
        </p:grpSpPr>
        <p:sp>
          <p:nvSpPr>
            <p:cNvPr id="326" name="Google Shape;326;p2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478494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-1058367" y="-10672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35" name="Google Shape;3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800" y="139282"/>
            <a:ext cx="4463867" cy="27051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30"/>
          <p:cNvGrpSpPr/>
          <p:nvPr/>
        </p:nvGrpSpPr>
        <p:grpSpPr>
          <a:xfrm flipH="1">
            <a:off x="342101" y="6008151"/>
            <a:ext cx="1539500" cy="574000"/>
            <a:chOff x="4042650" y="642025"/>
            <a:chExt cx="1154625" cy="430500"/>
          </a:xfrm>
        </p:grpSpPr>
        <p:sp>
          <p:nvSpPr>
            <p:cNvPr id="337" name="Google Shape;337;p3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9" name="Google Shape;339;p30"/>
          <p:cNvSpPr/>
          <p:nvPr/>
        </p:nvSpPr>
        <p:spPr>
          <a:xfrm>
            <a:off x="9454800" y="4012767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946746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960000" y="500367"/>
            <a:ext cx="4579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1"/>
          </p:nvPr>
        </p:nvSpPr>
        <p:spPr>
          <a:xfrm>
            <a:off x="950800" y="1689100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960000" y="4702000"/>
            <a:ext cx="47760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CREDITS: This presentation template was created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and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5530400" y="305633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5" name="Google Shape;345;p31"/>
          <p:cNvGrpSpPr/>
          <p:nvPr/>
        </p:nvGrpSpPr>
        <p:grpSpPr>
          <a:xfrm>
            <a:off x="9424412" y="372407"/>
            <a:ext cx="2767875" cy="516275"/>
            <a:chOff x="1298650" y="3255600"/>
            <a:chExt cx="3427850" cy="639375"/>
          </a:xfrm>
        </p:grpSpPr>
        <p:sp>
          <p:nvSpPr>
            <p:cNvPr id="346" name="Google Shape;346;p3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31"/>
          <p:cNvSpPr/>
          <p:nvPr/>
        </p:nvSpPr>
        <p:spPr>
          <a:xfrm rot="5400000">
            <a:off x="5549400" y="6020263"/>
            <a:ext cx="444400" cy="442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9" name="Google Shape;349;p31"/>
          <p:cNvGrpSpPr/>
          <p:nvPr/>
        </p:nvGrpSpPr>
        <p:grpSpPr>
          <a:xfrm>
            <a:off x="5992994" y="6060743"/>
            <a:ext cx="3508548" cy="451583"/>
            <a:chOff x="198225" y="4390550"/>
            <a:chExt cx="3765075" cy="484600"/>
          </a:xfrm>
        </p:grpSpPr>
        <p:sp>
          <p:nvSpPr>
            <p:cNvPr id="350" name="Google Shape;350;p3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107368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/>
          <p:nvPr/>
        </p:nvSpPr>
        <p:spPr>
          <a:xfrm>
            <a:off x="-1058367" y="-10672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54" name="Google Shape;3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800" y="139282"/>
            <a:ext cx="4463867" cy="27051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32"/>
          <p:cNvGrpSpPr/>
          <p:nvPr/>
        </p:nvGrpSpPr>
        <p:grpSpPr>
          <a:xfrm flipH="1">
            <a:off x="342101" y="6008151"/>
            <a:ext cx="1539500" cy="574000"/>
            <a:chOff x="4042650" y="642025"/>
            <a:chExt cx="1154625" cy="430500"/>
          </a:xfrm>
        </p:grpSpPr>
        <p:sp>
          <p:nvSpPr>
            <p:cNvPr id="356" name="Google Shape;356;p3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8" name="Google Shape;358;p32"/>
          <p:cNvSpPr/>
          <p:nvPr/>
        </p:nvSpPr>
        <p:spPr>
          <a:xfrm>
            <a:off x="9454800" y="4012767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20309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/>
          <p:nvPr/>
        </p:nvSpPr>
        <p:spPr>
          <a:xfrm>
            <a:off x="6869400" y="1356967"/>
            <a:ext cx="5412000" cy="5412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33"/>
          <p:cNvSpPr/>
          <p:nvPr/>
        </p:nvSpPr>
        <p:spPr>
          <a:xfrm>
            <a:off x="-927100" y="-1698700"/>
            <a:ext cx="6549600" cy="654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33"/>
          <p:cNvSpPr/>
          <p:nvPr/>
        </p:nvSpPr>
        <p:spPr>
          <a:xfrm>
            <a:off x="713367" y="369667"/>
            <a:ext cx="10765200" cy="6118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33"/>
          <p:cNvSpPr/>
          <p:nvPr/>
        </p:nvSpPr>
        <p:spPr>
          <a:xfrm>
            <a:off x="11478600" y="299700"/>
            <a:ext cx="394000" cy="340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33"/>
          <p:cNvSpPr/>
          <p:nvPr/>
        </p:nvSpPr>
        <p:spPr>
          <a:xfrm>
            <a:off x="319400" y="6217900"/>
            <a:ext cx="394000" cy="340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054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BF42-FC8F-0238-909D-46C91B02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1062C-C06C-21CE-B48F-36604971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1C6B0-2851-3083-150E-349686C8B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0A3F1-F117-5D8C-BA3E-87D27B71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E9E7C-F7E9-2DB0-B643-2E4DC218D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D45C7-FABF-EFD2-0588-1C250F45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97-2893-4F6B-A9AB-8E46E9E78CB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E19C3-F4A6-AE4B-DD84-F4AA6498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C7C2F-25E5-4080-F173-B8DBF9DB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C421-3167-4275-96DF-DF5B15A21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13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6B14-2882-323C-9718-FC3FF53B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7BE47-73FF-4D44-2748-8969DCF4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97-2893-4F6B-A9AB-8E46E9E78CB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D64E3-6B1E-E7E6-2E8D-21F70EA6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12286-A002-5EA8-E625-54122D1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C421-3167-4275-96DF-DF5B15A21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2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06A82-EAC6-A1E6-BE8A-676AC2D0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97-2893-4F6B-A9AB-8E46E9E78CB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64934-F9C9-B5E1-F0F8-1C98A6F1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AC5D-E084-EA5E-5F60-43B4F2B8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C421-3167-4275-96DF-DF5B15A21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95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DB80-7468-8B2B-2C4D-4A242E61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E5D-D70E-A8A9-E792-AB101EFE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D24AA-DCF9-C99F-DD88-6A8F2B13B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AA423-EB8D-D6F8-4081-8B360369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97-2893-4F6B-A9AB-8E46E9E78CB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3835-2AAF-194D-7A33-800DE833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CAB38-C8EC-4250-0994-7E0BA64D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C421-3167-4275-96DF-DF5B15A21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9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61F5-FF57-9890-28F2-1840E0F6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E3425-2030-0A2F-AC8C-AA525021D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8045D-A784-B47A-7CC8-1CAE33161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E6E4B-E9BC-B66F-83AF-03D9091A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97-2893-4F6B-A9AB-8E46E9E78CB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46DA-FD38-986F-081C-9347325D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D0AE-2890-909F-CEFA-D020BC68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C421-3167-4275-96DF-DF5B15A21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7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21673-2FA5-650E-FE6B-A152C1DB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22AFC-048B-7C5D-B318-8D330DDB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D057-54AB-E8EA-6A2E-E4BC5F4C9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5D97-2893-4F6B-A9AB-8E46E9E78CB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A3A1-DD87-2473-4621-2BC547EEB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A6D0-18E3-F034-17CF-4555EFFFD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C421-3167-4275-96DF-DF5B15A21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7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67810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bing.com/ck/a?!&amp;&amp;p=c1a5edb62d0d28ccJmltdHM9MTY1ODQ4MTk4MSZpZ3VpZD0yMzk0NzBlMy1jNWI5LTQxMmUtOTA3YS01NjU0NGUxM2Q0MGYmaW5zaWQ9NTcxMQ&amp;ptn=3&amp;hsh=3&amp;fclid=5930541a-09a0-11ed-8c04-d2f5e3949bff&amp;u=a1aHR0cHM6Ly9lbi53aWtpcGVkaWEub3JnL3dpa2kvTWF0dGVs&amp;ntb=1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hyperlink" Target="https://www.bing.com/ck/a?!&amp;&amp;p=b6753edde9eb0e8cJmltdHM9MTY1ODQ4MTcxMyZpZ3VpZD00ZDVkYjlmYi03NDAxLTQ0NTYtYjUxNC1mODg2Y2M2MThhMjEmaW5zaWQ9NTU3Ng&amp;ptn=3&amp;hsh=3&amp;fclid=b92297a0-099f-11ed-a4e1-db209181b080&amp;u=a1aHR0cHM6Ly9lbi53aWtpcGVkaWEub3JnL3dpa2kvRnVuc2tvb2w&amp;ntb=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rcgroup.com/indian-toys-manufacturing-compani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sic.co.in/pdfs/STUDY/STOYCHINA.PDF" TargetMode="External"/><Relationship Id="rId7" Type="http://schemas.openxmlformats.org/officeDocument/2006/relationships/hyperlink" Target="http://www.newindianexpress.com/nation/2020/mar/09/coronavirus-scare-no-touch-advisories-ground-holi-chinese-products-taken-off-markets-2114244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hyperlink" Target="http://www.thehindubusinessline.com/opinion/columns/re-scripting-indias-toy-story/article32574237.ece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://www.businesstoday.in/top-story/coronavirus-scare-in-india-shortage-of-china-made-sprinklers-may-dampen-holi-celebrations/story/395965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/>
          <p:nvPr/>
        </p:nvSpPr>
        <p:spPr>
          <a:xfrm rot="10800000" flipH="1">
            <a:off x="5543211" y="305633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402067" y="305633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 txBox="1">
            <a:spLocks noGrp="1"/>
          </p:cNvSpPr>
          <p:nvPr>
            <p:ph type="ctrTitle"/>
          </p:nvPr>
        </p:nvSpPr>
        <p:spPr>
          <a:xfrm>
            <a:off x="6419488" y="1466381"/>
            <a:ext cx="5585601" cy="303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sz="16600" dirty="0" smtClean="0"/>
              <a:t>FBG</a:t>
            </a:r>
            <a:endParaRPr sz="6400" dirty="0"/>
          </a:p>
          <a:p>
            <a:r>
              <a:rPr lang="en" sz="2133" b="0" dirty="0"/>
              <a:t>Innovation in BGs</a:t>
            </a:r>
            <a:endParaRPr sz="2133" b="0" dirty="0"/>
          </a:p>
        </p:txBody>
      </p:sp>
      <p:sp>
        <p:nvSpPr>
          <p:cNvPr id="378" name="Google Shape;378;p37"/>
          <p:cNvSpPr txBox="1">
            <a:spLocks noGrp="1"/>
          </p:cNvSpPr>
          <p:nvPr>
            <p:ph type="subTitle" idx="1"/>
          </p:nvPr>
        </p:nvSpPr>
        <p:spPr>
          <a:xfrm>
            <a:off x="6324148" y="4310147"/>
            <a:ext cx="5254185" cy="13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Toys are children's words and </a:t>
            </a:r>
            <a:r>
              <a:rPr lang="en-GB" b="1" i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play Is </a:t>
            </a:r>
            <a:r>
              <a:rPr lang="en-GB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their language.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Google Sans"/>
              </a:rPr>
              <a:t>                          </a:t>
            </a:r>
            <a:r>
              <a:rPr lang="en-IN" b="0" i="0" dirty="0" smtClean="0">
                <a:solidFill>
                  <a:schemeClr val="bg1"/>
                </a:solidFill>
                <a:effectLst/>
                <a:latin typeface="Google Sans"/>
              </a:rPr>
              <a:t>- </a:t>
            </a:r>
            <a:r>
              <a:rPr lang="en-IN" b="0" i="0" dirty="0">
                <a:solidFill>
                  <a:schemeClr val="bg1"/>
                </a:solidFill>
                <a:effectLst/>
                <a:latin typeface="Google Sans"/>
              </a:rPr>
              <a:t>Garry L. Landreth</a:t>
            </a:r>
          </a:p>
          <a:p>
            <a:r>
              <a:rPr lang="en-IN" dirty="0">
                <a:solidFill>
                  <a:schemeClr val="bg1"/>
                </a:solidFill>
                <a:latin typeface="Google Sans"/>
              </a:rPr>
              <a:t>            </a:t>
            </a:r>
            <a:r>
              <a:rPr lang="en-IN" dirty="0" smtClean="0">
                <a:solidFill>
                  <a:schemeClr val="bg1"/>
                </a:solidFill>
                <a:latin typeface="Google Sans"/>
              </a:rPr>
              <a:t>(</a:t>
            </a:r>
            <a:r>
              <a:rPr lang="en-IN" dirty="0">
                <a:solidFill>
                  <a:schemeClr val="bg1"/>
                </a:solidFill>
                <a:latin typeface="Google Sans"/>
              </a:rPr>
              <a:t>Author, Founder- Play Therapy)    </a:t>
            </a:r>
            <a:endParaRPr lang="en-GB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  <a:p>
            <a:endParaRPr lang="en-GB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  <a:p>
            <a:endParaRPr lang="en-GB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9" name="Google Shape;3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67" y="566767"/>
            <a:ext cx="5673400" cy="572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489" y="-345333"/>
            <a:ext cx="3255667" cy="197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89" y="4625501"/>
            <a:ext cx="3255667" cy="1972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37"/>
          <p:cNvGrpSpPr/>
          <p:nvPr/>
        </p:nvGrpSpPr>
        <p:grpSpPr>
          <a:xfrm>
            <a:off x="4884934" y="5906300"/>
            <a:ext cx="5020100" cy="646133"/>
            <a:chOff x="198225" y="4390550"/>
            <a:chExt cx="3765075" cy="484600"/>
          </a:xfrm>
        </p:grpSpPr>
        <p:sp>
          <p:nvSpPr>
            <p:cNvPr id="383" name="Google Shape;383;p37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7621533" y="372201"/>
            <a:ext cx="4570467" cy="852500"/>
            <a:chOff x="1298650" y="3255600"/>
            <a:chExt cx="3427850" cy="639375"/>
          </a:xfrm>
        </p:grpSpPr>
        <p:sp>
          <p:nvSpPr>
            <p:cNvPr id="386" name="Google Shape;386;p3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37"/>
          <p:cNvGrpSpPr/>
          <p:nvPr/>
        </p:nvGrpSpPr>
        <p:grpSpPr>
          <a:xfrm rot="5400000">
            <a:off x="419464" y="988460"/>
            <a:ext cx="1162016" cy="623405"/>
            <a:chOff x="773350" y="518000"/>
            <a:chExt cx="2757950" cy="1479600"/>
          </a:xfrm>
        </p:grpSpPr>
        <p:sp>
          <p:nvSpPr>
            <p:cNvPr id="389" name="Google Shape;389;p37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67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Features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84" name="Google Shape;1384;p67"/>
          <p:cNvSpPr txBox="1">
            <a:spLocks noGrp="1"/>
          </p:cNvSpPr>
          <p:nvPr>
            <p:ph type="title" idx="2"/>
          </p:nvPr>
        </p:nvSpPr>
        <p:spPr>
          <a:xfrm>
            <a:off x="1722417" y="2422284"/>
            <a:ext cx="26480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Research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85" name="Google Shape;1385;p67"/>
          <p:cNvSpPr txBox="1">
            <a:spLocks noGrp="1"/>
          </p:cNvSpPr>
          <p:nvPr>
            <p:ph type="subTitle" idx="1"/>
          </p:nvPr>
        </p:nvSpPr>
        <p:spPr>
          <a:xfrm>
            <a:off x="1722417" y="3102717"/>
            <a:ext cx="2648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Doing the Market Research and Analysing the Data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86" name="Google Shape;1386;p67"/>
          <p:cNvSpPr txBox="1">
            <a:spLocks noGrp="1"/>
          </p:cNvSpPr>
          <p:nvPr>
            <p:ph type="title" idx="3"/>
          </p:nvPr>
        </p:nvSpPr>
        <p:spPr>
          <a:xfrm>
            <a:off x="4400471" y="2422284"/>
            <a:ext cx="3145965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Target Marketing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87" name="Google Shape;1387;p67"/>
          <p:cNvSpPr txBox="1">
            <a:spLocks noGrp="1"/>
          </p:cNvSpPr>
          <p:nvPr>
            <p:ph type="subTitle" idx="4"/>
          </p:nvPr>
        </p:nvSpPr>
        <p:spPr>
          <a:xfrm>
            <a:off x="5026113" y="3102717"/>
            <a:ext cx="2648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Exact Targeting of Consumers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88" name="Google Shape;1388;p67"/>
          <p:cNvSpPr txBox="1">
            <a:spLocks noGrp="1"/>
          </p:cNvSpPr>
          <p:nvPr>
            <p:ph type="title" idx="5"/>
          </p:nvPr>
        </p:nvSpPr>
        <p:spPr>
          <a:xfrm>
            <a:off x="1241154" y="4825000"/>
            <a:ext cx="3095267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Futurstic &amp; Tech.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89" name="Google Shape;1389;p67"/>
          <p:cNvSpPr txBox="1">
            <a:spLocks noGrp="1"/>
          </p:cNvSpPr>
          <p:nvPr>
            <p:ph type="subTitle" idx="6"/>
          </p:nvPr>
        </p:nvSpPr>
        <p:spPr>
          <a:xfrm>
            <a:off x="1597291" y="5505433"/>
            <a:ext cx="2648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Use of technologies such as AI, VR, AR, etc.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90" name="Google Shape;1390;p67"/>
          <p:cNvSpPr txBox="1">
            <a:spLocks noGrp="1"/>
          </p:cNvSpPr>
          <p:nvPr>
            <p:ph type="title" idx="7"/>
          </p:nvPr>
        </p:nvSpPr>
        <p:spPr>
          <a:xfrm>
            <a:off x="4862486" y="4825000"/>
            <a:ext cx="26480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Brand Value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91" name="Google Shape;1391;p67"/>
          <p:cNvSpPr txBox="1">
            <a:spLocks noGrp="1"/>
          </p:cNvSpPr>
          <p:nvPr>
            <p:ph type="subTitle" idx="8"/>
          </p:nvPr>
        </p:nvSpPr>
        <p:spPr>
          <a:xfrm>
            <a:off x="5026113" y="5505433"/>
            <a:ext cx="2648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Creating the Brand Value to work successfully in Flyover Business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92" name="Google Shape;1392;p67"/>
          <p:cNvSpPr txBox="1">
            <a:spLocks noGrp="1"/>
          </p:cNvSpPr>
          <p:nvPr>
            <p:ph type="title" idx="9"/>
          </p:nvPr>
        </p:nvSpPr>
        <p:spPr>
          <a:xfrm>
            <a:off x="8329819" y="2422284"/>
            <a:ext cx="26480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Innovation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93" name="Google Shape;1393;p67"/>
          <p:cNvSpPr txBox="1">
            <a:spLocks noGrp="1"/>
          </p:cNvSpPr>
          <p:nvPr>
            <p:ph type="subTitle" idx="13"/>
          </p:nvPr>
        </p:nvSpPr>
        <p:spPr>
          <a:xfrm>
            <a:off x="8329819" y="3102717"/>
            <a:ext cx="2648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Making the product more valuable, fun &amp; interesting.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94" name="Google Shape;1394;p67"/>
          <p:cNvSpPr txBox="1">
            <a:spLocks noGrp="1"/>
          </p:cNvSpPr>
          <p:nvPr>
            <p:ph type="title" idx="14"/>
          </p:nvPr>
        </p:nvSpPr>
        <p:spPr>
          <a:xfrm>
            <a:off x="8069936" y="4825000"/>
            <a:ext cx="2902181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Network Chain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95" name="Google Shape;1395;p67"/>
          <p:cNvSpPr txBox="1">
            <a:spLocks noGrp="1"/>
          </p:cNvSpPr>
          <p:nvPr>
            <p:ph type="subTitle" idx="15"/>
          </p:nvPr>
        </p:nvSpPr>
        <p:spPr>
          <a:xfrm>
            <a:off x="8329819" y="5505433"/>
            <a:ext cx="2648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Creating Social media, B2C, and B2B Chains to enhance production.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396" name="Google Shape;1396;p67"/>
          <p:cNvGrpSpPr/>
          <p:nvPr/>
        </p:nvGrpSpPr>
        <p:grpSpPr>
          <a:xfrm>
            <a:off x="1214176" y="4026372"/>
            <a:ext cx="801857" cy="805053"/>
            <a:chOff x="2601750" y="1612625"/>
            <a:chExt cx="1123050" cy="1127525"/>
          </a:xfrm>
        </p:grpSpPr>
        <p:sp>
          <p:nvSpPr>
            <p:cNvPr id="1397" name="Google Shape;1397;p67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67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99" name="Google Shape;1399;p67"/>
          <p:cNvGrpSpPr/>
          <p:nvPr/>
        </p:nvGrpSpPr>
        <p:grpSpPr>
          <a:xfrm>
            <a:off x="4578309" y="4026372"/>
            <a:ext cx="801857" cy="805053"/>
            <a:chOff x="2601750" y="1612625"/>
            <a:chExt cx="1123050" cy="1127525"/>
          </a:xfrm>
        </p:grpSpPr>
        <p:sp>
          <p:nvSpPr>
            <p:cNvPr id="1400" name="Google Shape;1400;p67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67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02" name="Google Shape;1402;p67"/>
          <p:cNvGrpSpPr/>
          <p:nvPr/>
        </p:nvGrpSpPr>
        <p:grpSpPr>
          <a:xfrm>
            <a:off x="7882542" y="4116239"/>
            <a:ext cx="801857" cy="805053"/>
            <a:chOff x="2601750" y="1612625"/>
            <a:chExt cx="1123050" cy="1127525"/>
          </a:xfrm>
        </p:grpSpPr>
        <p:sp>
          <p:nvSpPr>
            <p:cNvPr id="1403" name="Google Shape;1403;p67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p67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05" name="Google Shape;1405;p67"/>
          <p:cNvGrpSpPr/>
          <p:nvPr/>
        </p:nvGrpSpPr>
        <p:grpSpPr>
          <a:xfrm>
            <a:off x="1214176" y="1623655"/>
            <a:ext cx="801857" cy="805053"/>
            <a:chOff x="2601750" y="1612625"/>
            <a:chExt cx="1123050" cy="1127525"/>
          </a:xfrm>
        </p:grpSpPr>
        <p:sp>
          <p:nvSpPr>
            <p:cNvPr id="1406" name="Google Shape;1406;p67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p67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08" name="Google Shape;1408;p67"/>
          <p:cNvGrpSpPr/>
          <p:nvPr/>
        </p:nvGrpSpPr>
        <p:grpSpPr>
          <a:xfrm>
            <a:off x="4578309" y="1623655"/>
            <a:ext cx="801857" cy="805053"/>
            <a:chOff x="2601750" y="1612625"/>
            <a:chExt cx="1123050" cy="1127525"/>
          </a:xfrm>
        </p:grpSpPr>
        <p:sp>
          <p:nvSpPr>
            <p:cNvPr id="1409" name="Google Shape;1409;p67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p67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11" name="Google Shape;1411;p67"/>
          <p:cNvGrpSpPr/>
          <p:nvPr/>
        </p:nvGrpSpPr>
        <p:grpSpPr>
          <a:xfrm>
            <a:off x="7882542" y="1623655"/>
            <a:ext cx="801857" cy="805053"/>
            <a:chOff x="2601750" y="1612625"/>
            <a:chExt cx="1123050" cy="1127525"/>
          </a:xfrm>
        </p:grpSpPr>
        <p:sp>
          <p:nvSpPr>
            <p:cNvPr id="1412" name="Google Shape;1412;p67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p67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14" name="Google Shape;1414;p67"/>
          <p:cNvGrpSpPr/>
          <p:nvPr/>
        </p:nvGrpSpPr>
        <p:grpSpPr>
          <a:xfrm>
            <a:off x="2016025" y="4109683"/>
            <a:ext cx="1787156" cy="434227"/>
            <a:chOff x="1512018" y="3082262"/>
            <a:chExt cx="1340367" cy="325670"/>
          </a:xfrm>
        </p:grpSpPr>
        <p:grpSp>
          <p:nvGrpSpPr>
            <p:cNvPr id="1415" name="Google Shape;1415;p67"/>
            <p:cNvGrpSpPr/>
            <p:nvPr/>
          </p:nvGrpSpPr>
          <p:grpSpPr>
            <a:xfrm rot="10800000" flipH="1">
              <a:off x="1512018" y="3235415"/>
              <a:ext cx="1340367" cy="172518"/>
              <a:chOff x="198225" y="4390550"/>
              <a:chExt cx="3765075" cy="484600"/>
            </a:xfrm>
          </p:grpSpPr>
          <p:sp>
            <p:nvSpPr>
              <p:cNvPr id="1416" name="Google Shape;1416;p67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17" name="Google Shape;1417;p67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418" name="Google Shape;1418;p67"/>
            <p:cNvSpPr/>
            <p:nvPr/>
          </p:nvSpPr>
          <p:spPr>
            <a:xfrm rot="5400000">
              <a:off x="2339826" y="3082712"/>
              <a:ext cx="266100" cy="265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19" name="Google Shape;1419;p67"/>
          <p:cNvGrpSpPr/>
          <p:nvPr/>
        </p:nvGrpSpPr>
        <p:grpSpPr>
          <a:xfrm>
            <a:off x="2016025" y="1911170"/>
            <a:ext cx="1787156" cy="447013"/>
            <a:chOff x="1512018" y="1433377"/>
            <a:chExt cx="1340367" cy="335260"/>
          </a:xfrm>
        </p:grpSpPr>
        <p:grpSp>
          <p:nvGrpSpPr>
            <p:cNvPr id="1420" name="Google Shape;1420;p67"/>
            <p:cNvGrpSpPr/>
            <p:nvPr/>
          </p:nvGrpSpPr>
          <p:grpSpPr>
            <a:xfrm>
              <a:off x="1512018" y="1433377"/>
              <a:ext cx="1340367" cy="172518"/>
              <a:chOff x="198225" y="4390550"/>
              <a:chExt cx="3765075" cy="484600"/>
            </a:xfrm>
          </p:grpSpPr>
          <p:sp>
            <p:nvSpPr>
              <p:cNvPr id="1421" name="Google Shape;1421;p67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2" name="Google Shape;1422;p67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423" name="Google Shape;1423;p67"/>
            <p:cNvSpPr/>
            <p:nvPr/>
          </p:nvSpPr>
          <p:spPr>
            <a:xfrm rot="5400000">
              <a:off x="1733376" y="1502987"/>
              <a:ext cx="266100" cy="265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24" name="Google Shape;1424;p67"/>
          <p:cNvGrpSpPr/>
          <p:nvPr/>
        </p:nvGrpSpPr>
        <p:grpSpPr>
          <a:xfrm>
            <a:off x="5380158" y="1911170"/>
            <a:ext cx="1837244" cy="584847"/>
            <a:chOff x="4035118" y="1433377"/>
            <a:chExt cx="1377933" cy="438635"/>
          </a:xfrm>
        </p:grpSpPr>
        <p:grpSp>
          <p:nvGrpSpPr>
            <p:cNvPr id="1425" name="Google Shape;1425;p67"/>
            <p:cNvGrpSpPr/>
            <p:nvPr/>
          </p:nvGrpSpPr>
          <p:grpSpPr>
            <a:xfrm rot="10800000" flipH="1">
              <a:off x="4035118" y="1433377"/>
              <a:ext cx="1340367" cy="172518"/>
              <a:chOff x="198225" y="4390550"/>
              <a:chExt cx="3765075" cy="484600"/>
            </a:xfrm>
          </p:grpSpPr>
          <p:sp>
            <p:nvSpPr>
              <p:cNvPr id="1426" name="Google Shape;1426;p67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7" name="Google Shape;1427;p67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428" name="Google Shape;1428;p67"/>
            <p:cNvSpPr/>
            <p:nvPr/>
          </p:nvSpPr>
          <p:spPr>
            <a:xfrm rot="5400000">
              <a:off x="5147401" y="1606362"/>
              <a:ext cx="266100" cy="265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29" name="Google Shape;1429;p67"/>
          <p:cNvGrpSpPr/>
          <p:nvPr/>
        </p:nvGrpSpPr>
        <p:grpSpPr>
          <a:xfrm>
            <a:off x="5380158" y="4313888"/>
            <a:ext cx="1787156" cy="430097"/>
            <a:chOff x="4035118" y="3235415"/>
            <a:chExt cx="1340367" cy="322573"/>
          </a:xfrm>
        </p:grpSpPr>
        <p:grpSp>
          <p:nvGrpSpPr>
            <p:cNvPr id="1430" name="Google Shape;1430;p67"/>
            <p:cNvGrpSpPr/>
            <p:nvPr/>
          </p:nvGrpSpPr>
          <p:grpSpPr>
            <a:xfrm>
              <a:off x="4035118" y="3235415"/>
              <a:ext cx="1340367" cy="172518"/>
              <a:chOff x="198225" y="4390550"/>
              <a:chExt cx="3765075" cy="484600"/>
            </a:xfrm>
          </p:grpSpPr>
          <p:sp>
            <p:nvSpPr>
              <p:cNvPr id="1431" name="Google Shape;1431;p67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2" name="Google Shape;1432;p67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433" name="Google Shape;1433;p67"/>
            <p:cNvSpPr/>
            <p:nvPr/>
          </p:nvSpPr>
          <p:spPr>
            <a:xfrm rot="5400000">
              <a:off x="4249089" y="3292337"/>
              <a:ext cx="266100" cy="265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34" name="Google Shape;1434;p67"/>
          <p:cNvGrpSpPr/>
          <p:nvPr/>
        </p:nvGrpSpPr>
        <p:grpSpPr>
          <a:xfrm>
            <a:off x="8684391" y="4109683"/>
            <a:ext cx="1787156" cy="434227"/>
            <a:chOff x="6513293" y="3082262"/>
            <a:chExt cx="1340367" cy="325670"/>
          </a:xfrm>
        </p:grpSpPr>
        <p:grpSp>
          <p:nvGrpSpPr>
            <p:cNvPr id="1435" name="Google Shape;1435;p67"/>
            <p:cNvGrpSpPr/>
            <p:nvPr/>
          </p:nvGrpSpPr>
          <p:grpSpPr>
            <a:xfrm rot="10800000" flipH="1">
              <a:off x="6513293" y="3235415"/>
              <a:ext cx="1340367" cy="172518"/>
              <a:chOff x="198225" y="4390550"/>
              <a:chExt cx="3765075" cy="484600"/>
            </a:xfrm>
          </p:grpSpPr>
          <p:sp>
            <p:nvSpPr>
              <p:cNvPr id="1436" name="Google Shape;1436;p67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7" name="Google Shape;1437;p67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438" name="Google Shape;1438;p67"/>
            <p:cNvSpPr/>
            <p:nvPr/>
          </p:nvSpPr>
          <p:spPr>
            <a:xfrm rot="5400000">
              <a:off x="7356062" y="3082712"/>
              <a:ext cx="266100" cy="265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39" name="Google Shape;1439;p67"/>
          <p:cNvGrpSpPr/>
          <p:nvPr/>
        </p:nvGrpSpPr>
        <p:grpSpPr>
          <a:xfrm>
            <a:off x="8684391" y="1911170"/>
            <a:ext cx="1787156" cy="447013"/>
            <a:chOff x="6513293" y="1433377"/>
            <a:chExt cx="1340367" cy="335260"/>
          </a:xfrm>
        </p:grpSpPr>
        <p:grpSp>
          <p:nvGrpSpPr>
            <p:cNvPr id="1440" name="Google Shape;1440;p67"/>
            <p:cNvGrpSpPr/>
            <p:nvPr/>
          </p:nvGrpSpPr>
          <p:grpSpPr>
            <a:xfrm>
              <a:off x="6513293" y="1433377"/>
              <a:ext cx="1340367" cy="172518"/>
              <a:chOff x="198225" y="4390550"/>
              <a:chExt cx="3765075" cy="484600"/>
            </a:xfrm>
          </p:grpSpPr>
          <p:sp>
            <p:nvSpPr>
              <p:cNvPr id="1441" name="Google Shape;1441;p67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42" name="Google Shape;1442;p67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443" name="Google Shape;1443;p67"/>
            <p:cNvSpPr/>
            <p:nvPr/>
          </p:nvSpPr>
          <p:spPr>
            <a:xfrm rot="5400000">
              <a:off x="6742126" y="1502987"/>
              <a:ext cx="266100" cy="265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44" name="Google Shape;1444;p67"/>
          <p:cNvGrpSpPr/>
          <p:nvPr/>
        </p:nvGrpSpPr>
        <p:grpSpPr>
          <a:xfrm>
            <a:off x="1398394" y="4229411"/>
            <a:ext cx="425785" cy="434407"/>
            <a:chOff x="-65129950" y="2646800"/>
            <a:chExt cx="311125" cy="317425"/>
          </a:xfrm>
        </p:grpSpPr>
        <p:sp>
          <p:nvSpPr>
            <p:cNvPr id="1445" name="Google Shape;1445;p67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p67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47" name="Google Shape;1447;p67"/>
          <p:cNvGrpSpPr/>
          <p:nvPr/>
        </p:nvGrpSpPr>
        <p:grpSpPr>
          <a:xfrm>
            <a:off x="1403327" y="1811153"/>
            <a:ext cx="425789" cy="430067"/>
            <a:chOff x="-64764500" y="2280550"/>
            <a:chExt cx="316650" cy="319800"/>
          </a:xfrm>
        </p:grpSpPr>
        <p:sp>
          <p:nvSpPr>
            <p:cNvPr id="1448" name="Google Shape;1448;p67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67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50" name="Google Shape;1450;p67"/>
          <p:cNvGrpSpPr/>
          <p:nvPr/>
        </p:nvGrpSpPr>
        <p:grpSpPr>
          <a:xfrm>
            <a:off x="4767894" y="1821175"/>
            <a:ext cx="425759" cy="410204"/>
            <a:chOff x="-63665750" y="1914325"/>
            <a:chExt cx="328450" cy="316450"/>
          </a:xfrm>
        </p:grpSpPr>
        <p:sp>
          <p:nvSpPr>
            <p:cNvPr id="1451" name="Google Shape;1451;p67"/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p67"/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53" name="Google Shape;1453;p67"/>
          <p:cNvGrpSpPr/>
          <p:nvPr/>
        </p:nvGrpSpPr>
        <p:grpSpPr>
          <a:xfrm>
            <a:off x="8070691" y="1814415"/>
            <a:ext cx="425783" cy="423531"/>
            <a:chOff x="1412450" y="1954475"/>
            <a:chExt cx="297750" cy="296175"/>
          </a:xfrm>
        </p:grpSpPr>
        <p:sp>
          <p:nvSpPr>
            <p:cNvPr id="1454" name="Google Shape;1454;p67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67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56" name="Google Shape;1456;p67"/>
          <p:cNvSpPr/>
          <p:nvPr/>
        </p:nvSpPr>
        <p:spPr>
          <a:xfrm>
            <a:off x="8049851" y="4287060"/>
            <a:ext cx="467204" cy="463448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457" name="Google Shape;1457;p67"/>
          <p:cNvGrpSpPr/>
          <p:nvPr/>
        </p:nvGrpSpPr>
        <p:grpSpPr>
          <a:xfrm>
            <a:off x="4766569" y="4267930"/>
            <a:ext cx="425783" cy="321873"/>
            <a:chOff x="3962775" y="1990700"/>
            <a:chExt cx="296975" cy="224500"/>
          </a:xfrm>
        </p:grpSpPr>
        <p:sp>
          <p:nvSpPr>
            <p:cNvPr id="1458" name="Google Shape;1458;p67"/>
            <p:cNvSpPr/>
            <p:nvPr/>
          </p:nvSpPr>
          <p:spPr>
            <a:xfrm>
              <a:off x="4216400" y="2093100"/>
              <a:ext cx="43350" cy="18150"/>
            </a:xfrm>
            <a:custGeom>
              <a:avLst/>
              <a:gdLst/>
              <a:ahLst/>
              <a:cxnLst/>
              <a:rect l="l" t="t" r="r" b="b"/>
              <a:pathLst>
                <a:path w="1734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67"/>
            <p:cNvSpPr/>
            <p:nvPr/>
          </p:nvSpPr>
          <p:spPr>
            <a:xfrm>
              <a:off x="4206950" y="2129325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67"/>
            <p:cNvSpPr/>
            <p:nvPr/>
          </p:nvSpPr>
          <p:spPr>
            <a:xfrm>
              <a:off x="4207750" y="20419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67"/>
            <p:cNvSpPr/>
            <p:nvPr/>
          </p:nvSpPr>
          <p:spPr>
            <a:xfrm>
              <a:off x="3962775" y="1990700"/>
              <a:ext cx="226075" cy="224500"/>
            </a:xfrm>
            <a:custGeom>
              <a:avLst/>
              <a:gdLst/>
              <a:ahLst/>
              <a:cxnLst/>
              <a:rect l="l" t="t" r="r" b="b"/>
              <a:pathLst>
                <a:path w="9043" h="8980" extrusionOk="0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65"/>
          <p:cNvSpPr txBox="1">
            <a:spLocks noGrp="1"/>
          </p:cNvSpPr>
          <p:nvPr>
            <p:ph type="title" idx="4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Competitors</a:t>
            </a:r>
            <a:endParaRPr/>
          </a:p>
        </p:txBody>
      </p:sp>
      <p:sp>
        <p:nvSpPr>
          <p:cNvPr id="1329" name="Google Shape;1329;p65"/>
          <p:cNvSpPr txBox="1">
            <a:spLocks noGrp="1"/>
          </p:cNvSpPr>
          <p:nvPr>
            <p:ph type="title"/>
          </p:nvPr>
        </p:nvSpPr>
        <p:spPr>
          <a:xfrm>
            <a:off x="960000" y="3777609"/>
            <a:ext cx="3000400" cy="74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Funskool </a:t>
            </a:r>
            <a:endParaRPr dirty="0"/>
          </a:p>
        </p:txBody>
      </p:sp>
      <p:sp>
        <p:nvSpPr>
          <p:cNvPr id="1330" name="Google Shape;1330;p65"/>
          <p:cNvSpPr txBox="1">
            <a:spLocks noGrp="1"/>
          </p:cNvSpPr>
          <p:nvPr>
            <p:ph type="title" idx="2"/>
          </p:nvPr>
        </p:nvSpPr>
        <p:spPr>
          <a:xfrm>
            <a:off x="8232804" y="3777632"/>
            <a:ext cx="3197196" cy="74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Mattel, Hasbro</a:t>
            </a:r>
            <a:endParaRPr dirty="0"/>
          </a:p>
        </p:txBody>
      </p:sp>
      <p:sp>
        <p:nvSpPr>
          <p:cNvPr id="1331" name="Google Shape;1331;p65"/>
          <p:cNvSpPr txBox="1">
            <a:spLocks noGrp="1"/>
          </p:cNvSpPr>
          <p:nvPr>
            <p:ph type="subTitle" idx="1"/>
          </p:nvPr>
        </p:nvSpPr>
        <p:spPr>
          <a:xfrm>
            <a:off x="8157401" y="4455996"/>
            <a:ext cx="3412166" cy="168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b="0" i="0" u="sng" strike="noStrike" dirty="0">
                <a:solidFill>
                  <a:srgbClr val="600090"/>
                </a:solidFill>
                <a:effectLst/>
                <a:latin typeface="Roboto" panose="02000000000000000000" pitchFamily="2" charset="0"/>
                <a:hlinkClick r:id="rId3" tooltip="en.wikipedia.org"/>
              </a:rPr>
              <a:t>Mattel, Inc. is an American multinational toy manufacturing and entertainment company founded in January 1945 and headquartered in El Segundo, California.</a:t>
            </a:r>
            <a:endParaRPr lang="en-GB" b="0" i="0" u="none" strike="noStrike" dirty="0">
              <a:solidFill>
                <a:srgbClr val="600090"/>
              </a:solidFill>
              <a:effectLst/>
              <a:latin typeface="Roboto" panose="02000000000000000000" pitchFamily="2" charset="0"/>
              <a:hlinkClick r:id="rId3" tooltip="en.wikipedia.org"/>
            </a:endParaRPr>
          </a:p>
        </p:txBody>
      </p:sp>
      <p:sp>
        <p:nvSpPr>
          <p:cNvPr id="1332" name="Google Shape;1332;p65"/>
          <p:cNvSpPr txBox="1">
            <a:spLocks noGrp="1"/>
          </p:cNvSpPr>
          <p:nvPr>
            <p:ph type="subTitle" idx="3"/>
          </p:nvPr>
        </p:nvSpPr>
        <p:spPr>
          <a:xfrm>
            <a:off x="960209" y="4455975"/>
            <a:ext cx="3000400" cy="168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b="0" i="0" u="sng" strike="noStrike" dirty="0" err="1">
                <a:solidFill>
                  <a:srgbClr val="600090"/>
                </a:solidFill>
                <a:effectLst/>
                <a:latin typeface="Roboto" panose="02000000000000000000" pitchFamily="2" charset="0"/>
                <a:hlinkClick r:id="rId4" tooltip="en.wikipedia.org"/>
              </a:rPr>
              <a:t>Funskool</a:t>
            </a:r>
            <a:r>
              <a:rPr lang="en-GB" b="0" i="0" u="sng" strike="noStrike" dirty="0">
                <a:solidFill>
                  <a:srgbClr val="600090"/>
                </a:solidFill>
                <a:effectLst/>
                <a:latin typeface="Roboto" panose="02000000000000000000" pitchFamily="2" charset="0"/>
                <a:hlinkClick r:id="rId4" tooltip="en.wikipedia.org"/>
              </a:rPr>
              <a:t> (India) Ltd. is an Indian toy manufacturing company, founded in 1987 with headquarters in Chennai, Tamil Nadu.</a:t>
            </a:r>
            <a:endParaRPr lang="en-GB" b="0" i="0" u="none" strike="noStrike" dirty="0">
              <a:solidFill>
                <a:srgbClr val="600090"/>
              </a:solidFill>
              <a:effectLst/>
              <a:latin typeface="Roboto" panose="02000000000000000000" pitchFamily="2" charset="0"/>
              <a:hlinkClick r:id="rId4" tooltip="en.wikipedia.org"/>
            </a:endParaRPr>
          </a:p>
        </p:txBody>
      </p:sp>
      <p:pic>
        <p:nvPicPr>
          <p:cNvPr id="1333" name="Google Shape;133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3810" y="1268016"/>
            <a:ext cx="3865793" cy="43219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4" name="Google Shape;1334;p65"/>
          <p:cNvGrpSpPr/>
          <p:nvPr/>
        </p:nvGrpSpPr>
        <p:grpSpPr>
          <a:xfrm>
            <a:off x="3460600" y="1970467"/>
            <a:ext cx="1497400" cy="1503367"/>
            <a:chOff x="2601750" y="1612625"/>
            <a:chExt cx="1123050" cy="1127525"/>
          </a:xfrm>
        </p:grpSpPr>
        <p:sp>
          <p:nvSpPr>
            <p:cNvPr id="1335" name="Google Shape;1335;p65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65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37" name="Google Shape;1337;p65"/>
          <p:cNvGrpSpPr/>
          <p:nvPr/>
        </p:nvGrpSpPr>
        <p:grpSpPr>
          <a:xfrm>
            <a:off x="7234000" y="1970467"/>
            <a:ext cx="1497400" cy="1503367"/>
            <a:chOff x="2601750" y="1612625"/>
            <a:chExt cx="1123050" cy="1127525"/>
          </a:xfrm>
        </p:grpSpPr>
        <p:sp>
          <p:nvSpPr>
            <p:cNvPr id="1338" name="Google Shape;1338;p65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65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Google Shape;1340;p65"/>
          <p:cNvGrpSpPr/>
          <p:nvPr/>
        </p:nvGrpSpPr>
        <p:grpSpPr>
          <a:xfrm rot="10800000">
            <a:off x="-14" y="2964883"/>
            <a:ext cx="2729025" cy="508943"/>
            <a:chOff x="1298650" y="3255600"/>
            <a:chExt cx="3427850" cy="639375"/>
          </a:xfrm>
        </p:grpSpPr>
        <p:sp>
          <p:nvSpPr>
            <p:cNvPr id="1341" name="Google Shape;1341;p6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65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p65"/>
          <p:cNvGrpSpPr/>
          <p:nvPr/>
        </p:nvGrpSpPr>
        <p:grpSpPr>
          <a:xfrm rot="10800000" flipH="1">
            <a:off x="9464386" y="2964883"/>
            <a:ext cx="2729025" cy="508943"/>
            <a:chOff x="1298650" y="3255600"/>
            <a:chExt cx="3427850" cy="639375"/>
          </a:xfrm>
        </p:grpSpPr>
        <p:sp>
          <p:nvSpPr>
            <p:cNvPr id="1344" name="Google Shape;1344;p6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5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46" name="Google Shape;1346;p65"/>
          <p:cNvGrpSpPr/>
          <p:nvPr/>
        </p:nvGrpSpPr>
        <p:grpSpPr>
          <a:xfrm>
            <a:off x="3963311" y="2479709"/>
            <a:ext cx="491983" cy="484888"/>
            <a:chOff x="-64774725" y="1916550"/>
            <a:chExt cx="319000" cy="314400"/>
          </a:xfrm>
        </p:grpSpPr>
        <p:sp>
          <p:nvSpPr>
            <p:cNvPr id="1347" name="Google Shape;1347;p65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65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BF576CF-D9E4-7463-1A33-2A9ED991DF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t="15768" r="2490" b="23840"/>
          <a:stretch/>
        </p:blipFill>
        <p:spPr>
          <a:xfrm>
            <a:off x="3594833" y="2398036"/>
            <a:ext cx="1326516" cy="648227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7F7E36E-1274-0108-F470-A3D4076BE3A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956" y="2761373"/>
            <a:ext cx="681478" cy="71245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3279A48-A7A9-09A1-2E2B-F2364034756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47" y="2100234"/>
            <a:ext cx="742918" cy="7508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7" name="Google Shape;1507;p71"/>
          <p:cNvGrpSpPr/>
          <p:nvPr/>
        </p:nvGrpSpPr>
        <p:grpSpPr>
          <a:xfrm>
            <a:off x="959996" y="3706604"/>
            <a:ext cx="775504" cy="778593"/>
            <a:chOff x="2601750" y="1612625"/>
            <a:chExt cx="1123050" cy="1127525"/>
          </a:xfrm>
        </p:grpSpPr>
        <p:sp>
          <p:nvSpPr>
            <p:cNvPr id="1508" name="Google Shape;1508;p71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1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71"/>
          <p:cNvGrpSpPr/>
          <p:nvPr/>
        </p:nvGrpSpPr>
        <p:grpSpPr>
          <a:xfrm>
            <a:off x="1859196" y="3706604"/>
            <a:ext cx="775504" cy="778593"/>
            <a:chOff x="2601750" y="1612625"/>
            <a:chExt cx="1123050" cy="1127525"/>
          </a:xfrm>
        </p:grpSpPr>
        <p:sp>
          <p:nvSpPr>
            <p:cNvPr id="1511" name="Google Shape;1511;p71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71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13" name="Google Shape;1513;p71"/>
          <p:cNvGrpSpPr/>
          <p:nvPr/>
        </p:nvGrpSpPr>
        <p:grpSpPr>
          <a:xfrm>
            <a:off x="2758396" y="3706604"/>
            <a:ext cx="775504" cy="778593"/>
            <a:chOff x="2601750" y="1612625"/>
            <a:chExt cx="1123050" cy="1127525"/>
          </a:xfrm>
        </p:grpSpPr>
        <p:sp>
          <p:nvSpPr>
            <p:cNvPr id="1514" name="Google Shape;1514;p71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71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16" name="Google Shape;1516;p71"/>
          <p:cNvGrpSpPr/>
          <p:nvPr/>
        </p:nvGrpSpPr>
        <p:grpSpPr>
          <a:xfrm>
            <a:off x="3657596" y="3706604"/>
            <a:ext cx="775504" cy="778593"/>
            <a:chOff x="2601750" y="1612625"/>
            <a:chExt cx="1123050" cy="1127525"/>
          </a:xfrm>
        </p:grpSpPr>
        <p:sp>
          <p:nvSpPr>
            <p:cNvPr id="1517" name="Google Shape;1517;p71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71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19" name="Google Shape;1519;p71"/>
          <p:cNvSpPr txBox="1">
            <a:spLocks noGrp="1"/>
          </p:cNvSpPr>
          <p:nvPr>
            <p:ph type="title"/>
          </p:nvPr>
        </p:nvSpPr>
        <p:spPr>
          <a:xfrm>
            <a:off x="960000" y="500367"/>
            <a:ext cx="4579600" cy="11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sp>
        <p:nvSpPr>
          <p:cNvPr id="1520" name="Google Shape;1520;p71"/>
          <p:cNvSpPr txBox="1">
            <a:spLocks noGrp="1"/>
          </p:cNvSpPr>
          <p:nvPr>
            <p:ph type="subTitle" idx="1"/>
          </p:nvPr>
        </p:nvSpPr>
        <p:spPr>
          <a:xfrm>
            <a:off x="950799" y="1689100"/>
            <a:ext cx="4679979" cy="190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IN" dirty="0"/>
              <a:t>Temp. Mail: Maakadityagupta@outlook.com</a:t>
            </a:r>
            <a:endParaRPr dirty="0"/>
          </a:p>
        </p:txBody>
      </p:sp>
      <p:grpSp>
        <p:nvGrpSpPr>
          <p:cNvPr id="1521" name="Google Shape;1521;p71"/>
          <p:cNvGrpSpPr/>
          <p:nvPr/>
        </p:nvGrpSpPr>
        <p:grpSpPr>
          <a:xfrm>
            <a:off x="2094332" y="3965126"/>
            <a:ext cx="305232" cy="261548"/>
            <a:chOff x="1394410" y="2925166"/>
            <a:chExt cx="228924" cy="196161"/>
          </a:xfrm>
        </p:grpSpPr>
        <p:sp>
          <p:nvSpPr>
            <p:cNvPr id="1522" name="Google Shape;1522;p71"/>
            <p:cNvSpPr/>
            <p:nvPr/>
          </p:nvSpPr>
          <p:spPr>
            <a:xfrm>
              <a:off x="1411090" y="2998321"/>
              <a:ext cx="41273" cy="122594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71"/>
            <p:cNvSpPr/>
            <p:nvPr/>
          </p:nvSpPr>
          <p:spPr>
            <a:xfrm>
              <a:off x="1394410" y="2925166"/>
              <a:ext cx="57952" cy="49768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71"/>
            <p:cNvSpPr/>
            <p:nvPr/>
          </p:nvSpPr>
          <p:spPr>
            <a:xfrm>
              <a:off x="1492399" y="2998293"/>
              <a:ext cx="130935" cy="123033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25" name="Google Shape;1525;p71"/>
          <p:cNvSpPr/>
          <p:nvPr/>
        </p:nvSpPr>
        <p:spPr>
          <a:xfrm>
            <a:off x="2986998" y="3964894"/>
            <a:ext cx="318300" cy="262012"/>
          </a:xfrm>
          <a:custGeom>
            <a:avLst/>
            <a:gdLst/>
            <a:ahLst/>
            <a:cxnLst/>
            <a:rect l="l" t="t" r="r" b="b"/>
            <a:pathLst>
              <a:path w="8688" h="7151" extrusionOk="0">
                <a:moveTo>
                  <a:pt x="5678" y="0"/>
                </a:moveTo>
                <a:cubicBezTo>
                  <a:pt x="4639" y="0"/>
                  <a:pt x="3643" y="810"/>
                  <a:pt x="3652" y="2026"/>
                </a:cubicBezTo>
                <a:lnTo>
                  <a:pt x="3652" y="2070"/>
                </a:lnTo>
                <a:lnTo>
                  <a:pt x="3551" y="2070"/>
                </a:lnTo>
                <a:cubicBezTo>
                  <a:pt x="3219" y="2012"/>
                  <a:pt x="2887" y="1940"/>
                  <a:pt x="2570" y="1839"/>
                </a:cubicBezTo>
                <a:cubicBezTo>
                  <a:pt x="1819" y="1579"/>
                  <a:pt x="1155" y="1160"/>
                  <a:pt x="592" y="612"/>
                </a:cubicBezTo>
                <a:lnTo>
                  <a:pt x="390" y="410"/>
                </a:lnTo>
                <a:cubicBezTo>
                  <a:pt x="375" y="395"/>
                  <a:pt x="358" y="388"/>
                  <a:pt x="342" y="388"/>
                </a:cubicBezTo>
                <a:cubicBezTo>
                  <a:pt x="312" y="388"/>
                  <a:pt x="284" y="410"/>
                  <a:pt x="275" y="438"/>
                </a:cubicBezTo>
                <a:lnTo>
                  <a:pt x="202" y="727"/>
                </a:lnTo>
                <a:cubicBezTo>
                  <a:pt x="0" y="1492"/>
                  <a:pt x="318" y="2301"/>
                  <a:pt x="982" y="2734"/>
                </a:cubicBezTo>
                <a:cubicBezTo>
                  <a:pt x="852" y="2734"/>
                  <a:pt x="708" y="2719"/>
                  <a:pt x="578" y="2690"/>
                </a:cubicBezTo>
                <a:lnTo>
                  <a:pt x="332" y="2633"/>
                </a:lnTo>
                <a:cubicBezTo>
                  <a:pt x="327" y="2631"/>
                  <a:pt x="321" y="2630"/>
                  <a:pt x="315" y="2630"/>
                </a:cubicBezTo>
                <a:cubicBezTo>
                  <a:pt x="278" y="2630"/>
                  <a:pt x="246" y="2667"/>
                  <a:pt x="246" y="2705"/>
                </a:cubicBezTo>
                <a:lnTo>
                  <a:pt x="289" y="2950"/>
                </a:lnTo>
                <a:cubicBezTo>
                  <a:pt x="390" y="3513"/>
                  <a:pt x="751" y="3990"/>
                  <a:pt x="1256" y="4221"/>
                </a:cubicBezTo>
                <a:cubicBezTo>
                  <a:pt x="1314" y="4249"/>
                  <a:pt x="1299" y="4336"/>
                  <a:pt x="1242" y="4350"/>
                </a:cubicBezTo>
                <a:lnTo>
                  <a:pt x="967" y="4350"/>
                </a:lnTo>
                <a:cubicBezTo>
                  <a:pt x="910" y="4365"/>
                  <a:pt x="881" y="4408"/>
                  <a:pt x="910" y="4452"/>
                </a:cubicBezTo>
                <a:lnTo>
                  <a:pt x="1040" y="4697"/>
                </a:lnTo>
                <a:cubicBezTo>
                  <a:pt x="1314" y="5173"/>
                  <a:pt x="1790" y="5491"/>
                  <a:pt x="2324" y="5563"/>
                </a:cubicBezTo>
                <a:cubicBezTo>
                  <a:pt x="2382" y="5577"/>
                  <a:pt x="2397" y="5650"/>
                  <a:pt x="2353" y="5693"/>
                </a:cubicBezTo>
                <a:cubicBezTo>
                  <a:pt x="1891" y="6025"/>
                  <a:pt x="1357" y="6256"/>
                  <a:pt x="794" y="6357"/>
                </a:cubicBezTo>
                <a:lnTo>
                  <a:pt x="188" y="6458"/>
                </a:lnTo>
                <a:cubicBezTo>
                  <a:pt x="116" y="6472"/>
                  <a:pt x="116" y="6559"/>
                  <a:pt x="174" y="6588"/>
                </a:cubicBezTo>
                <a:lnTo>
                  <a:pt x="751" y="6804"/>
                </a:lnTo>
                <a:cubicBezTo>
                  <a:pt x="1328" y="7035"/>
                  <a:pt x="1949" y="7151"/>
                  <a:pt x="2570" y="7151"/>
                </a:cubicBezTo>
                <a:cubicBezTo>
                  <a:pt x="5385" y="7136"/>
                  <a:pt x="7680" y="4870"/>
                  <a:pt x="7694" y="2055"/>
                </a:cubicBezTo>
                <a:lnTo>
                  <a:pt x="7694" y="2026"/>
                </a:lnTo>
                <a:lnTo>
                  <a:pt x="7694" y="1983"/>
                </a:lnTo>
                <a:lnTo>
                  <a:pt x="7694" y="1969"/>
                </a:lnTo>
                <a:cubicBezTo>
                  <a:pt x="7896" y="1839"/>
                  <a:pt x="8070" y="1680"/>
                  <a:pt x="8243" y="1507"/>
                </a:cubicBezTo>
                <a:lnTo>
                  <a:pt x="8647" y="1088"/>
                </a:lnTo>
                <a:cubicBezTo>
                  <a:pt x="8687" y="1048"/>
                  <a:pt x="8653" y="971"/>
                  <a:pt x="8591" y="971"/>
                </a:cubicBezTo>
                <a:cubicBezTo>
                  <a:pt x="8586" y="971"/>
                  <a:pt x="8580" y="971"/>
                  <a:pt x="8575" y="973"/>
                </a:cubicBezTo>
                <a:lnTo>
                  <a:pt x="8012" y="1117"/>
                </a:lnTo>
                <a:lnTo>
                  <a:pt x="7824" y="1146"/>
                </a:lnTo>
                <a:cubicBezTo>
                  <a:pt x="7820" y="1147"/>
                  <a:pt x="7816" y="1147"/>
                  <a:pt x="7812" y="1147"/>
                </a:cubicBezTo>
                <a:cubicBezTo>
                  <a:pt x="7761" y="1147"/>
                  <a:pt x="7728" y="1070"/>
                  <a:pt x="7781" y="1030"/>
                </a:cubicBezTo>
                <a:cubicBezTo>
                  <a:pt x="7839" y="973"/>
                  <a:pt x="7896" y="915"/>
                  <a:pt x="7954" y="857"/>
                </a:cubicBezTo>
                <a:lnTo>
                  <a:pt x="8402" y="366"/>
                </a:lnTo>
                <a:cubicBezTo>
                  <a:pt x="8439" y="329"/>
                  <a:pt x="8401" y="259"/>
                  <a:pt x="8353" y="259"/>
                </a:cubicBezTo>
                <a:cubicBezTo>
                  <a:pt x="8346" y="259"/>
                  <a:pt x="8338" y="261"/>
                  <a:pt x="8330" y="265"/>
                </a:cubicBezTo>
                <a:lnTo>
                  <a:pt x="7709" y="467"/>
                </a:lnTo>
                <a:cubicBezTo>
                  <a:pt x="7521" y="525"/>
                  <a:pt x="7334" y="583"/>
                  <a:pt x="7131" y="612"/>
                </a:cubicBezTo>
                <a:cubicBezTo>
                  <a:pt x="7117" y="612"/>
                  <a:pt x="7088" y="597"/>
                  <a:pt x="7074" y="583"/>
                </a:cubicBezTo>
                <a:cubicBezTo>
                  <a:pt x="6667" y="180"/>
                  <a:pt x="6168" y="0"/>
                  <a:pt x="56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26" name="Google Shape;1526;p71"/>
          <p:cNvSpPr/>
          <p:nvPr/>
        </p:nvSpPr>
        <p:spPr>
          <a:xfrm>
            <a:off x="1237742" y="3937427"/>
            <a:ext cx="220012" cy="316947"/>
          </a:xfrm>
          <a:custGeom>
            <a:avLst/>
            <a:gdLst/>
            <a:ahLst/>
            <a:cxnLst/>
            <a:rect l="l" t="t" r="r" b="b"/>
            <a:pathLst>
              <a:path w="7407" h="10668" extrusionOk="0">
                <a:moveTo>
                  <a:pt x="6208" y="0"/>
                </a:moveTo>
                <a:cubicBezTo>
                  <a:pt x="4086" y="14"/>
                  <a:pt x="2079" y="1732"/>
                  <a:pt x="2079" y="3854"/>
                </a:cubicBezTo>
                <a:lnTo>
                  <a:pt x="2079" y="4114"/>
                </a:lnTo>
                <a:cubicBezTo>
                  <a:pt x="2079" y="4129"/>
                  <a:pt x="2051" y="4157"/>
                  <a:pt x="2036" y="4157"/>
                </a:cubicBezTo>
                <a:lnTo>
                  <a:pt x="174" y="4157"/>
                </a:lnTo>
                <a:cubicBezTo>
                  <a:pt x="73" y="4157"/>
                  <a:pt x="1" y="4230"/>
                  <a:pt x="1" y="4331"/>
                </a:cubicBezTo>
                <a:lnTo>
                  <a:pt x="1" y="6048"/>
                </a:lnTo>
                <a:cubicBezTo>
                  <a:pt x="1" y="6149"/>
                  <a:pt x="73" y="6236"/>
                  <a:pt x="174" y="6236"/>
                </a:cubicBezTo>
                <a:lnTo>
                  <a:pt x="2036" y="6236"/>
                </a:lnTo>
                <a:cubicBezTo>
                  <a:pt x="2051" y="6236"/>
                  <a:pt x="2079" y="6251"/>
                  <a:pt x="2079" y="6279"/>
                </a:cubicBezTo>
                <a:lnTo>
                  <a:pt x="2079" y="10220"/>
                </a:lnTo>
                <a:cubicBezTo>
                  <a:pt x="2079" y="10235"/>
                  <a:pt x="2079" y="10249"/>
                  <a:pt x="2108" y="10264"/>
                </a:cubicBezTo>
                <a:cubicBezTo>
                  <a:pt x="2743" y="10495"/>
                  <a:pt x="3422" y="10624"/>
                  <a:pt x="4100" y="10668"/>
                </a:cubicBezTo>
                <a:cubicBezTo>
                  <a:pt x="4129" y="10668"/>
                  <a:pt x="4144" y="10639"/>
                  <a:pt x="4144" y="10624"/>
                </a:cubicBezTo>
                <a:lnTo>
                  <a:pt x="4144" y="6279"/>
                </a:lnTo>
                <a:cubicBezTo>
                  <a:pt x="4144" y="6251"/>
                  <a:pt x="4158" y="6236"/>
                  <a:pt x="4187" y="6236"/>
                </a:cubicBezTo>
                <a:lnTo>
                  <a:pt x="7218" y="6236"/>
                </a:lnTo>
                <a:cubicBezTo>
                  <a:pt x="7319" y="6236"/>
                  <a:pt x="7406" y="6149"/>
                  <a:pt x="7406" y="6048"/>
                </a:cubicBezTo>
                <a:lnTo>
                  <a:pt x="7406" y="4331"/>
                </a:lnTo>
                <a:cubicBezTo>
                  <a:pt x="7406" y="4230"/>
                  <a:pt x="7319" y="4143"/>
                  <a:pt x="7218" y="4143"/>
                </a:cubicBezTo>
                <a:lnTo>
                  <a:pt x="4187" y="4143"/>
                </a:lnTo>
                <a:cubicBezTo>
                  <a:pt x="4158" y="4143"/>
                  <a:pt x="4144" y="4129"/>
                  <a:pt x="4144" y="4100"/>
                </a:cubicBezTo>
                <a:lnTo>
                  <a:pt x="4144" y="3854"/>
                </a:lnTo>
                <a:cubicBezTo>
                  <a:pt x="4144" y="2714"/>
                  <a:pt x="5068" y="2079"/>
                  <a:pt x="6208" y="2079"/>
                </a:cubicBezTo>
                <a:lnTo>
                  <a:pt x="7218" y="2079"/>
                </a:lnTo>
                <a:cubicBezTo>
                  <a:pt x="7319" y="2079"/>
                  <a:pt x="7406" y="1992"/>
                  <a:pt x="7406" y="1891"/>
                </a:cubicBezTo>
                <a:lnTo>
                  <a:pt x="7406" y="173"/>
                </a:lnTo>
                <a:cubicBezTo>
                  <a:pt x="7406" y="72"/>
                  <a:pt x="7319" y="0"/>
                  <a:pt x="72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27" name="Google Shape;1527;p71"/>
          <p:cNvSpPr/>
          <p:nvPr/>
        </p:nvSpPr>
        <p:spPr>
          <a:xfrm>
            <a:off x="3906128" y="3937385"/>
            <a:ext cx="278440" cy="317031"/>
          </a:xfrm>
          <a:custGeom>
            <a:avLst/>
            <a:gdLst/>
            <a:ahLst/>
            <a:cxnLst/>
            <a:rect l="l" t="t" r="r" b="b"/>
            <a:pathLst>
              <a:path w="130928" h="148841" extrusionOk="0">
                <a:moveTo>
                  <a:pt x="70184" y="0"/>
                </a:moveTo>
                <a:cubicBezTo>
                  <a:pt x="67749" y="0"/>
                  <a:pt x="65781" y="1968"/>
                  <a:pt x="65781" y="4370"/>
                </a:cubicBezTo>
                <a:lnTo>
                  <a:pt x="65781" y="100105"/>
                </a:lnTo>
                <a:cubicBezTo>
                  <a:pt x="65781" y="106844"/>
                  <a:pt x="61744" y="112915"/>
                  <a:pt x="55507" y="115483"/>
                </a:cubicBezTo>
                <a:cubicBezTo>
                  <a:pt x="53445" y="116348"/>
                  <a:pt x="51279" y="116767"/>
                  <a:pt x="49132" y="116767"/>
                </a:cubicBezTo>
                <a:cubicBezTo>
                  <a:pt x="44819" y="116767"/>
                  <a:pt x="40578" y="115076"/>
                  <a:pt x="37394" y="111914"/>
                </a:cubicBezTo>
                <a:cubicBezTo>
                  <a:pt x="32624" y="107177"/>
                  <a:pt x="31156" y="100039"/>
                  <a:pt x="33691" y="93801"/>
                </a:cubicBezTo>
                <a:cubicBezTo>
                  <a:pt x="36260" y="87563"/>
                  <a:pt x="42297" y="83493"/>
                  <a:pt x="49035" y="83460"/>
                </a:cubicBezTo>
                <a:cubicBezTo>
                  <a:pt x="51437" y="83460"/>
                  <a:pt x="53405" y="81492"/>
                  <a:pt x="53405" y="79090"/>
                </a:cubicBezTo>
                <a:lnTo>
                  <a:pt x="53405" y="55740"/>
                </a:lnTo>
                <a:cubicBezTo>
                  <a:pt x="53405" y="53305"/>
                  <a:pt x="51437" y="51370"/>
                  <a:pt x="49035" y="51370"/>
                </a:cubicBezTo>
                <a:cubicBezTo>
                  <a:pt x="21983" y="51370"/>
                  <a:pt x="0" y="73253"/>
                  <a:pt x="0" y="100105"/>
                </a:cubicBezTo>
                <a:cubicBezTo>
                  <a:pt x="0" y="126991"/>
                  <a:pt x="21949" y="148840"/>
                  <a:pt x="49002" y="148840"/>
                </a:cubicBezTo>
                <a:cubicBezTo>
                  <a:pt x="76021" y="148840"/>
                  <a:pt x="98037" y="126991"/>
                  <a:pt x="98037" y="100105"/>
                </a:cubicBezTo>
                <a:lnTo>
                  <a:pt x="98037" y="57742"/>
                </a:lnTo>
                <a:cubicBezTo>
                  <a:pt x="106751" y="62347"/>
                  <a:pt x="116484" y="64780"/>
                  <a:pt x="126356" y="64780"/>
                </a:cubicBezTo>
                <a:cubicBezTo>
                  <a:pt x="126423" y="64780"/>
                  <a:pt x="126490" y="64780"/>
                  <a:pt x="126557" y="64780"/>
                </a:cubicBezTo>
                <a:cubicBezTo>
                  <a:pt x="128959" y="64780"/>
                  <a:pt x="130927" y="62812"/>
                  <a:pt x="130927" y="60410"/>
                </a:cubicBezTo>
                <a:lnTo>
                  <a:pt x="130927" y="37094"/>
                </a:lnTo>
                <a:cubicBezTo>
                  <a:pt x="130927" y="34658"/>
                  <a:pt x="128959" y="32724"/>
                  <a:pt x="126557" y="32724"/>
                </a:cubicBezTo>
                <a:cubicBezTo>
                  <a:pt x="110813" y="32724"/>
                  <a:pt x="98037" y="19981"/>
                  <a:pt x="98037" y="4370"/>
                </a:cubicBezTo>
                <a:cubicBezTo>
                  <a:pt x="98037" y="1968"/>
                  <a:pt x="96069" y="0"/>
                  <a:pt x="936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529" name="Google Shape;15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833" y="566767"/>
            <a:ext cx="5673400" cy="5724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p71"/>
          <p:cNvSpPr/>
          <p:nvPr/>
        </p:nvSpPr>
        <p:spPr>
          <a:xfrm rot="5400000">
            <a:off x="6328033" y="2057229"/>
            <a:ext cx="444400" cy="442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1" name="Google Shape;1531;p71"/>
          <p:cNvSpPr/>
          <p:nvPr/>
        </p:nvSpPr>
        <p:spPr>
          <a:xfrm rot="5400000">
            <a:off x="6328033" y="2626229"/>
            <a:ext cx="444400" cy="442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4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Meet our team</a:t>
            </a:r>
            <a:endParaRPr/>
          </a:p>
        </p:txBody>
      </p:sp>
      <p:pic>
        <p:nvPicPr>
          <p:cNvPr id="499" name="Google Shape;499;p44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6665" y="3281133"/>
            <a:ext cx="2806400" cy="2806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00" name="Google Shape;500;p44"/>
          <p:cNvPicPr preferRelativeResize="0"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8935" y="1549600"/>
            <a:ext cx="2806400" cy="2806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01" name="Google Shape;501;p44"/>
          <p:cNvSpPr/>
          <p:nvPr/>
        </p:nvSpPr>
        <p:spPr>
          <a:xfrm>
            <a:off x="3815400" y="2014033"/>
            <a:ext cx="3890000" cy="1576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2" name="Google Shape;502;p44"/>
          <p:cNvSpPr/>
          <p:nvPr/>
        </p:nvSpPr>
        <p:spPr>
          <a:xfrm>
            <a:off x="4486600" y="4047100"/>
            <a:ext cx="3890000" cy="1576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3" name="Google Shape;503;p44"/>
          <p:cNvSpPr txBox="1">
            <a:spLocks noGrp="1"/>
          </p:cNvSpPr>
          <p:nvPr>
            <p:ph type="title" idx="2"/>
          </p:nvPr>
        </p:nvSpPr>
        <p:spPr>
          <a:xfrm>
            <a:off x="4310124" y="2073100"/>
            <a:ext cx="3089465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Aditya Gupta</a:t>
            </a:r>
            <a:endParaRPr dirty="0"/>
          </a:p>
        </p:txBody>
      </p:sp>
      <p:sp>
        <p:nvSpPr>
          <p:cNvPr id="504" name="Google Shape;504;p44"/>
          <p:cNvSpPr txBox="1">
            <a:spLocks noGrp="1"/>
          </p:cNvSpPr>
          <p:nvPr>
            <p:ph type="subTitle" idx="1"/>
          </p:nvPr>
        </p:nvSpPr>
        <p:spPr>
          <a:xfrm>
            <a:off x="4416000" y="2598567"/>
            <a:ext cx="2688800" cy="93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JEC Jabalpur; Ui/Ux</a:t>
            </a:r>
            <a:endParaRPr dirty="0"/>
          </a:p>
        </p:txBody>
      </p:sp>
      <p:sp>
        <p:nvSpPr>
          <p:cNvPr id="505" name="Google Shape;505;p44"/>
          <p:cNvSpPr txBox="1">
            <a:spLocks noGrp="1"/>
          </p:cNvSpPr>
          <p:nvPr>
            <p:ph type="title" idx="3"/>
          </p:nvPr>
        </p:nvSpPr>
        <p:spPr>
          <a:xfrm>
            <a:off x="4538554" y="4106167"/>
            <a:ext cx="3556286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Faizaan Qureshi</a:t>
            </a:r>
            <a:endParaRPr dirty="0"/>
          </a:p>
        </p:txBody>
      </p:sp>
      <p:sp>
        <p:nvSpPr>
          <p:cNvPr id="506" name="Google Shape;506;p44"/>
          <p:cNvSpPr txBox="1">
            <a:spLocks noGrp="1"/>
          </p:cNvSpPr>
          <p:nvPr>
            <p:ph type="subTitle" idx="4"/>
          </p:nvPr>
        </p:nvSpPr>
        <p:spPr>
          <a:xfrm>
            <a:off x="5087203" y="4631633"/>
            <a:ext cx="2688800" cy="93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IIT Bombay; Full Stack Developer</a:t>
            </a:r>
            <a:endParaRPr dirty="0"/>
          </a:p>
        </p:txBody>
      </p:sp>
      <p:grpSp>
        <p:nvGrpSpPr>
          <p:cNvPr id="507" name="Google Shape;507;p44"/>
          <p:cNvGrpSpPr/>
          <p:nvPr/>
        </p:nvGrpSpPr>
        <p:grpSpPr>
          <a:xfrm flipH="1">
            <a:off x="-307" y="5150432"/>
            <a:ext cx="3930245" cy="703563"/>
            <a:chOff x="1358103" y="3291921"/>
            <a:chExt cx="3368397" cy="603054"/>
          </a:xfrm>
        </p:grpSpPr>
        <p:sp>
          <p:nvSpPr>
            <p:cNvPr id="508" name="Google Shape;508;p44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44"/>
          <p:cNvGrpSpPr/>
          <p:nvPr/>
        </p:nvGrpSpPr>
        <p:grpSpPr>
          <a:xfrm rot="10800000" flipH="1">
            <a:off x="8261760" y="1865815"/>
            <a:ext cx="3930245" cy="703563"/>
            <a:chOff x="1358103" y="3291921"/>
            <a:chExt cx="3368397" cy="603054"/>
          </a:xfrm>
        </p:grpSpPr>
        <p:sp>
          <p:nvSpPr>
            <p:cNvPr id="511" name="Google Shape;511;p44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44"/>
          <p:cNvGrpSpPr/>
          <p:nvPr/>
        </p:nvGrpSpPr>
        <p:grpSpPr>
          <a:xfrm>
            <a:off x="10436947" y="6041310"/>
            <a:ext cx="1258309" cy="409009"/>
            <a:chOff x="7827710" y="4530982"/>
            <a:chExt cx="943732" cy="306757"/>
          </a:xfrm>
        </p:grpSpPr>
        <p:grpSp>
          <p:nvGrpSpPr>
            <p:cNvPr id="514" name="Google Shape;514;p44"/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515" name="Google Shape;515;p44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4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4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4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4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0" name="Google Shape;520;p44"/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521" name="Google Shape;521;p44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4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4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4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4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6" name="Google Shape;526;p44"/>
          <p:cNvSpPr/>
          <p:nvPr/>
        </p:nvSpPr>
        <p:spPr>
          <a:xfrm rot="10800000" flipH="1">
            <a:off x="386433" y="3125233"/>
            <a:ext cx="2025200" cy="202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/>
          <p:nvPr/>
        </p:nvSpPr>
        <p:spPr>
          <a:xfrm>
            <a:off x="343733" y="1623700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1616033" y="4386217"/>
            <a:ext cx="1090800" cy="1090800"/>
          </a:xfrm>
          <a:prstGeom prst="ellipse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6466000" y="2624784"/>
            <a:ext cx="1090800" cy="1090800"/>
          </a:xfrm>
          <a:prstGeom prst="ellipse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6466000" y="4386217"/>
            <a:ext cx="1090800" cy="1090800"/>
          </a:xfrm>
          <a:prstGeom prst="ellipse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1616033" y="2624784"/>
            <a:ext cx="1090800" cy="1090800"/>
          </a:xfrm>
          <a:prstGeom prst="ellipse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39"/>
          <p:cNvSpPr txBox="1">
            <a:spLocks noGrp="1"/>
          </p:cNvSpPr>
          <p:nvPr>
            <p:ph type="title" idx="15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title"/>
          </p:nvPr>
        </p:nvSpPr>
        <p:spPr>
          <a:xfrm>
            <a:off x="2820400" y="2469951"/>
            <a:ext cx="29056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Problems</a:t>
            </a:r>
            <a:endParaRPr/>
          </a:p>
        </p:txBody>
      </p:sp>
      <p:sp>
        <p:nvSpPr>
          <p:cNvPr id="409" name="Google Shape;409;p39"/>
          <p:cNvSpPr txBox="1">
            <a:spLocks noGrp="1"/>
          </p:cNvSpPr>
          <p:nvPr>
            <p:ph type="subTitle" idx="1"/>
          </p:nvPr>
        </p:nvSpPr>
        <p:spPr>
          <a:xfrm>
            <a:off x="2820400" y="3120947"/>
            <a:ext cx="29056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Limited Choices, Lack Of Innovation, Market Gap</a:t>
            </a:r>
            <a:endParaRPr dirty="0"/>
          </a:p>
        </p:txBody>
      </p:sp>
      <p:sp>
        <p:nvSpPr>
          <p:cNvPr id="410" name="Google Shape;410;p39"/>
          <p:cNvSpPr txBox="1">
            <a:spLocks noGrp="1"/>
          </p:cNvSpPr>
          <p:nvPr>
            <p:ph type="title" idx="2"/>
          </p:nvPr>
        </p:nvSpPr>
        <p:spPr>
          <a:xfrm>
            <a:off x="2820400" y="4207524"/>
            <a:ext cx="29056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Competition</a:t>
            </a:r>
            <a:endParaRPr/>
          </a:p>
        </p:txBody>
      </p:sp>
      <p:sp>
        <p:nvSpPr>
          <p:cNvPr id="411" name="Google Shape;411;p39"/>
          <p:cNvSpPr txBox="1">
            <a:spLocks noGrp="1"/>
          </p:cNvSpPr>
          <p:nvPr>
            <p:ph type="subTitle" idx="3"/>
          </p:nvPr>
        </p:nvSpPr>
        <p:spPr>
          <a:xfrm>
            <a:off x="2839650" y="4858520"/>
            <a:ext cx="29056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Funskool, Mattle, Hasbro, etc.</a:t>
            </a:r>
            <a:endParaRPr dirty="0"/>
          </a:p>
        </p:txBody>
      </p:sp>
      <p:sp>
        <p:nvSpPr>
          <p:cNvPr id="412" name="Google Shape;412;p39"/>
          <p:cNvSpPr txBox="1">
            <a:spLocks noGrp="1"/>
          </p:cNvSpPr>
          <p:nvPr>
            <p:ph type="title" idx="4"/>
          </p:nvPr>
        </p:nvSpPr>
        <p:spPr>
          <a:xfrm>
            <a:off x="7670367" y="2469951"/>
            <a:ext cx="29056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Our product</a:t>
            </a:r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subTitle" idx="5"/>
          </p:nvPr>
        </p:nvSpPr>
        <p:spPr>
          <a:xfrm>
            <a:off x="7670367" y="3120947"/>
            <a:ext cx="29056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Toys, Board Games,  Educational Toys, etc</a:t>
            </a:r>
            <a:endParaRPr dirty="0"/>
          </a:p>
        </p:txBody>
      </p:sp>
      <p:sp>
        <p:nvSpPr>
          <p:cNvPr id="414" name="Google Shape;414;p39"/>
          <p:cNvSpPr txBox="1">
            <a:spLocks noGrp="1"/>
          </p:cNvSpPr>
          <p:nvPr>
            <p:ph type="title" idx="6"/>
          </p:nvPr>
        </p:nvSpPr>
        <p:spPr>
          <a:xfrm>
            <a:off x="7670372" y="4207524"/>
            <a:ext cx="29056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Innovation</a:t>
            </a:r>
            <a:endParaRPr/>
          </a:p>
        </p:txBody>
      </p:sp>
      <p:sp>
        <p:nvSpPr>
          <p:cNvPr id="415" name="Google Shape;415;p39"/>
          <p:cNvSpPr txBox="1">
            <a:spLocks noGrp="1"/>
          </p:cNvSpPr>
          <p:nvPr>
            <p:ph type="subTitle" idx="7"/>
          </p:nvPr>
        </p:nvSpPr>
        <p:spPr>
          <a:xfrm>
            <a:off x="7670367" y="4858520"/>
            <a:ext cx="29056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IN" dirty="0"/>
              <a:t>AI, VR, AR, Designing and Branding</a:t>
            </a:r>
            <a:endParaRPr dirty="0"/>
          </a:p>
        </p:txBody>
      </p:sp>
      <p:sp>
        <p:nvSpPr>
          <p:cNvPr id="416" name="Google Shape;416;p39"/>
          <p:cNvSpPr txBox="1">
            <a:spLocks noGrp="1"/>
          </p:cNvSpPr>
          <p:nvPr>
            <p:ph type="title" idx="8"/>
          </p:nvPr>
        </p:nvSpPr>
        <p:spPr>
          <a:xfrm>
            <a:off x="1616033" y="2846984"/>
            <a:ext cx="10908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17" name="Google Shape;417;p39"/>
          <p:cNvSpPr txBox="1">
            <a:spLocks noGrp="1"/>
          </p:cNvSpPr>
          <p:nvPr>
            <p:ph type="title" idx="9"/>
          </p:nvPr>
        </p:nvSpPr>
        <p:spPr>
          <a:xfrm>
            <a:off x="1616033" y="4608417"/>
            <a:ext cx="10908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18" name="Google Shape;418;p39"/>
          <p:cNvSpPr txBox="1">
            <a:spLocks noGrp="1"/>
          </p:cNvSpPr>
          <p:nvPr>
            <p:ph type="title" idx="13"/>
          </p:nvPr>
        </p:nvSpPr>
        <p:spPr>
          <a:xfrm>
            <a:off x="6466000" y="2846984"/>
            <a:ext cx="10908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419" name="Google Shape;419;p39"/>
          <p:cNvSpPr txBox="1">
            <a:spLocks noGrp="1"/>
          </p:cNvSpPr>
          <p:nvPr>
            <p:ph type="title" idx="14"/>
          </p:nvPr>
        </p:nvSpPr>
        <p:spPr>
          <a:xfrm>
            <a:off x="6466000" y="4608417"/>
            <a:ext cx="10908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grpSp>
        <p:nvGrpSpPr>
          <p:cNvPr id="420" name="Google Shape;420;p39"/>
          <p:cNvGrpSpPr/>
          <p:nvPr/>
        </p:nvGrpSpPr>
        <p:grpSpPr>
          <a:xfrm rot="5400000" flipH="1">
            <a:off x="10363035" y="4281031"/>
            <a:ext cx="2705365" cy="1451389"/>
            <a:chOff x="773350" y="518000"/>
            <a:chExt cx="2757950" cy="1479600"/>
          </a:xfrm>
        </p:grpSpPr>
        <p:sp>
          <p:nvSpPr>
            <p:cNvPr id="421" name="Google Shape;421;p39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24" name="Google Shape;4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2611" y="1"/>
            <a:ext cx="3255667" cy="1972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39"/>
          <p:cNvGrpSpPr/>
          <p:nvPr/>
        </p:nvGrpSpPr>
        <p:grpSpPr>
          <a:xfrm flipH="1">
            <a:off x="255" y="5760558"/>
            <a:ext cx="3465328" cy="646365"/>
            <a:chOff x="1298650" y="3255600"/>
            <a:chExt cx="3427850" cy="639375"/>
          </a:xfrm>
        </p:grpSpPr>
        <p:sp>
          <p:nvSpPr>
            <p:cNvPr id="426" name="Google Shape;426;p39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39"/>
          <p:cNvGrpSpPr/>
          <p:nvPr/>
        </p:nvGrpSpPr>
        <p:grpSpPr>
          <a:xfrm rot="10800000" flipH="1">
            <a:off x="8726688" y="1567924"/>
            <a:ext cx="3465328" cy="646365"/>
            <a:chOff x="1298650" y="3255600"/>
            <a:chExt cx="3427850" cy="639375"/>
          </a:xfrm>
        </p:grpSpPr>
        <p:sp>
          <p:nvSpPr>
            <p:cNvPr id="429" name="Google Shape;429;p39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5320203" y="1848472"/>
            <a:ext cx="1551571" cy="85264"/>
            <a:chOff x="3779200" y="1371600"/>
            <a:chExt cx="1992600" cy="109500"/>
          </a:xfrm>
        </p:grpSpPr>
        <p:sp>
          <p:nvSpPr>
            <p:cNvPr id="432" name="Google Shape;432;p3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61"/>
          <p:cNvGrpSpPr/>
          <p:nvPr/>
        </p:nvGrpSpPr>
        <p:grpSpPr>
          <a:xfrm>
            <a:off x="2205801" y="4336135"/>
            <a:ext cx="7700233" cy="1501033"/>
            <a:chOff x="1654475" y="2798350"/>
            <a:chExt cx="5775175" cy="637050"/>
          </a:xfrm>
        </p:grpSpPr>
        <p:sp>
          <p:nvSpPr>
            <p:cNvPr id="954" name="Google Shape;954;p61"/>
            <p:cNvSpPr/>
            <p:nvPr/>
          </p:nvSpPr>
          <p:spPr>
            <a:xfrm>
              <a:off x="1654475" y="2798350"/>
              <a:ext cx="5715300" cy="590400"/>
            </a:xfrm>
            <a:prstGeom prst="snip2DiagRect">
              <a:avLst>
                <a:gd name="adj1" fmla="val 0"/>
                <a:gd name="adj2" fmla="val 35501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955;p61"/>
            <p:cNvSpPr/>
            <p:nvPr/>
          </p:nvSpPr>
          <p:spPr>
            <a:xfrm>
              <a:off x="1714350" y="2845000"/>
              <a:ext cx="5715300" cy="590400"/>
            </a:xfrm>
            <a:prstGeom prst="snip2DiagRect">
              <a:avLst>
                <a:gd name="adj1" fmla="val 0"/>
                <a:gd name="adj2" fmla="val 3550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56" name="Google Shape;956;p61"/>
          <p:cNvSpPr txBox="1">
            <a:spLocks noGrp="1"/>
          </p:cNvSpPr>
          <p:nvPr>
            <p:ph type="title"/>
          </p:nvPr>
        </p:nvSpPr>
        <p:spPr>
          <a:xfrm>
            <a:off x="2245884" y="1476385"/>
            <a:ext cx="7700400" cy="229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9600" dirty="0"/>
              <a:t>253,000,000</a:t>
            </a:r>
            <a:endParaRPr sz="9600" dirty="0"/>
          </a:p>
        </p:txBody>
      </p:sp>
      <p:sp>
        <p:nvSpPr>
          <p:cNvPr id="957" name="Google Shape;957;p61"/>
          <p:cNvSpPr txBox="1">
            <a:spLocks noGrp="1"/>
          </p:cNvSpPr>
          <p:nvPr>
            <p:ph type="subTitle" idx="1"/>
          </p:nvPr>
        </p:nvSpPr>
        <p:spPr>
          <a:xfrm>
            <a:off x="2570400" y="4414567"/>
            <a:ext cx="7051200" cy="6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GB" b="0" i="0" dirty="0">
                <a:solidFill>
                  <a:schemeClr val="bg1"/>
                </a:solidFill>
                <a:effectLst/>
                <a:latin typeface="CRoboto"/>
              </a:rPr>
              <a:t>India has the largest adolescent population in the world, 253 million, and every fifth person is between 10 to 19 years.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958" name="Google Shape;958;p61"/>
          <p:cNvGrpSpPr/>
          <p:nvPr/>
        </p:nvGrpSpPr>
        <p:grpSpPr>
          <a:xfrm rot="10800000" flipH="1">
            <a:off x="5333985" y="1159851"/>
            <a:ext cx="5020100" cy="646133"/>
            <a:chOff x="198225" y="4390550"/>
            <a:chExt cx="3765075" cy="484600"/>
          </a:xfrm>
        </p:grpSpPr>
        <p:sp>
          <p:nvSpPr>
            <p:cNvPr id="959" name="Google Shape;959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61" name="Google Shape;961;p61"/>
          <p:cNvGrpSpPr/>
          <p:nvPr/>
        </p:nvGrpSpPr>
        <p:grpSpPr>
          <a:xfrm rot="10800000" flipH="1">
            <a:off x="7621517" y="307351"/>
            <a:ext cx="4570467" cy="852500"/>
            <a:chOff x="1298650" y="3255600"/>
            <a:chExt cx="3427850" cy="639375"/>
          </a:xfrm>
        </p:grpSpPr>
        <p:sp>
          <p:nvSpPr>
            <p:cNvPr id="962" name="Google Shape;962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963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64" name="Google Shape;964;p61"/>
          <p:cNvGrpSpPr/>
          <p:nvPr/>
        </p:nvGrpSpPr>
        <p:grpSpPr>
          <a:xfrm>
            <a:off x="-15" y="544084"/>
            <a:ext cx="5020100" cy="646133"/>
            <a:chOff x="198225" y="4390550"/>
            <a:chExt cx="3765075" cy="484600"/>
          </a:xfrm>
        </p:grpSpPr>
        <p:sp>
          <p:nvSpPr>
            <p:cNvPr id="965" name="Google Shape;965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966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67" name="Google Shape;967;p61"/>
          <p:cNvSpPr/>
          <p:nvPr/>
        </p:nvSpPr>
        <p:spPr>
          <a:xfrm rot="5400000">
            <a:off x="10634475" y="1128567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8" name="Google Shape;968;p61"/>
          <p:cNvSpPr/>
          <p:nvPr/>
        </p:nvSpPr>
        <p:spPr>
          <a:xfrm rot="5400000">
            <a:off x="11303308" y="1128567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69" name="Google Shape;969;p61"/>
          <p:cNvGrpSpPr/>
          <p:nvPr/>
        </p:nvGrpSpPr>
        <p:grpSpPr>
          <a:xfrm>
            <a:off x="6131342" y="628567"/>
            <a:ext cx="1040533" cy="477200"/>
            <a:chOff x="4598506" y="471425"/>
            <a:chExt cx="780400" cy="357900"/>
          </a:xfrm>
        </p:grpSpPr>
        <p:sp>
          <p:nvSpPr>
            <p:cNvPr id="970" name="Google Shape;970;p61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61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72" name="Google Shape;972;p61"/>
          <p:cNvSpPr/>
          <p:nvPr/>
        </p:nvSpPr>
        <p:spPr>
          <a:xfrm rot="5400000">
            <a:off x="4879608" y="1411800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73" name="Google Shape;973;p61"/>
          <p:cNvGrpSpPr/>
          <p:nvPr/>
        </p:nvGrpSpPr>
        <p:grpSpPr>
          <a:xfrm>
            <a:off x="950808" y="2225767"/>
            <a:ext cx="1040533" cy="477200"/>
            <a:chOff x="4598506" y="471425"/>
            <a:chExt cx="780400" cy="357900"/>
          </a:xfrm>
        </p:grpSpPr>
        <p:sp>
          <p:nvSpPr>
            <p:cNvPr id="974" name="Google Shape;974;p61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975;p61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5F7846-2B01-7D0A-8D7A-DFC61FB2E4AF}"/>
              </a:ext>
            </a:extLst>
          </p:cNvPr>
          <p:cNvSpPr txBox="1"/>
          <p:nvPr/>
        </p:nvSpPr>
        <p:spPr>
          <a:xfrm>
            <a:off x="5234153" y="5866731"/>
            <a:ext cx="279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Source: unicef.org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SWOT analysis</a:t>
            </a:r>
            <a:endParaRPr/>
          </a:p>
        </p:txBody>
      </p:sp>
      <p:sp>
        <p:nvSpPr>
          <p:cNvPr id="594" name="Google Shape;594;p48"/>
          <p:cNvSpPr txBox="1">
            <a:spLocks noGrp="1"/>
          </p:cNvSpPr>
          <p:nvPr>
            <p:ph type="subTitle" idx="6"/>
          </p:nvPr>
        </p:nvSpPr>
        <p:spPr>
          <a:xfrm>
            <a:off x="1236191" y="4850900"/>
            <a:ext cx="2918400" cy="8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Market Gap, Population and Need</a:t>
            </a: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title" idx="2"/>
          </p:nvPr>
        </p:nvSpPr>
        <p:spPr>
          <a:xfrm>
            <a:off x="1236324" y="2355200"/>
            <a:ext cx="29184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Strength</a:t>
            </a:r>
            <a:endParaRPr/>
          </a:p>
        </p:txBody>
      </p:sp>
      <p:sp>
        <p:nvSpPr>
          <p:cNvPr id="596" name="Google Shape;596;p48"/>
          <p:cNvSpPr txBox="1">
            <a:spLocks noGrp="1"/>
          </p:cNvSpPr>
          <p:nvPr>
            <p:ph type="subTitle" idx="1"/>
          </p:nvPr>
        </p:nvSpPr>
        <p:spPr>
          <a:xfrm>
            <a:off x="1236191" y="2939700"/>
            <a:ext cx="2918400" cy="8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Market Research, Innovation</a:t>
            </a:r>
            <a:endParaRPr dirty="0"/>
          </a:p>
        </p:txBody>
      </p:sp>
      <p:sp>
        <p:nvSpPr>
          <p:cNvPr id="597" name="Google Shape;597;p48"/>
          <p:cNvSpPr txBox="1">
            <a:spLocks noGrp="1"/>
          </p:cNvSpPr>
          <p:nvPr>
            <p:ph type="title" idx="3"/>
          </p:nvPr>
        </p:nvSpPr>
        <p:spPr>
          <a:xfrm>
            <a:off x="8037409" y="2355200"/>
            <a:ext cx="29184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Weakness</a:t>
            </a:r>
            <a:endParaRPr/>
          </a:p>
        </p:txBody>
      </p:sp>
      <p:sp>
        <p:nvSpPr>
          <p:cNvPr id="598" name="Google Shape;598;p48"/>
          <p:cNvSpPr txBox="1">
            <a:spLocks noGrp="1"/>
          </p:cNvSpPr>
          <p:nvPr>
            <p:ph type="subTitle" idx="4"/>
          </p:nvPr>
        </p:nvSpPr>
        <p:spPr>
          <a:xfrm>
            <a:off x="8037391" y="2939700"/>
            <a:ext cx="2918400" cy="8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Manufacturing and initial funding</a:t>
            </a:r>
            <a:endParaRPr dirty="0"/>
          </a:p>
        </p:txBody>
      </p:sp>
      <p:sp>
        <p:nvSpPr>
          <p:cNvPr id="599" name="Google Shape;599;p48"/>
          <p:cNvSpPr txBox="1">
            <a:spLocks noGrp="1"/>
          </p:cNvSpPr>
          <p:nvPr>
            <p:ph type="title" idx="5"/>
          </p:nvPr>
        </p:nvSpPr>
        <p:spPr>
          <a:xfrm>
            <a:off x="1236324" y="4266400"/>
            <a:ext cx="29184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Opportunity</a:t>
            </a:r>
            <a:endParaRPr/>
          </a:p>
        </p:txBody>
      </p:sp>
      <p:sp>
        <p:nvSpPr>
          <p:cNvPr id="600" name="Google Shape;600;p48"/>
          <p:cNvSpPr txBox="1">
            <a:spLocks noGrp="1"/>
          </p:cNvSpPr>
          <p:nvPr>
            <p:ph type="title" idx="7"/>
          </p:nvPr>
        </p:nvSpPr>
        <p:spPr>
          <a:xfrm>
            <a:off x="8037409" y="4266400"/>
            <a:ext cx="29184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Threat</a:t>
            </a:r>
            <a:endParaRPr dirty="0"/>
          </a:p>
        </p:txBody>
      </p:sp>
      <p:sp>
        <p:nvSpPr>
          <p:cNvPr id="601" name="Google Shape;601;p48"/>
          <p:cNvSpPr txBox="1">
            <a:spLocks noGrp="1"/>
          </p:cNvSpPr>
          <p:nvPr>
            <p:ph type="subTitle" idx="8"/>
          </p:nvPr>
        </p:nvSpPr>
        <p:spPr>
          <a:xfrm>
            <a:off x="8037391" y="4850900"/>
            <a:ext cx="2918400" cy="8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Competitors like Funskool, Hasbro, Mattel, etc</a:t>
            </a:r>
            <a:endParaRPr dirty="0"/>
          </a:p>
        </p:txBody>
      </p:sp>
      <p:sp>
        <p:nvSpPr>
          <p:cNvPr id="602" name="Google Shape;602;p48"/>
          <p:cNvSpPr/>
          <p:nvPr/>
        </p:nvSpPr>
        <p:spPr>
          <a:xfrm>
            <a:off x="4490524" y="2472267"/>
            <a:ext cx="1308000" cy="1307600"/>
          </a:xfrm>
          <a:prstGeom prst="ellipse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5333" b="1" kern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</a:t>
            </a:r>
            <a:endParaRPr sz="5333" b="1" kern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3" name="Google Shape;603;p48"/>
          <p:cNvSpPr/>
          <p:nvPr/>
        </p:nvSpPr>
        <p:spPr>
          <a:xfrm>
            <a:off x="4490524" y="4334933"/>
            <a:ext cx="1308000" cy="1307600"/>
          </a:xfrm>
          <a:prstGeom prst="ellipse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5333" b="1" kern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O</a:t>
            </a:r>
            <a:endParaRPr sz="5333" b="1" kern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4" name="Google Shape;604;p48"/>
          <p:cNvSpPr/>
          <p:nvPr/>
        </p:nvSpPr>
        <p:spPr>
          <a:xfrm>
            <a:off x="6393491" y="2472267"/>
            <a:ext cx="1308000" cy="1307600"/>
          </a:xfrm>
          <a:prstGeom prst="ellipse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5333" b="1" kern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W</a:t>
            </a:r>
            <a:endParaRPr sz="5333" b="1" kern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5" name="Google Shape;605;p48"/>
          <p:cNvSpPr/>
          <p:nvPr/>
        </p:nvSpPr>
        <p:spPr>
          <a:xfrm>
            <a:off x="6393491" y="4334933"/>
            <a:ext cx="1308000" cy="1307600"/>
          </a:xfrm>
          <a:prstGeom prst="ellipse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5333" b="1" kern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endParaRPr sz="5333" b="1" kern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06" name="Google Shape;606;p48"/>
          <p:cNvGrpSpPr/>
          <p:nvPr/>
        </p:nvGrpSpPr>
        <p:grpSpPr>
          <a:xfrm>
            <a:off x="5322607" y="1871983"/>
            <a:ext cx="1546789" cy="85264"/>
            <a:chOff x="3779200" y="1371600"/>
            <a:chExt cx="1992600" cy="109500"/>
          </a:xfrm>
        </p:grpSpPr>
        <p:sp>
          <p:nvSpPr>
            <p:cNvPr id="607" name="Google Shape;607;p4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48"/>
          <p:cNvGrpSpPr/>
          <p:nvPr/>
        </p:nvGrpSpPr>
        <p:grpSpPr>
          <a:xfrm>
            <a:off x="736589" y="939561"/>
            <a:ext cx="2834348" cy="364807"/>
            <a:chOff x="198225" y="4390550"/>
            <a:chExt cx="3765075" cy="484600"/>
          </a:xfrm>
        </p:grpSpPr>
        <p:sp>
          <p:nvSpPr>
            <p:cNvPr id="614" name="Google Shape;614;p4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16" name="Google Shape;616;p48"/>
          <p:cNvGrpSpPr/>
          <p:nvPr/>
        </p:nvGrpSpPr>
        <p:grpSpPr>
          <a:xfrm flipH="1">
            <a:off x="8635989" y="1592427"/>
            <a:ext cx="2834348" cy="364807"/>
            <a:chOff x="198225" y="4390550"/>
            <a:chExt cx="3765075" cy="484600"/>
          </a:xfrm>
        </p:grpSpPr>
        <p:sp>
          <p:nvSpPr>
            <p:cNvPr id="617" name="Google Shape;617;p4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0"/>
          <p:cNvSpPr/>
          <p:nvPr/>
        </p:nvSpPr>
        <p:spPr>
          <a:xfrm>
            <a:off x="1694167" y="1826800"/>
            <a:ext cx="3506800" cy="4252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4" name="Google Shape;934;p60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size</a:t>
            </a:r>
            <a:endParaRPr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7" name="Google Shape;937;p60"/>
          <p:cNvSpPr txBox="1"/>
          <p:nvPr/>
        </p:nvSpPr>
        <p:spPr>
          <a:xfrm>
            <a:off x="1852301" y="2096304"/>
            <a:ext cx="3223813" cy="403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200" b="1" i="0" dirty="0">
                <a:solidFill>
                  <a:schemeClr val="bg1"/>
                </a:solidFill>
                <a:effectLst/>
                <a:latin typeface="Titillium Web" panose="020B0604020202020204" pitchFamily="2" charset="0"/>
              </a:rPr>
              <a:t>The Indian toys market reached a value of US$ 1.35 Billion in 2021. Looking forward, IMARC Group expects the market to reach US$ 2.73 Billion by 2027, exhibiting a CAGR of 12.6% during 2022-2027.</a:t>
            </a:r>
            <a:endParaRPr sz="2200" dirty="0">
              <a:solidFill>
                <a:schemeClr val="bg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44" name="Google Shape;944;p60"/>
          <p:cNvSpPr txBox="1"/>
          <p:nvPr/>
        </p:nvSpPr>
        <p:spPr>
          <a:xfrm>
            <a:off x="5261394" y="5698351"/>
            <a:ext cx="55468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N" sz="1600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Source: www.imarcgroup.com</a:t>
            </a:r>
            <a:endParaRPr sz="1600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grpSp>
        <p:nvGrpSpPr>
          <p:cNvPr id="945" name="Google Shape;945;p60"/>
          <p:cNvGrpSpPr/>
          <p:nvPr/>
        </p:nvGrpSpPr>
        <p:grpSpPr>
          <a:xfrm>
            <a:off x="5800000" y="1904046"/>
            <a:ext cx="477600" cy="1049833"/>
            <a:chOff x="4350000" y="1428034"/>
            <a:chExt cx="358200" cy="787375"/>
          </a:xfrm>
        </p:grpSpPr>
        <p:sp>
          <p:nvSpPr>
            <p:cNvPr id="946" name="Google Shape;946;p60"/>
            <p:cNvSpPr/>
            <p:nvPr/>
          </p:nvSpPr>
          <p:spPr>
            <a:xfrm>
              <a:off x="4350000" y="1428034"/>
              <a:ext cx="3582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60"/>
            <p:cNvSpPr/>
            <p:nvPr/>
          </p:nvSpPr>
          <p:spPr>
            <a:xfrm>
              <a:off x="4350000" y="1891709"/>
              <a:ext cx="3582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48" name="Google Shape;948;p60"/>
          <p:cNvSpPr/>
          <p:nvPr/>
        </p:nvSpPr>
        <p:spPr>
          <a:xfrm>
            <a:off x="10575200" y="4686029"/>
            <a:ext cx="4776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7535D-E064-70D5-5A30-45B05F8B9173}"/>
              </a:ext>
            </a:extLst>
          </p:cNvPr>
          <p:cNvSpPr txBox="1"/>
          <p:nvPr/>
        </p:nvSpPr>
        <p:spPr>
          <a:xfrm>
            <a:off x="6517541" y="1933437"/>
            <a:ext cx="3922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Competitive Landscape:</a:t>
            </a:r>
            <a:endParaRPr lang="en-GB" sz="2400" b="0" i="0" dirty="0">
              <a:solidFill>
                <a:schemeClr val="bg1"/>
              </a:solidFill>
              <a:effectLst/>
              <a:latin typeface="Titillium Web" panose="00000500000000000000" pitchFamily="2" charset="0"/>
            </a:endParaRPr>
          </a:p>
          <a:p>
            <a:pPr algn="just"/>
            <a:r>
              <a:rPr lang="en-GB" sz="2400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Some of the </a:t>
            </a:r>
            <a:r>
              <a:rPr lang="en-GB" sz="2400" b="1" i="0" u="none" strike="noStrike" dirty="0">
                <a:solidFill>
                  <a:schemeClr val="bg1"/>
                </a:solidFill>
                <a:effectLst/>
                <a:latin typeface="Titillium Web" panose="00000500000000000000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leading key players in Indian toys industry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 are: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Funskool</a:t>
            </a:r>
            <a:endParaRPr lang="en-GB" sz="2400" b="0" i="0" dirty="0">
              <a:solidFill>
                <a:schemeClr val="bg1"/>
              </a:solidFill>
              <a:effectLst/>
              <a:latin typeface="Titillium Web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Lego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Mattel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Hasbro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69"/>
          <p:cNvSpPr/>
          <p:nvPr/>
        </p:nvSpPr>
        <p:spPr>
          <a:xfrm>
            <a:off x="1437500" y="3923133"/>
            <a:ext cx="229600" cy="22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8" name="Google Shape;1488;p69"/>
          <p:cNvSpPr/>
          <p:nvPr/>
        </p:nvSpPr>
        <p:spPr>
          <a:xfrm>
            <a:off x="3044700" y="3693533"/>
            <a:ext cx="229600" cy="22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" name="Picture 13" descr="No alt text provided for this image">
            <a:hlinkClick r:id="rId3" tgtFrame="&quot;_blank&quot;"/>
            <a:extLst>
              <a:ext uri="{FF2B5EF4-FFF2-40B4-BE49-F238E27FC236}">
                <a16:creationId xmlns:a16="http://schemas.microsoft.com/office/drawing/2014/main" id="{B25FC539-8A18-F801-0376-E2E89C5C3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3" y="974220"/>
            <a:ext cx="5295164" cy="229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No alt text provided for this image">
            <a:hlinkClick r:id="rId5" tgtFrame="&quot;_blank&quot;"/>
            <a:extLst>
              <a:ext uri="{FF2B5EF4-FFF2-40B4-BE49-F238E27FC236}">
                <a16:creationId xmlns:a16="http://schemas.microsoft.com/office/drawing/2014/main" id="{33BC5281-4142-A7EF-B6F9-3A12609EF1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"/>
          <a:stretch/>
        </p:blipFill>
        <p:spPr bwMode="auto">
          <a:xfrm>
            <a:off x="603564" y="3642285"/>
            <a:ext cx="5314457" cy="2113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No alt text provided for this image">
            <a:hlinkClick r:id="rId7" tgtFrame="&quot;_blank&quot;"/>
            <a:extLst>
              <a:ext uri="{FF2B5EF4-FFF2-40B4-BE49-F238E27FC236}">
                <a16:creationId xmlns:a16="http://schemas.microsoft.com/office/drawing/2014/main" id="{3912D0AC-900C-CC60-92EF-47E54400A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45" y="974220"/>
            <a:ext cx="5186440" cy="229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No alt text provided for this image">
            <a:hlinkClick r:id="rId9" tgtFrame="&quot;_blank&quot;"/>
            <a:extLst>
              <a:ext uri="{FF2B5EF4-FFF2-40B4-BE49-F238E27FC236}">
                <a16:creationId xmlns:a16="http://schemas.microsoft.com/office/drawing/2014/main" id="{12EF2AF5-DD9F-C381-EB76-5B4F188A3F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47" y="3642284"/>
            <a:ext cx="5205734" cy="21131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B3D4A4-06E1-E8AD-4A5F-7D385C284D7E}"/>
              </a:ext>
            </a:extLst>
          </p:cNvPr>
          <p:cNvSpPr txBox="1"/>
          <p:nvPr/>
        </p:nvSpPr>
        <p:spPr>
          <a:xfrm flipH="1">
            <a:off x="5329987" y="231007"/>
            <a:ext cx="165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Market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B71AF4-3A70-9C78-80C9-B69802732D2A}"/>
              </a:ext>
            </a:extLst>
          </p:cNvPr>
          <p:cNvSpPr txBox="1"/>
          <p:nvPr/>
        </p:nvSpPr>
        <p:spPr>
          <a:xfrm>
            <a:off x="4559973" y="5884069"/>
            <a:ext cx="70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Source: from </a:t>
            </a:r>
            <a:r>
              <a:rPr lang="en-IN" dirty="0" err="1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L</a:t>
            </a:r>
            <a:r>
              <a:rPr lang="en-IN" sz="1800" dirty="0" err="1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inkedin</a:t>
            </a:r>
            <a:endParaRPr lang="en-IN" sz="1800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66"/>
          <p:cNvSpPr/>
          <p:nvPr/>
        </p:nvSpPr>
        <p:spPr>
          <a:xfrm>
            <a:off x="4239400" y="4608616"/>
            <a:ext cx="7001600" cy="12132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5" name="Google Shape;1355;p66"/>
          <p:cNvGrpSpPr/>
          <p:nvPr/>
        </p:nvGrpSpPr>
        <p:grpSpPr>
          <a:xfrm>
            <a:off x="950835" y="4804755"/>
            <a:ext cx="2912677" cy="820677"/>
            <a:chOff x="713100" y="1597775"/>
            <a:chExt cx="5712625" cy="3217500"/>
          </a:xfrm>
        </p:grpSpPr>
        <p:sp>
          <p:nvSpPr>
            <p:cNvPr id="1356" name="Google Shape;1356;p66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6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58" name="Google Shape;1358;p66"/>
          <p:cNvSpPr/>
          <p:nvPr/>
        </p:nvSpPr>
        <p:spPr>
          <a:xfrm>
            <a:off x="4239400" y="3202016"/>
            <a:ext cx="7001600" cy="12132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9" name="Google Shape;1359;p66"/>
          <p:cNvGrpSpPr/>
          <p:nvPr/>
        </p:nvGrpSpPr>
        <p:grpSpPr>
          <a:xfrm>
            <a:off x="950835" y="3398155"/>
            <a:ext cx="2912677" cy="820677"/>
            <a:chOff x="713100" y="1597775"/>
            <a:chExt cx="5712625" cy="3217500"/>
          </a:xfrm>
        </p:grpSpPr>
        <p:sp>
          <p:nvSpPr>
            <p:cNvPr id="1360" name="Google Shape;1360;p66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66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62" name="Google Shape;1362;p66"/>
          <p:cNvSpPr/>
          <p:nvPr/>
        </p:nvSpPr>
        <p:spPr>
          <a:xfrm>
            <a:off x="4239400" y="1795400"/>
            <a:ext cx="7001600" cy="12132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3" name="Google Shape;1363;p66"/>
          <p:cNvSpPr txBox="1">
            <a:spLocks noGrp="1"/>
          </p:cNvSpPr>
          <p:nvPr>
            <p:ph type="title" idx="5"/>
          </p:nvPr>
        </p:nvSpPr>
        <p:spPr>
          <a:xfrm>
            <a:off x="1151368" y="4863293"/>
            <a:ext cx="25116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Model 3</a:t>
            </a:r>
            <a:endParaRPr/>
          </a:p>
        </p:txBody>
      </p:sp>
      <p:sp>
        <p:nvSpPr>
          <p:cNvPr id="1364" name="Google Shape;1364;p66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Business model</a:t>
            </a:r>
            <a:endParaRPr/>
          </a:p>
        </p:txBody>
      </p:sp>
      <p:sp>
        <p:nvSpPr>
          <p:cNvPr id="1365" name="Google Shape;1365;p66"/>
          <p:cNvSpPr txBox="1">
            <a:spLocks noGrp="1"/>
          </p:cNvSpPr>
          <p:nvPr>
            <p:ph type="subTitle" idx="1"/>
          </p:nvPr>
        </p:nvSpPr>
        <p:spPr>
          <a:xfrm>
            <a:off x="4520000" y="2078225"/>
            <a:ext cx="6440400" cy="8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400" dirty="0"/>
              <a:t>FlyOver Business Model</a:t>
            </a:r>
            <a:endParaRPr sz="2400" dirty="0"/>
          </a:p>
        </p:txBody>
      </p:sp>
      <p:sp>
        <p:nvSpPr>
          <p:cNvPr id="1366" name="Google Shape;1366;p66"/>
          <p:cNvSpPr txBox="1">
            <a:spLocks noGrp="1"/>
          </p:cNvSpPr>
          <p:nvPr>
            <p:ph type="title" idx="3"/>
          </p:nvPr>
        </p:nvSpPr>
        <p:spPr>
          <a:xfrm>
            <a:off x="1151367" y="3456747"/>
            <a:ext cx="25116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Model 2</a:t>
            </a:r>
            <a:endParaRPr/>
          </a:p>
        </p:txBody>
      </p:sp>
      <p:sp>
        <p:nvSpPr>
          <p:cNvPr id="1367" name="Google Shape;1367;p66"/>
          <p:cNvSpPr txBox="1">
            <a:spLocks noGrp="1"/>
          </p:cNvSpPr>
          <p:nvPr>
            <p:ph type="subTitle" idx="4"/>
          </p:nvPr>
        </p:nvSpPr>
        <p:spPr>
          <a:xfrm>
            <a:off x="4511975" y="3487833"/>
            <a:ext cx="6437200" cy="81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IN" sz="2400" dirty="0"/>
              <a:t>Brand value chain model</a:t>
            </a:r>
            <a:endParaRPr sz="2400" dirty="0"/>
          </a:p>
        </p:txBody>
      </p:sp>
      <p:sp>
        <p:nvSpPr>
          <p:cNvPr id="1368" name="Google Shape;1368;p66"/>
          <p:cNvSpPr txBox="1">
            <a:spLocks noGrp="1"/>
          </p:cNvSpPr>
          <p:nvPr>
            <p:ph type="subTitle" idx="6"/>
          </p:nvPr>
        </p:nvSpPr>
        <p:spPr>
          <a:xfrm>
            <a:off x="4521600" y="4893441"/>
            <a:ext cx="6437200" cy="81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400" dirty="0"/>
              <a:t>Franchise Model</a:t>
            </a:r>
            <a:endParaRPr sz="2400" dirty="0"/>
          </a:p>
        </p:txBody>
      </p:sp>
      <p:grpSp>
        <p:nvGrpSpPr>
          <p:cNvPr id="1369" name="Google Shape;1369;p66"/>
          <p:cNvGrpSpPr/>
          <p:nvPr/>
        </p:nvGrpSpPr>
        <p:grpSpPr>
          <a:xfrm>
            <a:off x="950835" y="1991539"/>
            <a:ext cx="2912677" cy="820677"/>
            <a:chOff x="713100" y="1597775"/>
            <a:chExt cx="5712625" cy="3217500"/>
          </a:xfrm>
        </p:grpSpPr>
        <p:sp>
          <p:nvSpPr>
            <p:cNvPr id="1370" name="Google Shape;1370;p66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79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6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72" name="Google Shape;1372;p66"/>
          <p:cNvSpPr txBox="1">
            <a:spLocks noGrp="1"/>
          </p:cNvSpPr>
          <p:nvPr>
            <p:ph type="title" idx="2"/>
          </p:nvPr>
        </p:nvSpPr>
        <p:spPr>
          <a:xfrm>
            <a:off x="1153573" y="2050200"/>
            <a:ext cx="2507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Model 1</a:t>
            </a:r>
            <a:endParaRPr/>
          </a:p>
        </p:txBody>
      </p:sp>
      <p:grpSp>
        <p:nvGrpSpPr>
          <p:cNvPr id="1373" name="Google Shape;1373;p66"/>
          <p:cNvGrpSpPr/>
          <p:nvPr/>
        </p:nvGrpSpPr>
        <p:grpSpPr>
          <a:xfrm rot="10800000">
            <a:off x="-14" y="719183"/>
            <a:ext cx="2729025" cy="508943"/>
            <a:chOff x="1298650" y="3255600"/>
            <a:chExt cx="3427850" cy="639375"/>
          </a:xfrm>
        </p:grpSpPr>
        <p:sp>
          <p:nvSpPr>
            <p:cNvPr id="1374" name="Google Shape;1374;p6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6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76" name="Google Shape;1376;p66"/>
          <p:cNvGrpSpPr/>
          <p:nvPr/>
        </p:nvGrpSpPr>
        <p:grpSpPr>
          <a:xfrm>
            <a:off x="9462986" y="719183"/>
            <a:ext cx="2729025" cy="508943"/>
            <a:chOff x="1298650" y="3255600"/>
            <a:chExt cx="3427850" cy="639375"/>
          </a:xfrm>
        </p:grpSpPr>
        <p:sp>
          <p:nvSpPr>
            <p:cNvPr id="1377" name="Google Shape;1377;p6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6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63"/>
          <p:cNvSpPr/>
          <p:nvPr/>
        </p:nvSpPr>
        <p:spPr>
          <a:xfrm>
            <a:off x="7185200" y="1720067"/>
            <a:ext cx="4056000" cy="1924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69" name="Google Shape;1269;p63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Target market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270" name="Google Shape;1270;p63"/>
          <p:cNvSpPr/>
          <p:nvPr/>
        </p:nvSpPr>
        <p:spPr>
          <a:xfrm>
            <a:off x="950800" y="1714317"/>
            <a:ext cx="1924800" cy="1924800"/>
          </a:xfrm>
          <a:prstGeom prst="ellipse">
            <a:avLst/>
          </a:prstGeom>
          <a:solidFill>
            <a:srgbClr val="000328">
              <a:alpha val="3799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1" name="Google Shape;1271;p63"/>
          <p:cNvSpPr/>
          <p:nvPr/>
        </p:nvSpPr>
        <p:spPr>
          <a:xfrm>
            <a:off x="950800" y="1714560"/>
            <a:ext cx="1924400" cy="1924400"/>
          </a:xfrm>
          <a:prstGeom prst="pie">
            <a:avLst>
              <a:gd name="adj1" fmla="val 16217182"/>
              <a:gd name="adj2" fmla="val 7506434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2" name="Google Shape;1272;p63"/>
          <p:cNvSpPr/>
          <p:nvPr/>
        </p:nvSpPr>
        <p:spPr>
          <a:xfrm>
            <a:off x="1338804" y="2102469"/>
            <a:ext cx="1148400" cy="11480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3" name="Google Shape;1273;p63"/>
          <p:cNvSpPr/>
          <p:nvPr/>
        </p:nvSpPr>
        <p:spPr>
          <a:xfrm>
            <a:off x="950800" y="3908867"/>
            <a:ext cx="1924800" cy="1924800"/>
          </a:xfrm>
          <a:prstGeom prst="ellipse">
            <a:avLst/>
          </a:prstGeom>
          <a:solidFill>
            <a:srgbClr val="000328">
              <a:alpha val="3799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4" name="Google Shape;1274;p63"/>
          <p:cNvSpPr/>
          <p:nvPr/>
        </p:nvSpPr>
        <p:spPr>
          <a:xfrm>
            <a:off x="950800" y="3909109"/>
            <a:ext cx="1924400" cy="1924400"/>
          </a:xfrm>
          <a:prstGeom prst="pie">
            <a:avLst>
              <a:gd name="adj1" fmla="val 16253420"/>
              <a:gd name="adj2" fmla="val 10773361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5" name="Google Shape;1275;p63"/>
          <p:cNvSpPr/>
          <p:nvPr/>
        </p:nvSpPr>
        <p:spPr>
          <a:xfrm>
            <a:off x="1338804" y="4297019"/>
            <a:ext cx="1148400" cy="11480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6" name="Google Shape;1276;p63"/>
          <p:cNvSpPr txBox="1"/>
          <p:nvPr/>
        </p:nvSpPr>
        <p:spPr>
          <a:xfrm>
            <a:off x="4165660" y="1785817"/>
            <a:ext cx="27584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333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Boys</a:t>
            </a:r>
            <a:endParaRPr sz="3333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77" name="Google Shape;1277;p63"/>
          <p:cNvSpPr txBox="1"/>
          <p:nvPr/>
        </p:nvSpPr>
        <p:spPr>
          <a:xfrm>
            <a:off x="4165633" y="2458829"/>
            <a:ext cx="2758400" cy="1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Toy Cars, Puzzle, Board Games, Strategic , etc.</a:t>
            </a:r>
            <a:endParaRPr sz="2400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78" name="Google Shape;1278;p63"/>
          <p:cNvSpPr/>
          <p:nvPr/>
        </p:nvSpPr>
        <p:spPr>
          <a:xfrm>
            <a:off x="2704441" y="2022717"/>
            <a:ext cx="1308000" cy="1307600"/>
          </a:xfrm>
          <a:prstGeom prst="ellipse">
            <a:avLst/>
          </a:prstGeom>
          <a:solidFill>
            <a:srgbClr val="000328">
              <a:alpha val="3799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9" name="Google Shape;1279;p63"/>
          <p:cNvSpPr txBox="1"/>
          <p:nvPr/>
        </p:nvSpPr>
        <p:spPr>
          <a:xfrm>
            <a:off x="2756331" y="2348117"/>
            <a:ext cx="12044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60%</a:t>
            </a:r>
            <a:endParaRPr sz="32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80" name="Google Shape;1280;p63"/>
          <p:cNvSpPr/>
          <p:nvPr/>
        </p:nvSpPr>
        <p:spPr>
          <a:xfrm>
            <a:off x="2704441" y="4217500"/>
            <a:ext cx="1308000" cy="1307600"/>
          </a:xfrm>
          <a:prstGeom prst="ellipse">
            <a:avLst/>
          </a:prstGeom>
          <a:solidFill>
            <a:srgbClr val="000328">
              <a:alpha val="3799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1" name="Google Shape;1281;p63"/>
          <p:cNvSpPr txBox="1"/>
          <p:nvPr/>
        </p:nvSpPr>
        <p:spPr>
          <a:xfrm>
            <a:off x="2756331" y="4542900"/>
            <a:ext cx="12044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75%</a:t>
            </a:r>
            <a:endParaRPr sz="32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82" name="Google Shape;1282;p63"/>
          <p:cNvSpPr txBox="1"/>
          <p:nvPr/>
        </p:nvSpPr>
        <p:spPr>
          <a:xfrm>
            <a:off x="4165660" y="3980588"/>
            <a:ext cx="27584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333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Girls</a:t>
            </a:r>
            <a:endParaRPr sz="3333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83" name="Google Shape;1283;p63"/>
          <p:cNvSpPr txBox="1"/>
          <p:nvPr/>
        </p:nvSpPr>
        <p:spPr>
          <a:xfrm>
            <a:off x="4165633" y="4653601"/>
            <a:ext cx="2758400" cy="1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Soft toys, Teddy, Dolls, Kitchen, etc.</a:t>
            </a:r>
            <a:endParaRPr sz="2400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84" name="Google Shape;1284;p63"/>
          <p:cNvSpPr txBox="1"/>
          <p:nvPr/>
        </p:nvSpPr>
        <p:spPr>
          <a:xfrm>
            <a:off x="7552000" y="1984467"/>
            <a:ext cx="33224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33387" indent="-423323">
              <a:spcBef>
                <a:spcPts val="400"/>
              </a:spcBef>
              <a:buClr>
                <a:schemeClr val="lt1"/>
              </a:buClr>
              <a:buSzPts val="1400"/>
              <a:buFont typeface="IBM Plex Sans Medium"/>
              <a:buChar char="●"/>
            </a:pPr>
            <a:endParaRPr sz="2400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85" name="Google Shape;1285;p63"/>
          <p:cNvSpPr/>
          <p:nvPr/>
        </p:nvSpPr>
        <p:spPr>
          <a:xfrm>
            <a:off x="7185200" y="3909067"/>
            <a:ext cx="4056000" cy="1924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6" name="Google Shape;1286;p63"/>
          <p:cNvSpPr txBox="1"/>
          <p:nvPr/>
        </p:nvSpPr>
        <p:spPr>
          <a:xfrm>
            <a:off x="7552000" y="4173467"/>
            <a:ext cx="33224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33387" indent="-423323">
              <a:spcBef>
                <a:spcPts val="400"/>
              </a:spcBef>
              <a:buClr>
                <a:schemeClr val="lt1"/>
              </a:buClr>
              <a:buSzPts val="1400"/>
              <a:buFont typeface="IBM Plex Sans Medium"/>
              <a:buChar char="●"/>
            </a:pPr>
            <a:endParaRPr sz="2400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grpSp>
        <p:nvGrpSpPr>
          <p:cNvPr id="1287" name="Google Shape;1287;p63"/>
          <p:cNvGrpSpPr/>
          <p:nvPr/>
        </p:nvGrpSpPr>
        <p:grpSpPr>
          <a:xfrm>
            <a:off x="1645961" y="2353173"/>
            <a:ext cx="534504" cy="658176"/>
            <a:chOff x="3316000" y="4399325"/>
            <a:chExt cx="392325" cy="483100"/>
          </a:xfrm>
        </p:grpSpPr>
        <p:sp>
          <p:nvSpPr>
            <p:cNvPr id="1288" name="Google Shape;1288;p63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289" name="Google Shape;1289;p63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1290" name="Google Shape;1290;p63"/>
          <p:cNvGrpSpPr/>
          <p:nvPr/>
        </p:nvGrpSpPr>
        <p:grpSpPr>
          <a:xfrm>
            <a:off x="1667247" y="4541907"/>
            <a:ext cx="491520" cy="658244"/>
            <a:chOff x="3926225" y="4399275"/>
            <a:chExt cx="360775" cy="483150"/>
          </a:xfrm>
        </p:grpSpPr>
        <p:sp>
          <p:nvSpPr>
            <p:cNvPr id="1291" name="Google Shape;1291;p63"/>
            <p:cNvSpPr/>
            <p:nvPr/>
          </p:nvSpPr>
          <p:spPr>
            <a:xfrm>
              <a:off x="41634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8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292" name="Google Shape;1292;p63"/>
            <p:cNvSpPr/>
            <p:nvPr/>
          </p:nvSpPr>
          <p:spPr>
            <a:xfrm>
              <a:off x="3926225" y="4399275"/>
              <a:ext cx="360775" cy="483150"/>
            </a:xfrm>
            <a:custGeom>
              <a:avLst/>
              <a:gdLst/>
              <a:ahLst/>
              <a:cxnLst/>
              <a:rect l="l" t="t" r="r" b="b"/>
              <a:pathLst>
                <a:path w="14431" h="19326" extrusionOk="0">
                  <a:moveTo>
                    <a:pt x="10055" y="1134"/>
                  </a:moveTo>
                  <a:cubicBezTo>
                    <a:pt x="10547" y="1134"/>
                    <a:pt x="10985" y="1457"/>
                    <a:pt x="11133" y="1928"/>
                  </a:cubicBezTo>
                  <a:cubicBezTo>
                    <a:pt x="11281" y="2399"/>
                    <a:pt x="11106" y="2912"/>
                    <a:pt x="10698" y="3196"/>
                  </a:cubicBezTo>
                  <a:cubicBezTo>
                    <a:pt x="10692" y="3181"/>
                    <a:pt x="10683" y="3169"/>
                    <a:pt x="10677" y="3154"/>
                  </a:cubicBezTo>
                  <a:cubicBezTo>
                    <a:pt x="10665" y="3129"/>
                    <a:pt x="10650" y="3105"/>
                    <a:pt x="10635" y="3081"/>
                  </a:cubicBezTo>
                  <a:cubicBezTo>
                    <a:pt x="10270" y="2468"/>
                    <a:pt x="9750" y="1964"/>
                    <a:pt x="9125" y="1620"/>
                  </a:cubicBezTo>
                  <a:cubicBezTo>
                    <a:pt x="9337" y="1318"/>
                    <a:pt x="9684" y="1134"/>
                    <a:pt x="10055" y="1134"/>
                  </a:cubicBezTo>
                  <a:close/>
                  <a:moveTo>
                    <a:pt x="7223" y="2266"/>
                  </a:moveTo>
                  <a:cubicBezTo>
                    <a:pt x="8114" y="2266"/>
                    <a:pt x="8953" y="2686"/>
                    <a:pt x="9488" y="3398"/>
                  </a:cubicBezTo>
                  <a:cubicBezTo>
                    <a:pt x="8953" y="4111"/>
                    <a:pt x="8114" y="4527"/>
                    <a:pt x="7223" y="4531"/>
                  </a:cubicBezTo>
                  <a:lnTo>
                    <a:pt x="4448" y="4531"/>
                  </a:lnTo>
                  <a:cubicBezTo>
                    <a:pt x="4720" y="3214"/>
                    <a:pt x="5879" y="2269"/>
                    <a:pt x="7223" y="2266"/>
                  </a:cubicBezTo>
                  <a:close/>
                  <a:moveTo>
                    <a:pt x="9998" y="4527"/>
                  </a:moveTo>
                  <a:cubicBezTo>
                    <a:pt x="10034" y="4715"/>
                    <a:pt x="10055" y="4905"/>
                    <a:pt x="10055" y="5098"/>
                  </a:cubicBezTo>
                  <a:lnTo>
                    <a:pt x="10055" y="7363"/>
                  </a:lnTo>
                  <a:cubicBezTo>
                    <a:pt x="10055" y="8924"/>
                    <a:pt x="8787" y="10192"/>
                    <a:pt x="7223" y="10192"/>
                  </a:cubicBezTo>
                  <a:cubicBezTo>
                    <a:pt x="5659" y="10192"/>
                    <a:pt x="4394" y="8924"/>
                    <a:pt x="4394" y="7363"/>
                  </a:cubicBezTo>
                  <a:lnTo>
                    <a:pt x="4394" y="5663"/>
                  </a:lnTo>
                  <a:lnTo>
                    <a:pt x="7223" y="5663"/>
                  </a:lnTo>
                  <a:cubicBezTo>
                    <a:pt x="8262" y="5660"/>
                    <a:pt x="9255" y="5255"/>
                    <a:pt x="9998" y="4527"/>
                  </a:cubicBezTo>
                  <a:close/>
                  <a:moveTo>
                    <a:pt x="5526" y="10941"/>
                  </a:moveTo>
                  <a:cubicBezTo>
                    <a:pt x="6063" y="11196"/>
                    <a:pt x="6643" y="11324"/>
                    <a:pt x="7224" y="11324"/>
                  </a:cubicBezTo>
                  <a:cubicBezTo>
                    <a:pt x="7777" y="11324"/>
                    <a:pt x="8331" y="11208"/>
                    <a:pt x="8847" y="10977"/>
                  </a:cubicBezTo>
                  <a:lnTo>
                    <a:pt x="8847" y="11967"/>
                  </a:lnTo>
                  <a:cubicBezTo>
                    <a:pt x="8847" y="12227"/>
                    <a:pt x="9026" y="12454"/>
                    <a:pt x="9279" y="12517"/>
                  </a:cubicBezTo>
                  <a:lnTo>
                    <a:pt x="9466" y="12562"/>
                  </a:lnTo>
                  <a:cubicBezTo>
                    <a:pt x="8899" y="13298"/>
                    <a:pt x="8061" y="13665"/>
                    <a:pt x="7223" y="13665"/>
                  </a:cubicBezTo>
                  <a:cubicBezTo>
                    <a:pt x="6379" y="13665"/>
                    <a:pt x="5536" y="13293"/>
                    <a:pt x="4970" y="12547"/>
                  </a:cubicBezTo>
                  <a:lnTo>
                    <a:pt x="5097" y="12514"/>
                  </a:lnTo>
                  <a:cubicBezTo>
                    <a:pt x="5348" y="12454"/>
                    <a:pt x="5526" y="12227"/>
                    <a:pt x="5526" y="11964"/>
                  </a:cubicBezTo>
                  <a:lnTo>
                    <a:pt x="5526" y="10941"/>
                  </a:lnTo>
                  <a:close/>
                  <a:moveTo>
                    <a:pt x="3805" y="12837"/>
                  </a:moveTo>
                  <a:cubicBezTo>
                    <a:pt x="4515" y="14051"/>
                    <a:pt x="5813" y="14794"/>
                    <a:pt x="7217" y="14797"/>
                  </a:cubicBezTo>
                  <a:cubicBezTo>
                    <a:pt x="7220" y="14797"/>
                    <a:pt x="7223" y="14797"/>
                    <a:pt x="7225" y="14797"/>
                  </a:cubicBezTo>
                  <a:cubicBezTo>
                    <a:pt x="8626" y="14797"/>
                    <a:pt x="9924" y="14054"/>
                    <a:pt x="10635" y="12849"/>
                  </a:cubicBezTo>
                  <a:lnTo>
                    <a:pt x="11767" y="13124"/>
                  </a:lnTo>
                  <a:cubicBezTo>
                    <a:pt x="12649" y="13344"/>
                    <a:pt x="13201" y="14217"/>
                    <a:pt x="13020" y="15105"/>
                  </a:cubicBezTo>
                  <a:lnTo>
                    <a:pt x="12404" y="18194"/>
                  </a:lnTo>
                  <a:lnTo>
                    <a:pt x="2027" y="18194"/>
                  </a:lnTo>
                  <a:lnTo>
                    <a:pt x="1408" y="15105"/>
                  </a:lnTo>
                  <a:cubicBezTo>
                    <a:pt x="1229" y="14214"/>
                    <a:pt x="1782" y="13341"/>
                    <a:pt x="2661" y="13124"/>
                  </a:cubicBezTo>
                  <a:lnTo>
                    <a:pt x="3805" y="12837"/>
                  </a:lnTo>
                  <a:close/>
                  <a:moveTo>
                    <a:pt x="10061" y="0"/>
                  </a:moveTo>
                  <a:cubicBezTo>
                    <a:pt x="9256" y="0"/>
                    <a:pt x="8461" y="426"/>
                    <a:pt x="8047" y="1221"/>
                  </a:cubicBezTo>
                  <a:cubicBezTo>
                    <a:pt x="7767" y="1162"/>
                    <a:pt x="7489" y="1134"/>
                    <a:pt x="7216" y="1134"/>
                  </a:cubicBezTo>
                  <a:cubicBezTo>
                    <a:pt x="5084" y="1134"/>
                    <a:pt x="3261" y="2863"/>
                    <a:pt x="3261" y="5098"/>
                  </a:cubicBezTo>
                  <a:lnTo>
                    <a:pt x="3261" y="7363"/>
                  </a:lnTo>
                  <a:cubicBezTo>
                    <a:pt x="3258" y="8398"/>
                    <a:pt x="3666" y="9392"/>
                    <a:pt x="4394" y="10132"/>
                  </a:cubicBezTo>
                  <a:lnTo>
                    <a:pt x="4394" y="11524"/>
                  </a:lnTo>
                  <a:lnTo>
                    <a:pt x="2386" y="12025"/>
                  </a:lnTo>
                  <a:cubicBezTo>
                    <a:pt x="921" y="12390"/>
                    <a:pt x="0" y="13846"/>
                    <a:pt x="299" y="15328"/>
                  </a:cubicBezTo>
                  <a:lnTo>
                    <a:pt x="1006" y="18870"/>
                  </a:lnTo>
                  <a:cubicBezTo>
                    <a:pt x="1060" y="19136"/>
                    <a:pt x="1293" y="19326"/>
                    <a:pt x="1562" y="19326"/>
                  </a:cubicBezTo>
                  <a:lnTo>
                    <a:pt x="12866" y="19326"/>
                  </a:lnTo>
                  <a:cubicBezTo>
                    <a:pt x="13138" y="19326"/>
                    <a:pt x="13371" y="19136"/>
                    <a:pt x="13422" y="18870"/>
                  </a:cubicBezTo>
                  <a:lnTo>
                    <a:pt x="14131" y="15328"/>
                  </a:lnTo>
                  <a:cubicBezTo>
                    <a:pt x="14430" y="13842"/>
                    <a:pt x="13506" y="12387"/>
                    <a:pt x="12039" y="12025"/>
                  </a:cubicBezTo>
                  <a:lnTo>
                    <a:pt x="10569" y="11665"/>
                  </a:lnTo>
                  <a:lnTo>
                    <a:pt x="10565" y="11665"/>
                  </a:lnTo>
                  <a:cubicBezTo>
                    <a:pt x="10505" y="11638"/>
                    <a:pt x="10445" y="11626"/>
                    <a:pt x="10378" y="11620"/>
                  </a:cubicBezTo>
                  <a:lnTo>
                    <a:pt x="9980" y="11524"/>
                  </a:lnTo>
                  <a:lnTo>
                    <a:pt x="9980" y="10207"/>
                  </a:lnTo>
                  <a:cubicBezTo>
                    <a:pt x="10750" y="9461"/>
                    <a:pt x="11188" y="8435"/>
                    <a:pt x="11188" y="7363"/>
                  </a:cubicBezTo>
                  <a:lnTo>
                    <a:pt x="11188" y="5098"/>
                  </a:lnTo>
                  <a:cubicBezTo>
                    <a:pt x="11188" y="4820"/>
                    <a:pt x="11157" y="4546"/>
                    <a:pt x="11100" y="4274"/>
                  </a:cubicBezTo>
                  <a:cubicBezTo>
                    <a:pt x="12459" y="3567"/>
                    <a:pt x="12739" y="1747"/>
                    <a:pt x="11659" y="663"/>
                  </a:cubicBezTo>
                  <a:cubicBezTo>
                    <a:pt x="11209" y="214"/>
                    <a:pt x="10632" y="0"/>
                    <a:pt x="10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1293" name="Google Shape;1293;p63"/>
          <p:cNvGrpSpPr/>
          <p:nvPr/>
        </p:nvGrpSpPr>
        <p:grpSpPr>
          <a:xfrm>
            <a:off x="5972165" y="1725200"/>
            <a:ext cx="773740" cy="354845"/>
            <a:chOff x="4598506" y="471425"/>
            <a:chExt cx="780400" cy="357900"/>
          </a:xfrm>
        </p:grpSpPr>
        <p:sp>
          <p:nvSpPr>
            <p:cNvPr id="1294" name="Google Shape;1294;p6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p6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96" name="Google Shape;1296;p63"/>
          <p:cNvSpPr/>
          <p:nvPr/>
        </p:nvSpPr>
        <p:spPr>
          <a:xfrm rot="5400000">
            <a:off x="3674635" y="3613516"/>
            <a:ext cx="354800" cy="320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rean AI Agency Pitch Deck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360</Words>
  <Application>Microsoft Office PowerPoint</Application>
  <PresentationFormat>Widescreen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Calibri Light</vt:lpstr>
      <vt:lpstr>CRoboto</vt:lpstr>
      <vt:lpstr>georgia</vt:lpstr>
      <vt:lpstr>Google Sans</vt:lpstr>
      <vt:lpstr>IBM Plex Sans</vt:lpstr>
      <vt:lpstr>IBM Plex Sans Medium</vt:lpstr>
      <vt:lpstr>PT Sans</vt:lpstr>
      <vt:lpstr>Roboto</vt:lpstr>
      <vt:lpstr>Roboto Condensed Light</vt:lpstr>
      <vt:lpstr>Titillium Web</vt:lpstr>
      <vt:lpstr>Office Theme</vt:lpstr>
      <vt:lpstr>Korean AI Agency Pitch Deck by Slidesgo</vt:lpstr>
      <vt:lpstr>FBG Innovation in BGs</vt:lpstr>
      <vt:lpstr>Meet our team</vt:lpstr>
      <vt:lpstr>Table of contents</vt:lpstr>
      <vt:lpstr>253,000,000</vt:lpstr>
      <vt:lpstr>SWOT analysis</vt:lpstr>
      <vt:lpstr>Market size</vt:lpstr>
      <vt:lpstr>PowerPoint Presentation</vt:lpstr>
      <vt:lpstr>Model 3</vt:lpstr>
      <vt:lpstr>Target market</vt:lpstr>
      <vt:lpstr>Features</vt:lpstr>
      <vt:lpstr>Competitors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Board Games Innovation in BGs</dc:title>
  <dc:creator>Aditya Gupta</dc:creator>
  <cp:lastModifiedBy>Aditya Gupta</cp:lastModifiedBy>
  <cp:revision>4</cp:revision>
  <dcterms:created xsi:type="dcterms:W3CDTF">2022-07-22T07:01:46Z</dcterms:created>
  <dcterms:modified xsi:type="dcterms:W3CDTF">2023-01-14T08:11:48Z</dcterms:modified>
</cp:coreProperties>
</file>