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0" r:id="rId5"/>
    <p:sldId id="269" r:id="rId6"/>
    <p:sldId id="271" r:id="rId7"/>
    <p:sldId id="257" r:id="rId8"/>
    <p:sldId id="258" r:id="rId9"/>
    <p:sldId id="259" r:id="rId10"/>
    <p:sldId id="261" r:id="rId11"/>
    <p:sldId id="260" r:id="rId12"/>
    <p:sldId id="262" r:id="rId13"/>
    <p:sldId id="263" r:id="rId14"/>
    <p:sldId id="264" r:id="rId15"/>
    <p:sldId id="285" r:id="rId16"/>
    <p:sldId id="286" r:id="rId17"/>
    <p:sldId id="288" r:id="rId18"/>
    <p:sldId id="265" r:id="rId19"/>
    <p:sldId id="266" r:id="rId20"/>
    <p:sldId id="267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57EF-3D5B-4250-B084-D543F367BBD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F1FB-128F-4DD3-9801-4226EB13626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mailto:manavsewautpaad@gmail.com" TargetMode="Externa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10.wdp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2" y="0"/>
            <a:ext cx="917539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96552" y="2367171"/>
            <a:ext cx="941730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WELCOME TO </a:t>
            </a:r>
            <a:endParaRPr lang="en-IN" sz="6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IN" sz="6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IN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MANAV SEWA UTPAAD</a:t>
            </a:r>
            <a:endParaRPr lang="en-IN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052" y="830580"/>
            <a:ext cx="948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00" dirty="0" smtClean="0">
                <a:ln>
                  <a:gradFill flip="none" rotWithShape="1"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6600000" scaled="0"/>
                    <a:tileRect/>
                  </a:gra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endParaRPr lang="en-IN" sz="3600" b="1" u="sng" spc="600" dirty="0">
              <a:ln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6600000" scaled="0"/>
                  <a:tileRect/>
                </a:gra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5733256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n>
                  <a:gradFill flip="none" rotWithShape="1">
                    <a:gsLst>
                      <a:gs pos="0">
                        <a:srgbClr val="000000"/>
                      </a:gs>
                      <a:gs pos="29000">
                        <a:schemeClr val="tx1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  <a:tileRect/>
                  </a:gradFill>
                </a:ln>
                <a:solidFill>
                  <a:schemeClr val="bg1"/>
                </a:solidFill>
                <a:effectLst>
                  <a:outerShdw blurRad="215900" dist="38100" dir="6240000" sx="101000" sy="101000" algn="tl" rotWithShape="0">
                    <a:schemeClr val="tx1"/>
                  </a:outerShdw>
                </a:effectLst>
              </a:rPr>
              <a:t>     PRO. :- RASHI RAJGOUND</a:t>
            </a:r>
            <a:endParaRPr lang="en-IN" sz="3200" b="1" dirty="0">
              <a:ln>
                <a:gradFill flip="none" rotWithShape="1">
                  <a:gsLst>
                    <a:gs pos="0">
                      <a:srgbClr val="000000"/>
                    </a:gs>
                    <a:gs pos="29000">
                      <a:schemeClr val="tx1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  <a:tileRect/>
                </a:gradFill>
              </a:ln>
              <a:solidFill>
                <a:schemeClr val="bg1"/>
              </a:solidFill>
              <a:effectLst>
                <a:outerShdw blurRad="215900" dist="38100" dir="6240000" sx="101000" sy="101000" algn="tl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Provide different types of Flours:-</a:t>
            </a:r>
            <a:endParaRPr lang="en-IN" sz="3600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Wheat flour</a:t>
            </a:r>
            <a:endParaRPr lang="en-IN" sz="3600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 Flour</a:t>
            </a:r>
            <a:endParaRPr lang="en-IN" sz="3600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Porridge</a:t>
            </a:r>
            <a:endParaRPr lang="en-IN" sz="3600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lphaLcParenR"/>
            </a:pPr>
            <a:endParaRPr lang="en-IN" sz="36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also grind the all forms of Grains</a:t>
            </a:r>
            <a:endParaRPr lang="en-IN" sz="3600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3600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281"/>
            <a:ext cx="6768752" cy="6768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259632" y="5957991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Modern Age Grinding Machine.</a:t>
            </a:r>
            <a:endParaRPr lang="en-I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9"/>
          <a:stretch>
            <a:fillRect/>
          </a:stretch>
        </p:blipFill>
        <p:spPr>
          <a:xfrm>
            <a:off x="-52659" y="-35025"/>
            <a:ext cx="4031257" cy="6864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0"/>
            <a:ext cx="529208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5832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5805264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 is No. 2 among countries with most deaths caused by poor food.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2-11-24 at 11.33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71755"/>
            <a:ext cx="8915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2-11-24 at 11.33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6565" y="0"/>
            <a:ext cx="31502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2-11-24 at 11.33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0"/>
            <a:ext cx="48380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1410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7"/>
            <a:ext cx="9144000" cy="3508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25"/>
          <a:stretch>
            <a:fillRect/>
          </a:stretch>
        </p:blipFill>
        <p:spPr>
          <a:xfrm>
            <a:off x="2483768" y="332656"/>
            <a:ext cx="4608512" cy="5472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43" y="3068960"/>
            <a:ext cx="648072" cy="648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81071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Location:- </a:t>
            </a:r>
            <a:r>
              <a:rPr lang="en-IN" sz="2800" b="1" dirty="0" err="1" smtClean="0"/>
              <a:t>Rishabh</a:t>
            </a:r>
            <a:r>
              <a:rPr lang="en-IN" sz="2800" b="1" dirty="0" smtClean="0"/>
              <a:t> Kumar Ward </a:t>
            </a:r>
            <a:r>
              <a:rPr lang="en-IN" sz="2800" b="1" dirty="0" err="1" smtClean="0"/>
              <a:t>Khera</a:t>
            </a:r>
            <a:r>
              <a:rPr lang="en-IN" sz="2800" b="1" dirty="0" smtClean="0"/>
              <a:t> Naka Khurai </a:t>
            </a:r>
            <a:r>
              <a:rPr lang="en-IN" sz="2800" b="1" dirty="0" err="1" smtClean="0"/>
              <a:t>Distt.Sagar</a:t>
            </a:r>
            <a:r>
              <a:rPr lang="en-IN" sz="2800" b="1" dirty="0" smtClean="0"/>
              <a:t> M.P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04664"/>
            <a:ext cx="7848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Us:-</a:t>
            </a:r>
            <a:endParaRPr lang="en-IN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:-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Manav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Sewa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Utpaad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 :-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Rashi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Rajgound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no :-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9407526174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Id:-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manavsewautpaad@gmail.com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Rishabh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Ward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Khera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Naka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Khurai Distt. Sagar M.P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Hours :-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9:00 AM to 6:00 PM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Holidays :-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515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Our Brand :- </a:t>
            </a:r>
            <a:endParaRPr lang="en-IN" sz="4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Manav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Sewa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Utpaad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wholesale &amp; retailer supply wheat flour, gram flour, rice and different types of spices and cereals at suitable prices and less waiting time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175" y="1340768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dirty="0" smtClean="0">
                <a:latin typeface="a Absolute Empire" pitchFamily="2" charset="0"/>
              </a:rPr>
              <a:t>THANK YOU  </a:t>
            </a:r>
            <a:endParaRPr lang="en-IN" sz="13800" dirty="0">
              <a:latin typeface="a Absolute Empir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2-11-24 at 11.33.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0680"/>
            <a:ext cx="9144000" cy="613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2-11-24 at 11.33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8560"/>
            <a:ext cx="9144000" cy="4500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2-11-24 at 11.33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6760"/>
            <a:ext cx="9144000" cy="536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3425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364243" y="177281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n w="12700" cmpd="sng">
                  <a:gradFill flip="none" rotWithShape="1"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88900" dist="38100" dir="2700000" sx="101000" sy="101000" algn="tl" rotWithShape="0">
                    <a:schemeClr val="bg1">
                      <a:alpha val="39000"/>
                    </a:schemeClr>
                  </a:outerShdw>
                  <a:reflection stA="45000" endPos="14000" dist="50800" dir="5400000" sy="-100000" algn="bl" rotWithShape="0"/>
                </a:effectLst>
              </a:rPr>
              <a:t>We provide good quality of food grains , spices deliver freshly prepared and suitable prices at less waiting period</a:t>
            </a:r>
            <a:r>
              <a:rPr lang="en-IN" sz="4800" dirty="0" smtClean="0">
                <a:ln w="12700" cmpd="sng">
                  <a:gradFill flip="none" rotWithShape="1"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88900" dist="38100" dir="2700000" sx="101000" sy="101000" algn="tl" rotWithShape="0">
                    <a:schemeClr val="bg1">
                      <a:alpha val="39000"/>
                    </a:schemeClr>
                  </a:outerShdw>
                  <a:reflection stA="45000" endPos="14000" dist="50800" dir="5400000" sy="-100000" algn="bl" rotWithShape="0"/>
                </a:effectLst>
              </a:rPr>
              <a:t>. </a:t>
            </a:r>
            <a:endParaRPr lang="en-IN" sz="4800" dirty="0">
              <a:ln w="12700" cmpd="sng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olidFill>
                <a:schemeClr val="bg1"/>
              </a:solidFill>
              <a:effectLst>
                <a:glow>
                  <a:schemeClr val="accent1">
                    <a:alpha val="40000"/>
                  </a:schemeClr>
                </a:glow>
                <a:outerShdw blurRad="88900" dist="38100" dir="2700000" sx="101000" sy="101000" algn="tl" rotWithShape="0">
                  <a:schemeClr val="bg1">
                    <a:alpha val="39000"/>
                  </a:schemeClr>
                </a:outerShdw>
                <a:reflection stA="45000" endPos="14000" dist="508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5643"/>
            <a:ext cx="1471453" cy="87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4676" cy="68832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0676" y="620687"/>
            <a:ext cx="8933156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We provide different types of spices:-</a:t>
            </a:r>
            <a:endParaRPr lang="en-US" sz="4000" b="1" cap="none" spc="0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857250" indent="-857250">
              <a:buAutoNum type="romanUcPeriod"/>
            </a:pPr>
            <a:r>
              <a:rPr lang="en-US" sz="4000" b="1" dirty="0" err="1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Chilli</a:t>
            </a:r>
            <a:r>
              <a:rPr lang="en-US" sz="40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sz="4000" b="1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857250" indent="-857250">
              <a:buAutoNum type="romanUcPeriod"/>
            </a:pPr>
            <a:r>
              <a:rPr lang="en-US" sz="40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Coriander</a:t>
            </a:r>
            <a:endParaRPr lang="en-US" sz="4000" b="1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857250" indent="-857250">
              <a:buAutoNum type="romanUcPeriod"/>
            </a:pPr>
            <a:r>
              <a:rPr lang="en-US" sz="40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Turmeric</a:t>
            </a:r>
            <a:endParaRPr lang="en-US" sz="4000" b="1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857250" indent="-857250">
              <a:buAutoNum type="romanUcPeriod"/>
            </a:pPr>
            <a:r>
              <a:rPr lang="en-US" sz="4000" b="1" dirty="0" err="1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Garam</a:t>
            </a:r>
            <a:r>
              <a:rPr lang="en-US" sz="40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Masala</a:t>
            </a:r>
            <a:endParaRPr lang="en-US" sz="4000" b="1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857250" indent="-857250">
              <a:buAutoNum type="romanUcPeriod"/>
            </a:pPr>
            <a:r>
              <a:rPr lang="en-US" sz="40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Cumin Seed </a:t>
            </a:r>
            <a:endParaRPr lang="en-US" sz="4000" b="1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857250" indent="-857250">
              <a:buAutoNum type="romanUcPeriod"/>
            </a:pPr>
            <a:r>
              <a:rPr lang="en-US" sz="40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Mustard Seed</a:t>
            </a:r>
            <a:endParaRPr lang="en-US" sz="4000" b="1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857250" indent="-857250">
              <a:buAutoNum type="romanUcPeriod"/>
            </a:pPr>
            <a:r>
              <a:rPr lang="en-US" sz="40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Fenugreek Seed</a:t>
            </a:r>
            <a:endParaRPr lang="en-US" sz="4000" b="1" dirty="0" smtClean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3200" b="1" dirty="0" smtClean="0">
                <a:ln w="15875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We also provide the Powder form of above products.</a:t>
            </a:r>
            <a:endParaRPr lang="en-US" sz="3200" b="1" dirty="0">
              <a:ln w="15875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469" y="1052736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We also Provide different types of Pulses  :-</a:t>
            </a:r>
            <a:endParaRPr lang="en-IN" sz="3200" b="1" spc="300" dirty="0" smtClean="0">
              <a:ln w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  <a:solidFill>
                <a:schemeClr val="bg1"/>
              </a:solidFill>
              <a:effectLst>
                <a:glow rad="50800">
                  <a:schemeClr val="accent1"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spc="300" dirty="0" err="1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Moong</a:t>
            </a:r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 Dal</a:t>
            </a:r>
            <a:endParaRPr lang="en-IN" sz="3200" b="1" spc="300" dirty="0" smtClean="0">
              <a:ln w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  <a:solidFill>
                <a:schemeClr val="bg1"/>
              </a:solidFill>
              <a:effectLst>
                <a:glow rad="50800">
                  <a:schemeClr val="accent1"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spc="300" dirty="0" err="1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Chana</a:t>
            </a:r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 Dal</a:t>
            </a:r>
            <a:endParaRPr lang="en-IN" sz="3200" b="1" spc="300" dirty="0" smtClean="0">
              <a:ln w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  <a:solidFill>
                <a:schemeClr val="bg1"/>
              </a:solidFill>
              <a:effectLst>
                <a:glow rad="50800">
                  <a:schemeClr val="accent1"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spc="300" dirty="0" err="1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Arhar</a:t>
            </a:r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/ </a:t>
            </a:r>
            <a:r>
              <a:rPr lang="en-IN" sz="3200" b="1" spc="300" dirty="0" err="1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Toor</a:t>
            </a:r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 Dal</a:t>
            </a:r>
            <a:endParaRPr lang="en-IN" sz="3200" b="1" spc="300" dirty="0" smtClean="0">
              <a:ln w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  <a:solidFill>
                <a:schemeClr val="bg1"/>
              </a:solidFill>
              <a:effectLst>
                <a:glow rad="50800">
                  <a:schemeClr val="accent1"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spc="300" dirty="0" err="1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Udad</a:t>
            </a:r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 Dal</a:t>
            </a:r>
            <a:endParaRPr lang="en-IN" sz="3200" b="1" spc="300" dirty="0" smtClean="0">
              <a:ln w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  <a:solidFill>
                <a:schemeClr val="bg1"/>
              </a:solidFill>
              <a:effectLst>
                <a:glow rad="50800">
                  <a:schemeClr val="accent1"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Dried Peas</a:t>
            </a:r>
            <a:endParaRPr lang="en-IN" sz="3200" b="1" spc="300" dirty="0" smtClean="0">
              <a:ln w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  <a:solidFill>
                <a:schemeClr val="bg1"/>
              </a:solidFill>
              <a:effectLst>
                <a:glow rad="50800">
                  <a:schemeClr val="accent1"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spc="300" dirty="0" err="1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Masoor</a:t>
            </a:r>
            <a:r>
              <a:rPr lang="en-IN" sz="3200" b="1" spc="300" dirty="0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IN" sz="3200" b="1" spc="300" dirty="0" err="1" smtClean="0">
                <a:ln w="0"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1"/>
                </a:solidFill>
                <a:effectLst>
                  <a:glow rad="50800">
                    <a:schemeClr val="accent1">
                      <a:alpha val="40000"/>
                    </a:schemeClr>
                  </a:glow>
                </a:effectLst>
              </a:rPr>
              <a:t>Daal</a:t>
            </a:r>
            <a:endParaRPr lang="en-IN" sz="3200" b="1" spc="300" dirty="0" smtClean="0">
              <a:ln w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  <a:solidFill>
                <a:schemeClr val="bg1"/>
              </a:solidFill>
              <a:effectLst>
                <a:glow rad="508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52" y="0"/>
            <a:ext cx="918353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3047" y="1268760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provide various types of wheat :-</a:t>
            </a:r>
            <a:endParaRPr lang="en-IN" sz="4000" b="1" dirty="0" smtClean="0">
              <a:ln w="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306</a:t>
            </a:r>
            <a:endParaRPr lang="en-IN" sz="4000" b="1" dirty="0" smtClean="0">
              <a:ln w="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1544</a:t>
            </a:r>
            <a:endParaRPr lang="en-IN" sz="4000" b="1" dirty="0" smtClean="0">
              <a:ln w="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err="1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Sharbati</a:t>
            </a:r>
            <a:endParaRPr lang="en-IN" sz="4000" b="1" dirty="0" smtClean="0">
              <a:ln w="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wheat</a:t>
            </a:r>
            <a:endParaRPr lang="en-IN" sz="4000" b="1" dirty="0">
              <a:ln w="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Presentation</Application>
  <PresentationFormat>On-screen Show (4:3)</PresentationFormat>
  <Paragraphs>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a Absolute Empire</vt:lpstr>
      <vt:lpstr>Segoe Print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Pratap Raj</dc:creator>
  <cp:lastModifiedBy>hp</cp:lastModifiedBy>
  <cp:revision>22</cp:revision>
  <dcterms:created xsi:type="dcterms:W3CDTF">2022-10-18T04:15:00Z</dcterms:created>
  <dcterms:modified xsi:type="dcterms:W3CDTF">2022-11-24T06:15:34Z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667FB142CF3447DA96C1E14C958EC17D</vt:lpwstr>
  </property>
  <property fmtid="{D5CDD505-2E9C-101B-9397-08002B2CF9AE}" pid="3" name="KSOProductBuildVer">
    <vt:lpwstr>1033-11.2.0.11341</vt:lpwstr>
  </property>
</Properties>
</file>