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D2E9C5-4D91-4847-8BC4-3F1777182676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0C346E-4421-4281-8284-99E6C073DB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714752"/>
            <a:ext cx="7851648" cy="78581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GIFTOMART.COM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43446"/>
            <a:ext cx="7854696" cy="1643074"/>
          </a:xfrm>
        </p:spPr>
        <p:txBody>
          <a:bodyPr>
            <a:normAutofit lnSpcReduction="10000"/>
          </a:bodyPr>
          <a:lstStyle/>
          <a:p>
            <a:pPr algn="ctr"/>
            <a:endParaRPr lang="en-IN" b="1" i="1" u="sng" dirty="0" smtClean="0"/>
          </a:p>
          <a:p>
            <a:pPr algn="ctr"/>
            <a:r>
              <a:rPr lang="en-IN" b="1" i="1" u="sng" dirty="0" smtClean="0"/>
              <a:t>FREE GIFT ON EVERY PURCHASE</a:t>
            </a:r>
          </a:p>
          <a:p>
            <a:pPr algn="ctr"/>
            <a:endParaRPr lang="en-IN" b="1" i="1" u="sng" dirty="0" smtClean="0"/>
          </a:p>
          <a:p>
            <a:pPr algn="ctr"/>
            <a:r>
              <a:rPr lang="en-IN" sz="1600" b="1" i="1" u="sng" dirty="0" smtClean="0"/>
              <a:t>A Part of </a:t>
            </a:r>
            <a:r>
              <a:rPr lang="en-IN" sz="1600" b="1" i="1" u="sng" dirty="0" err="1" smtClean="0"/>
              <a:t>Adamstar</a:t>
            </a:r>
            <a:r>
              <a:rPr lang="en-IN" sz="1600" b="1" i="1" u="sng" dirty="0" smtClean="0"/>
              <a:t> India Private Limited</a:t>
            </a:r>
            <a:endParaRPr lang="en-US" sz="1600" b="1" i="1" u="sng" dirty="0"/>
          </a:p>
        </p:txBody>
      </p:sp>
      <p:pic>
        <p:nvPicPr>
          <p:cNvPr id="4" name="Picture 3" descr="Giftomart.com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000240"/>
            <a:ext cx="4500594" cy="1475628"/>
          </a:xfrm>
          <a:prstGeom prst="rect">
            <a:avLst/>
          </a:prstGeom>
        </p:spPr>
      </p:pic>
      <p:pic>
        <p:nvPicPr>
          <p:cNvPr id="5" name="Picture 4" descr="Welco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14290"/>
            <a:ext cx="4000527" cy="1071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8992" y="150017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The World of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28670"/>
            <a:ext cx="7851648" cy="78581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Advantage of E-Commerce: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14620"/>
            <a:ext cx="7854696" cy="3786214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IN" dirty="0" smtClean="0"/>
              <a:t>Easy to find product with fast buying/ selling procedure 24/7.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More reach to customer without area limitations.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Low operational costs and better quality of service.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Easy to start and manage business.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Large scalability of customer.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28670"/>
            <a:ext cx="7851648" cy="857256"/>
          </a:xfrm>
        </p:spPr>
        <p:txBody>
          <a:bodyPr/>
          <a:lstStyle/>
          <a:p>
            <a:pPr algn="l"/>
            <a:r>
              <a:rPr lang="en-IN" dirty="0" smtClean="0"/>
              <a:t>Future Plan: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00240"/>
            <a:ext cx="7854696" cy="4357718"/>
          </a:xfrm>
        </p:spPr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IN" dirty="0" smtClean="0"/>
              <a:t>We are thinking of some modification and adding some advanced new features in our system.</a:t>
            </a:r>
          </a:p>
          <a:p>
            <a:pPr algn="ctr">
              <a:buFont typeface="Wingdings" pitchFamily="2" charset="2"/>
              <a:buChar char="v"/>
            </a:pPr>
            <a:endParaRPr lang="en-IN" dirty="0" smtClean="0"/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GUI Modification (More User Friendly).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Users can sell their products in future.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Users can signup/login using their social media account such as </a:t>
            </a:r>
            <a:r>
              <a:rPr lang="en-IN" dirty="0" err="1" smtClean="0"/>
              <a:t>Facebook</a:t>
            </a:r>
            <a:r>
              <a:rPr lang="en-IN" dirty="0" smtClean="0"/>
              <a:t>, Twitter, Google etc.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Launching Offline Store at multiple location on Franchise Module.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1000132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 Outline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57430"/>
            <a:ext cx="7854696" cy="400052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IN" dirty="0" smtClean="0"/>
              <a:t>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Process of E-Commerce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Features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Using Language and Tools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Data Flow Diagram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Business Process and Model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Advantage of this Project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 smtClean="0"/>
              <a:t>Future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7851648" cy="1057268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285992"/>
            <a:ext cx="7854696" cy="4357718"/>
          </a:xfrm>
        </p:spPr>
        <p:txBody>
          <a:bodyPr/>
          <a:lstStyle/>
          <a:p>
            <a:pPr algn="l"/>
            <a:r>
              <a:rPr lang="en-IN" dirty="0" smtClean="0"/>
              <a:t>What is E-Commerce</a:t>
            </a:r>
          </a:p>
          <a:p>
            <a:pPr algn="l"/>
            <a:endParaRPr lang="en-IN" dirty="0" smtClean="0"/>
          </a:p>
          <a:p>
            <a:pPr algn="ctr">
              <a:buFont typeface="Wingdings" pitchFamily="2" charset="2"/>
              <a:buChar char="v"/>
            </a:pPr>
            <a:r>
              <a:rPr lang="en-IN" sz="2000" dirty="0" smtClean="0"/>
              <a:t>Commonly Known as Electronic Marketing.</a:t>
            </a:r>
          </a:p>
          <a:p>
            <a:pPr algn="ctr">
              <a:buFont typeface="Wingdings" pitchFamily="2" charset="2"/>
              <a:buChar char="v"/>
            </a:pPr>
            <a:endParaRPr lang="en-IN" sz="2000" dirty="0" smtClean="0"/>
          </a:p>
          <a:p>
            <a:pPr algn="ctr">
              <a:buFont typeface="Wingdings" pitchFamily="2" charset="2"/>
              <a:buChar char="v"/>
            </a:pPr>
            <a:r>
              <a:rPr lang="en-IN" sz="2000" dirty="0" smtClean="0"/>
              <a:t>The business of buying and Selling Products over the Internet.</a:t>
            </a:r>
          </a:p>
          <a:p>
            <a:pPr algn="ctr">
              <a:buFont typeface="Wingdings" pitchFamily="2" charset="2"/>
              <a:buChar char="v"/>
            </a:pPr>
            <a:endParaRPr lang="en-IN" sz="2000" dirty="0" smtClean="0"/>
          </a:p>
          <a:p>
            <a:pPr algn="ctr">
              <a:buFont typeface="Wingdings" pitchFamily="2" charset="2"/>
              <a:buChar char="v"/>
            </a:pPr>
            <a:r>
              <a:rPr lang="en-IN" sz="2000" dirty="0" smtClean="0"/>
              <a:t>It consist of buying and selling of goods and services over an electronic systems such as the internet and other computer network.</a:t>
            </a:r>
          </a:p>
          <a:p>
            <a:pPr algn="ctr"/>
            <a:endParaRPr lang="en-IN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785794"/>
            <a:ext cx="7851648" cy="928694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44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About Giftomart.com</a:t>
            </a:r>
            <a:endParaRPr lang="en-US" sz="440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00306"/>
            <a:ext cx="7854696" cy="3929090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IN" dirty="0" smtClean="0"/>
              <a:t>Giftomart.com is an E-Commerce website where people can buy products online from PAN India.</a:t>
            </a:r>
          </a:p>
          <a:p>
            <a:pPr algn="ctr">
              <a:buFont typeface="Wingdings" pitchFamily="2" charset="2"/>
              <a:buChar char="v"/>
            </a:pPr>
            <a:endParaRPr lang="en-IN" dirty="0" smtClean="0"/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We provide free gift on every purchase.</a:t>
            </a:r>
          </a:p>
          <a:p>
            <a:pPr algn="ctr">
              <a:buFont typeface="Wingdings" pitchFamily="2" charset="2"/>
              <a:buChar char="v"/>
            </a:pPr>
            <a:endParaRPr lang="en-IN" dirty="0" smtClean="0"/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We deliver the product in gift wrap for everyone.</a:t>
            </a:r>
          </a:p>
          <a:p>
            <a:pPr algn="ctr"/>
            <a:endParaRPr lang="en-IN" dirty="0" smtClean="0"/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We monitor the activity of users and check every  transactions.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28670"/>
            <a:ext cx="7851648" cy="857256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Process </a:t>
            </a:r>
            <a:r>
              <a:rPr lang="en-IN" smtClean="0"/>
              <a:t>Of </a:t>
            </a:r>
            <a:r>
              <a:rPr lang="en-IN" smtClean="0"/>
              <a:t>Giftomart.com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71678"/>
            <a:ext cx="7854696" cy="2909458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 descr="b2c_process_model_for_e_commerce_website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2000240"/>
            <a:ext cx="8858313" cy="47149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57232"/>
            <a:ext cx="7851648" cy="71438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  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43050"/>
            <a:ext cx="7854696" cy="464347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IN" dirty="0" smtClean="0"/>
              <a:t>Menu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 smtClean="0"/>
              <a:t>Category</a:t>
            </a:r>
          </a:p>
          <a:p>
            <a:pPr algn="ctr">
              <a:buFont typeface="Wingdings" pitchFamily="2" charset="2"/>
              <a:buChar char="§"/>
            </a:pPr>
            <a:r>
              <a:rPr lang="en-IN" sz="1400" dirty="0" smtClean="0"/>
              <a:t>Category List</a:t>
            </a:r>
          </a:p>
          <a:p>
            <a:pPr algn="ctr">
              <a:buFont typeface="Wingdings" pitchFamily="2" charset="2"/>
              <a:buChar char="§"/>
            </a:pPr>
            <a:r>
              <a:rPr lang="en-IN" sz="1400" dirty="0" smtClean="0"/>
              <a:t>Product List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Product Browsing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Shopping Cart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Checkout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Auto Generate Bill/Invoice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Payment Gateway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Logistic</a:t>
            </a:r>
          </a:p>
          <a:p>
            <a:pPr algn="ctr">
              <a:buFont typeface="Wingdings" pitchFamily="2" charset="2"/>
              <a:buChar char="v"/>
            </a:pPr>
            <a:r>
              <a:rPr lang="en-IN" sz="2400" dirty="0" smtClean="0"/>
              <a:t>Service/Feedback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071942"/>
            <a:ext cx="7851648" cy="57150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Tools: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28802"/>
            <a:ext cx="7854696" cy="2000264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err="1" smtClean="0"/>
              <a:t>Wordpress</a:t>
            </a: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HTML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CSS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Bootstrap</a:t>
            </a:r>
          </a:p>
          <a:p>
            <a:pPr algn="l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009632"/>
            <a:ext cx="7851648" cy="78581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Language: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4348" y="4572008"/>
            <a:ext cx="7854696" cy="200026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lang="en-IN" sz="2600" dirty="0" err="1" smtClean="0"/>
              <a:t>Woocommerce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lang="en-IN" sz="2600" dirty="0" err="1" smtClean="0"/>
              <a:t>Xampp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Plugins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v"/>
              <a:tabLst/>
              <a:defRPr/>
            </a:pPr>
            <a:r>
              <a:rPr lang="en-IN" sz="2600" dirty="0" smtClean="0"/>
              <a:t>Photoshop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  Data Flow Diagram</a:t>
            </a:r>
            <a:endParaRPr lang="en-US" dirty="0"/>
          </a:p>
        </p:txBody>
      </p:sp>
      <p:pic>
        <p:nvPicPr>
          <p:cNvPr id="6" name="Content Placeholder 5" descr="Data+Flow+Diagram+0+level+DF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3429024" cy="4286280"/>
          </a:xfrm>
        </p:spPr>
      </p:pic>
      <p:pic>
        <p:nvPicPr>
          <p:cNvPr id="7" name="Content Placeholder 6" descr="online-order-system-data-flow-diagr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57620" y="1785926"/>
            <a:ext cx="5000660" cy="464347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/>
              <a:t>Business</a:t>
            </a:r>
            <a:r>
              <a:rPr lang="en-IN" dirty="0" smtClean="0"/>
              <a:t> </a:t>
            </a:r>
            <a:r>
              <a:rPr lang="en-IN" sz="4400" dirty="0" smtClean="0"/>
              <a:t>Process and Model</a:t>
            </a:r>
            <a:endParaRPr lang="en-US" sz="4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28802"/>
            <a:ext cx="7854696" cy="44291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business 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7786742" cy="43729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280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GIFTOMART.COM</vt:lpstr>
      <vt:lpstr>Project Outline</vt:lpstr>
      <vt:lpstr>Introduction</vt:lpstr>
      <vt:lpstr>About Giftomart.com</vt:lpstr>
      <vt:lpstr>Process Of Giftomart.com</vt:lpstr>
      <vt:lpstr>   Features</vt:lpstr>
      <vt:lpstr>Tools:</vt:lpstr>
      <vt:lpstr>  Data Flow Diagram</vt:lpstr>
      <vt:lpstr>Business Process and Model</vt:lpstr>
      <vt:lpstr>Advantage of E-Commerce:</vt:lpstr>
      <vt:lpstr>Future Plan: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GIFTOMART.COM</dc:title>
  <dc:creator>Lenovo</dc:creator>
  <cp:lastModifiedBy>Lenovo</cp:lastModifiedBy>
  <cp:revision>28</cp:revision>
  <dcterms:created xsi:type="dcterms:W3CDTF">2022-10-21T19:19:04Z</dcterms:created>
  <dcterms:modified xsi:type="dcterms:W3CDTF">2022-10-21T21:41:48Z</dcterms:modified>
</cp:coreProperties>
</file>