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0" r:id="rId4"/>
    <p:sldId id="271" r:id="rId5"/>
    <p:sldId id="276" r:id="rId6"/>
    <p:sldId id="274" r:id="rId7"/>
    <p:sldId id="272" r:id="rId8"/>
    <p:sldId id="275" r:id="rId9"/>
    <p:sldId id="286" r:id="rId10"/>
    <p:sldId id="280" r:id="rId11"/>
    <p:sldId id="287" r:id="rId12"/>
    <p:sldId id="285" r:id="rId13"/>
    <p:sldId id="26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65" autoAdjust="0"/>
    <p:restoredTop sz="94660"/>
  </p:normalViewPr>
  <p:slideViewPr>
    <p:cSldViewPr>
      <p:cViewPr varScale="1">
        <p:scale>
          <a:sx n="68" d="100"/>
          <a:sy n="68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7D9F-5D8B-4DD7-BF74-F3293BCFCD52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31DF-7333-40C5-B877-CFDCA1BBA0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31DF-7333-40C5-B877-CFDCA1BBA0A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6EEA9B-012D-4D29-88DB-16B8BF041219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22B756-6D8E-4868-9CF9-96FB038186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2/EMAIL=houseserve.in@gmail.com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useserve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0"/>
            <a:ext cx="7467600" cy="2514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B0F0"/>
                </a:solidFill>
              </a:rPr>
              <a:t>        </a:t>
            </a:r>
            <a:br>
              <a:rPr lang="en-US" sz="6600" b="1" dirty="0" smtClean="0">
                <a:solidFill>
                  <a:srgbClr val="00B0F0"/>
                </a:solidFill>
              </a:rPr>
            </a:br>
            <a:r>
              <a:rPr lang="en-US" sz="6600" b="1" dirty="0" smtClean="0">
                <a:solidFill>
                  <a:srgbClr val="00B0F0"/>
                </a:solidFill>
              </a:rPr>
              <a:t>HOUSE SERVE- </a:t>
            </a:r>
            <a:r>
              <a:rPr lang="en-US" sz="3600" dirty="0" smtClean="0">
                <a:solidFill>
                  <a:srgbClr val="00B0F0"/>
                </a:solidFill>
              </a:rPr>
              <a:t>a</a:t>
            </a:r>
            <a:r>
              <a:rPr lang="en-US" sz="6600" b="1" dirty="0" smtClean="0">
                <a:solidFill>
                  <a:srgbClr val="00B0F0"/>
                </a:solidFill>
              </a:rPr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smart home services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pic>
        <p:nvPicPr>
          <p:cNvPr id="4" name="Picture 3" descr="home-service-logo-abstract-repair-concept-design-540348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3276600" cy="2543146"/>
          </a:xfrm>
          <a:prstGeom prst="rect">
            <a:avLst/>
          </a:prstGeom>
        </p:spPr>
      </p:pic>
      <p:pic>
        <p:nvPicPr>
          <p:cNvPr id="5" name="Picture 4" descr="Photo_16312916692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0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22098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FOUNDER NAME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VIPENDRA SINGH SENGAR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3505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houseserve.in@gmail.com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3886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9981287987,9713287987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4267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SAGAR M.P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1/WEB SITE.</a:t>
            </a:r>
          </a:p>
          <a:p>
            <a:r>
              <a:rPr lang="en-US" dirty="0" smtClean="0"/>
              <a:t>2/SOCIAL MEDIA PLATEFORM.</a:t>
            </a:r>
          </a:p>
          <a:p>
            <a:r>
              <a:rPr lang="en-US" dirty="0" smtClean="0"/>
              <a:t>WHAT’S UP.</a:t>
            </a:r>
          </a:p>
          <a:p>
            <a:r>
              <a:rPr lang="en-US" dirty="0" smtClean="0"/>
              <a:t>FACEBOOK.</a:t>
            </a:r>
          </a:p>
          <a:p>
            <a:r>
              <a:rPr lang="en-US" dirty="0" smtClean="0"/>
              <a:t>INSTAGRAM.</a:t>
            </a:r>
          </a:p>
          <a:p>
            <a:r>
              <a:rPr lang="en-US" dirty="0" smtClean="0"/>
              <a:t>OFFLINE.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CUSTUMER EASILY ACESS OUR SERVICE.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OUR BUISSNESS IN DISRICT LEVEL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METRO CITY LIKE BHOPAL OR INDORE.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NEXT YEAR PLAN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SERVICE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.CAR RENTAL SERVICE.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5105400" cy="31829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5352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CONTACT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95702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1/FOUNDER NAME=VIPENDRA SINGH SENGAR</a:t>
            </a:r>
          </a:p>
          <a:p>
            <a:r>
              <a:rPr lang="en-US" sz="3200" b="1" dirty="0" smtClean="0">
                <a:hlinkClick r:id="rId2"/>
              </a:rPr>
              <a:t>2/EMAIL=houseserve.in@gmail.com</a:t>
            </a:r>
            <a:endParaRPr lang="en-US" sz="3200" b="1" dirty="0" smtClean="0"/>
          </a:p>
          <a:p>
            <a:r>
              <a:rPr lang="en-US" sz="3200" b="1" dirty="0" smtClean="0"/>
              <a:t>3/MOBILE NUMBER=9981287987,9713287987</a:t>
            </a:r>
          </a:p>
          <a:p>
            <a:r>
              <a:rPr lang="en-US" sz="3200" b="1" dirty="0" smtClean="0"/>
              <a:t>4/www.houseserve.in</a:t>
            </a:r>
          </a:p>
          <a:p>
            <a:endParaRPr lang="en-US" sz="3200" b="1" dirty="0" smtClean="0"/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763000" cy="6858000"/>
          </a:xfrm>
        </p:spPr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rgbClr val="002060"/>
                </a:solidFill>
              </a:rPr>
              <a:t>Thank you</a:t>
            </a:r>
          </a:p>
          <a:p>
            <a:r>
              <a:rPr lang="en-US" sz="3200" b="1" i="1" dirty="0" smtClean="0">
                <a:hlinkClick r:id="rId3"/>
              </a:rPr>
              <a:t>www.houseserve.in</a:t>
            </a:r>
            <a:endParaRPr lang="en-US" sz="3200" b="1" i="1" dirty="0" smtClean="0"/>
          </a:p>
          <a:p>
            <a:r>
              <a:rPr lang="en-US" sz="3200" b="1" i="1" dirty="0" smtClean="0">
                <a:solidFill>
                  <a:srgbClr val="002060"/>
                </a:solidFill>
              </a:rPr>
              <a:t>Contact nu.-9981287987,9713287987</a:t>
            </a:r>
          </a:p>
          <a:p>
            <a:r>
              <a:rPr lang="en-US" sz="3200" b="1" i="1" dirty="0" smtClean="0">
                <a:solidFill>
                  <a:srgbClr val="002060"/>
                </a:solidFill>
              </a:rPr>
              <a:t>Gmail-houseserve.in@gmail.com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572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>About idea- Title</a:t>
            </a:r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57400" y="1524000"/>
            <a:ext cx="6400800" cy="175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 home service will easily meet the needs of all the people in a very short time . Smart home services will easily meet the daily needs of the family  in a smart way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133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Details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7338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Idea-Theme - 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 Based Startup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800" y="0"/>
            <a:ext cx="57912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People- Short </a:t>
            </a:r>
            <a:r>
              <a:rPr lang="en-US" b="1" dirty="0" smtClean="0"/>
              <a:t>service</a:t>
            </a:r>
            <a:r>
              <a:rPr lang="en-US" dirty="0" smtClean="0"/>
              <a:t> option</a:t>
            </a:r>
          </a:p>
          <a:p>
            <a:endParaRPr lang="en-US" b="1" dirty="0" smtClean="0"/>
          </a:p>
          <a:p>
            <a:r>
              <a:rPr lang="en-US" dirty="0" smtClean="0"/>
              <a:t>01. Lacks of Time.</a:t>
            </a:r>
          </a:p>
          <a:p>
            <a:r>
              <a:rPr lang="en-US" dirty="0" smtClean="0"/>
              <a:t>02. short option.</a:t>
            </a:r>
          </a:p>
          <a:p>
            <a:r>
              <a:rPr lang="en-US" dirty="0" smtClean="0"/>
              <a:t>03. Irregular Rate.</a:t>
            </a:r>
          </a:p>
          <a:p>
            <a:r>
              <a:rPr lang="en-US" dirty="0" smtClean="0"/>
              <a:t>04.Low Quality.</a:t>
            </a:r>
          </a:p>
          <a:p>
            <a:r>
              <a:rPr lang="en-US" dirty="0" smtClean="0"/>
              <a:t>05.Time Consuming service.</a:t>
            </a:r>
          </a:p>
          <a:p>
            <a:r>
              <a:rPr lang="en-US" dirty="0" smtClean="0"/>
              <a:t>06.Non Trustable.</a:t>
            </a:r>
          </a:p>
          <a:p>
            <a:r>
              <a:rPr lang="en-US" dirty="0" smtClean="0"/>
              <a:t>07/.Lacks of Family Members.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3581400" cy="6858000"/>
          </a:xfr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Photo_16312916692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052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5200" y="274638"/>
            <a:ext cx="4724400" cy="3611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1/.Time saving</a:t>
            </a:r>
            <a:br>
              <a:rPr lang="en-US" dirty="0" smtClean="0"/>
            </a:br>
            <a:r>
              <a:rPr lang="en-US" dirty="0" smtClean="0"/>
              <a:t>2/.Reliable.</a:t>
            </a:r>
            <a:br>
              <a:rPr lang="en-US" dirty="0" smtClean="0"/>
            </a:br>
            <a:r>
              <a:rPr lang="en-US" dirty="0" smtClean="0"/>
              <a:t>3/.affordable.</a:t>
            </a:r>
            <a:br>
              <a:rPr lang="en-US" dirty="0" smtClean="0"/>
            </a:br>
            <a:r>
              <a:rPr lang="en-US" dirty="0" smtClean="0"/>
              <a:t>4/.Budget friendly.</a:t>
            </a:r>
            <a:br>
              <a:rPr lang="en-US" dirty="0" smtClean="0"/>
            </a:br>
            <a:r>
              <a:rPr lang="en-US" dirty="0" smtClean="0"/>
              <a:t>5/.Professional.</a:t>
            </a:r>
            <a:br>
              <a:rPr lang="en-US" dirty="0" smtClean="0"/>
            </a:br>
            <a:r>
              <a:rPr lang="en-US" dirty="0" smtClean="0"/>
              <a:t>6/.Easy Reach.</a:t>
            </a:r>
            <a:br>
              <a:rPr lang="en-US" dirty="0" smtClean="0"/>
            </a:br>
            <a:r>
              <a:rPr lang="en-US" dirty="0" smtClean="0"/>
              <a:t>7/.Trustable.</a:t>
            </a:r>
            <a:br>
              <a:rPr lang="en-US" dirty="0" smtClean="0"/>
            </a:br>
            <a:r>
              <a:rPr lang="en-US" dirty="0" smtClean="0"/>
              <a:t>8/.Customer support.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0" y="0"/>
            <a:ext cx="3429000" cy="6858000"/>
          </a:xfr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Solution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0" y="0"/>
            <a:ext cx="2514600" cy="6858000"/>
          </a:xfr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Services-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1.Home Renovation services.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2/.Modular kitchen.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3/.POP work and False ceiling and Wall putty work ,and House painting.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4/.Wall wallpaper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2819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Photo_16312916692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457200"/>
            <a:ext cx="914400" cy="914400"/>
          </a:xfrm>
          <a:prstGeom prst="rect">
            <a:avLst/>
          </a:prstGeom>
        </p:spPr>
      </p:pic>
      <p:pic>
        <p:nvPicPr>
          <p:cNvPr id="13" name="Picture 12" descr="10305916-155816341761624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0"/>
            <a:ext cx="2971800" cy="2895600"/>
          </a:xfrm>
          <a:prstGeom prst="rect">
            <a:avLst/>
          </a:prstGeom>
        </p:spPr>
      </p:pic>
      <p:pic>
        <p:nvPicPr>
          <p:cNvPr id="14" name="Picture 13" descr="home-renovation-icon-2096474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0"/>
            <a:ext cx="3703178" cy="3200399"/>
          </a:xfrm>
          <a:prstGeom prst="rect">
            <a:avLst/>
          </a:prstGeom>
        </p:spPr>
      </p:pic>
      <p:pic>
        <p:nvPicPr>
          <p:cNvPr id="15" name="Picture 14" descr="Kitchen-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352800"/>
            <a:ext cx="3318256" cy="3124200"/>
          </a:xfrm>
          <a:prstGeom prst="rect">
            <a:avLst/>
          </a:prstGeom>
        </p:spPr>
      </p:pic>
      <p:pic>
        <p:nvPicPr>
          <p:cNvPr id="16" name="Picture 15" descr="paintingservic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76600"/>
            <a:ext cx="256606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2590800"/>
            <a:ext cx="3962400" cy="6096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Saloon at Home-Bridal makeup</a:t>
            </a:r>
            <a:endParaRPr lang="en-US" sz="2800" dirty="0"/>
          </a:p>
        </p:txBody>
      </p:sp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0" y="0"/>
            <a:ext cx="2667000" cy="6858000"/>
          </a:xfr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Services-</a:t>
            </a:r>
            <a:r>
              <a:rPr lang="en-US" sz="2400" dirty="0" smtClean="0">
                <a:solidFill>
                  <a:schemeClr val="bg1"/>
                </a:solidFill>
              </a:rPr>
              <a:t>Wedding Event  Management.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2/.Flowers decoration.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3/.Music show.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4/.Bridal makeup and women's  saloon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2819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br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0"/>
            <a:ext cx="2321147" cy="2514600"/>
          </a:xfrm>
          <a:prstGeom prst="rect">
            <a:avLst/>
          </a:prstGeom>
        </p:spPr>
      </p:pic>
      <p:pic>
        <p:nvPicPr>
          <p:cNvPr id="8" name="Picture 7" descr="mehnd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1828800" cy="2206171"/>
          </a:xfrm>
          <a:prstGeom prst="rect">
            <a:avLst/>
          </a:prstGeom>
        </p:spPr>
      </p:pic>
      <p:pic>
        <p:nvPicPr>
          <p:cNvPr id="9" name="Picture 8" descr="Flowe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9" y="3200400"/>
            <a:ext cx="4234263" cy="3048000"/>
          </a:xfrm>
          <a:prstGeom prst="rect">
            <a:avLst/>
          </a:prstGeom>
        </p:spPr>
      </p:pic>
      <p:pic>
        <p:nvPicPr>
          <p:cNvPr id="10" name="Picture 9" descr="images (13)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276600"/>
            <a:ext cx="3352800" cy="304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71800" y="6248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Flowers decoration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648866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Music show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5" name="Picture 14" descr="photograph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0"/>
            <a:ext cx="1879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0" y="0"/>
            <a:ext cx="2590800" cy="6007291"/>
          </a:xfr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Services-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1.Electritian services.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2/.Plumber services.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3/.CCTV camera installation.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4/.Car Driver.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2819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colorful-plumbing-round-composition_1284-407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6" y="0"/>
            <a:ext cx="2600324" cy="3057524"/>
          </a:xfrm>
          <a:prstGeom prst="rect">
            <a:avLst/>
          </a:prstGeom>
        </p:spPr>
      </p:pic>
      <p:pic>
        <p:nvPicPr>
          <p:cNvPr id="10" name="Picture 9" descr="Copy of Copy of 0001-8613828448_20210925_075734_0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514600"/>
            <a:ext cx="3384366" cy="4114800"/>
          </a:xfrm>
          <a:prstGeom prst="rect">
            <a:avLst/>
          </a:prstGeom>
        </p:spPr>
      </p:pic>
      <p:pic>
        <p:nvPicPr>
          <p:cNvPr id="11" name="Picture 10" descr="electricianservic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0"/>
            <a:ext cx="3697941" cy="3429000"/>
          </a:xfrm>
          <a:prstGeom prst="rect">
            <a:avLst/>
          </a:prstGeom>
        </p:spPr>
      </p:pic>
      <p:pic>
        <p:nvPicPr>
          <p:cNvPr id="12" name="Picture 11" descr="shutterstock_763393768-900x66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3429000"/>
            <a:ext cx="329565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0" y="0"/>
            <a:ext cx="3429000" cy="6858000"/>
          </a:xfr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Business Model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152400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Revenue Model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Customers service charge(Revenue )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Vendors charge(2nd phase)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Material sale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0" y="3124200"/>
            <a:ext cx="495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OUR LAST YEAR REVENUE -22 LAKH </a:t>
            </a:r>
          </a:p>
          <a:p>
            <a:endParaRPr lang="en-US" sz="2800" b="1" dirty="0" smtClean="0">
              <a:solidFill>
                <a:schemeClr val="accent1"/>
              </a:solidFill>
            </a:endParaRPr>
          </a:p>
          <a:p>
            <a:endParaRPr lang="en-US" sz="2800" b="1" dirty="0" smtClean="0">
              <a:solidFill>
                <a:schemeClr val="accent1"/>
              </a:solidFill>
            </a:endParaRPr>
          </a:p>
          <a:p>
            <a:r>
              <a:rPr lang="en-US" sz="2800" b="1" dirty="0" smtClean="0">
                <a:solidFill>
                  <a:schemeClr val="accent1"/>
                </a:solidFill>
              </a:rPr>
              <a:t>NEXT 2 TO 3 YEAR REVENUE APPROXIMATELY 80 LAKH TO 1CRORE .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457200"/>
            <a:ext cx="91440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0"/>
            <a:ext cx="79248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LAST YEAR JOURNEY</a:t>
            </a:r>
            <a:endParaRPr lang="en-US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1144</TotalTime>
  <Words>275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         HOUSE SERVE- a smart home services </vt:lpstr>
      <vt:lpstr>Slide 2</vt:lpstr>
      <vt:lpstr>Problems</vt:lpstr>
      <vt:lpstr>         1/.Time saving 2/.Reliable. 3/.affordable. 4/.Budget friendly. 5/.Professional. 6/.Easy Reach. 7/.Trustable. 8/.Customer support.       </vt:lpstr>
      <vt:lpstr>Slide 5</vt:lpstr>
      <vt:lpstr>Saloon at Home-Bridal makeup</vt:lpstr>
      <vt:lpstr>Slide 7</vt:lpstr>
      <vt:lpstr>Slide 8</vt:lpstr>
      <vt:lpstr>Slide 9</vt:lpstr>
      <vt:lpstr>CUSTUMER EASILY ACESS OUR SERVICE.</vt:lpstr>
      <vt:lpstr>NEXT YEAR PLAN</vt:lpstr>
      <vt:lpstr>UPCOMING SERVICE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SERVICES</dc:title>
  <dc:creator>Computer vision</dc:creator>
  <cp:lastModifiedBy>Computer vision</cp:lastModifiedBy>
  <cp:revision>125</cp:revision>
  <dcterms:created xsi:type="dcterms:W3CDTF">2021-07-18T09:51:27Z</dcterms:created>
  <dcterms:modified xsi:type="dcterms:W3CDTF">2016-08-25T19:22:26Z</dcterms:modified>
</cp:coreProperties>
</file>