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/AmgxpARPdSh58vXm0ADKq4ZJ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-82675" y="186338"/>
            <a:ext cx="91440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350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         Clean Master Services</a:t>
            </a:r>
            <a:endParaRPr sz="5350"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373225" y="1764425"/>
            <a:ext cx="6315000" cy="80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2900" u="sng">
                <a:solidFill>
                  <a:schemeClr val="lt1"/>
                </a:solidFill>
              </a:rPr>
              <a:t>Housekeeping &amp; Home Cleaning </a:t>
            </a:r>
            <a:endParaRPr b="1" i="1" sz="2900" u="sng">
              <a:solidFill>
                <a:schemeClr val="l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891431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 flipH="1">
            <a:off x="123" y="3145775"/>
            <a:ext cx="90612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1" lang="en" sz="37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BMC Road In front of Atal park behind Dr.N.S. Morya Hospital  Sagar (M.P.) MOB-9109628777 </a:t>
            </a:r>
            <a:endParaRPr b="1" i="1" sz="3700" u="none" cap="none" strike="noStrike">
              <a:solidFill>
                <a:srgbClr val="000000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474050" y="337287"/>
            <a:ext cx="88323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52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Thanks for watching </a:t>
            </a:r>
            <a:endParaRPr i="1" sz="5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 flipH="1" rot="1097">
            <a:off x="1130150" y="868136"/>
            <a:ext cx="75201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CLEAN SAGAR &amp; CLEAN SOCIETY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4425" y="2895350"/>
            <a:ext cx="2538774" cy="17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1775" y="2895350"/>
            <a:ext cx="2972649" cy="175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200" y="2895350"/>
            <a:ext cx="3184575" cy="17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4900">
                <a:solidFill>
                  <a:schemeClr val="accent1"/>
                </a:solidFill>
              </a:rPr>
              <a:t>About Us</a:t>
            </a:r>
            <a:endParaRPr b="1" i="1" sz="4900">
              <a:solidFill>
                <a:schemeClr val="accent1"/>
              </a:solidFill>
              <a:highlight>
                <a:srgbClr val="B7B7B7"/>
              </a:highlight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/>
              <a:t>We, Clean  Master Service in Sagar District Madhya prdesh provide elite cleaning services to keep your Space sparkling and beautiful .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/>
              <a:t>We are committed to provide professional cleaning services using advanced technology highly effective safe chemicals .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/>
              <a:t>We offer highest cleaning quality standards through our dedicated staff .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000"/>
              <a:t>We constantly seek to improve our Services by providing remarkable client support all.</a:t>
            </a:r>
            <a:endParaRPr b="1"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-7"/>
            <a:ext cx="8520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accent1"/>
                </a:solidFill>
              </a:rPr>
              <a:t>Services 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9" y="1152463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idx="2" type="body"/>
          </p:nvPr>
        </p:nvSpPr>
        <p:spPr>
          <a:xfrm>
            <a:off x="4832400" y="936725"/>
            <a:ext cx="3999900" cy="4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11173" l="0" r="0" t="0"/>
          <a:stretch/>
        </p:blipFill>
        <p:spPr>
          <a:xfrm>
            <a:off x="311700" y="936750"/>
            <a:ext cx="4260300" cy="40728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15845" l="0" r="0" t="0"/>
          <a:stretch/>
        </p:blipFill>
        <p:spPr>
          <a:xfrm>
            <a:off x="4832400" y="936750"/>
            <a:ext cx="3999900" cy="40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84900"/>
            <a:ext cx="3999900" cy="4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idx="2" type="body"/>
          </p:nvPr>
        </p:nvSpPr>
        <p:spPr>
          <a:xfrm>
            <a:off x="4832400" y="184900"/>
            <a:ext cx="3999900" cy="4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14770" l="0" r="0" t="0"/>
          <a:stretch/>
        </p:blipFill>
        <p:spPr>
          <a:xfrm>
            <a:off x="311700" y="184900"/>
            <a:ext cx="3999901" cy="464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4900"/>
            <a:ext cx="4260301" cy="46491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accent1"/>
                </a:solidFill>
              </a:rPr>
              <a:t>Home cleaning Services 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950500"/>
            <a:ext cx="39999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4832400" y="950500"/>
            <a:ext cx="39999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0" y="930475"/>
            <a:ext cx="3999900" cy="3618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5"/>
          <p:cNvSpPr txBox="1"/>
          <p:nvPr/>
        </p:nvSpPr>
        <p:spPr>
          <a:xfrm>
            <a:off x="311775" y="4548850"/>
            <a:ext cx="8520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Water tank Cleaning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930475"/>
            <a:ext cx="4260300" cy="3618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56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Toilet Cleaning</a:t>
            </a:r>
            <a:r>
              <a:rPr lang="en"/>
              <a:t> </a:t>
            </a:r>
            <a:endParaRPr b="1"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477400"/>
            <a:ext cx="39999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2" type="body"/>
          </p:nvPr>
        </p:nvSpPr>
        <p:spPr>
          <a:xfrm>
            <a:off x="4832400" y="477475"/>
            <a:ext cx="39999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77475"/>
            <a:ext cx="4146865" cy="40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477475"/>
            <a:ext cx="3999899" cy="40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 flipH="1" rot="-226">
            <a:off x="-75" y="4289824"/>
            <a:ext cx="9144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b="1" lang="en" sz="4000">
                <a:solidFill>
                  <a:schemeClr val="accent1"/>
                </a:solidFill>
              </a:rPr>
              <a:t>Kitchen cleaning</a:t>
            </a:r>
            <a:r>
              <a:rPr lang="en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11700" y="327775"/>
            <a:ext cx="37293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2" type="body"/>
          </p:nvPr>
        </p:nvSpPr>
        <p:spPr>
          <a:xfrm>
            <a:off x="4615175" y="327775"/>
            <a:ext cx="40596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27775"/>
            <a:ext cx="4059549" cy="37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5175" y="327775"/>
            <a:ext cx="4380701" cy="3763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311700" y="4155475"/>
            <a:ext cx="85206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accent1"/>
                </a:solidFill>
              </a:rPr>
              <a:t>Laundry  Services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311700" y="316976"/>
            <a:ext cx="39999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idx="2" type="body"/>
          </p:nvPr>
        </p:nvSpPr>
        <p:spPr>
          <a:xfrm>
            <a:off x="4572000" y="316975"/>
            <a:ext cx="39999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16975"/>
            <a:ext cx="3999898" cy="3838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750" y="316975"/>
            <a:ext cx="4202550" cy="383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1084566" y="-505346"/>
            <a:ext cx="83217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n" sz="5600">
                <a:solidFill>
                  <a:schemeClr val="accent5"/>
                </a:solidFill>
              </a:rPr>
              <a:t>Contact No-9109628777 </a:t>
            </a:r>
            <a:endParaRPr i="1" sz="5600">
              <a:solidFill>
                <a:schemeClr val="accent5"/>
              </a:solidFill>
            </a:endParaRPr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1084575" y="1264952"/>
            <a:ext cx="79860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 sz="3300">
                <a:solidFill>
                  <a:schemeClr val="accent1"/>
                </a:solidFill>
              </a:rPr>
              <a:t>Office add. - Clean Master Services </a:t>
            </a:r>
            <a:endParaRPr b="1" i="1" sz="3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b="1" i="1" lang="en" sz="3300">
                <a:solidFill>
                  <a:schemeClr val="accent1"/>
                </a:solidFill>
              </a:rPr>
              <a:t>                     B.M.C. Road Sagar (m.p.)</a:t>
            </a:r>
            <a:endParaRPr b="1" i="1" sz="3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