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Startup Name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Bharrya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agro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farm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52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Email ID</a:t>
            </a:r>
          </a:p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rsthakur04@gmail.com</a:t>
            </a:r>
          </a:p>
          <a:p>
            <a:pPr lvl="0" algn="ctr">
              <a:spcBef>
                <a:spcPct val="0"/>
              </a:spcBef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 Number</a:t>
            </a:r>
          </a:p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+91-7566810822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4958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</a:rPr>
              <a:t>Sagar </a:t>
            </a:r>
            <a:r>
              <a:rPr lang="en-US" sz="3200" b="1" dirty="0" err="1">
                <a:solidFill>
                  <a:schemeClr val="tx1">
                    <a:tint val="75000"/>
                  </a:schemeClr>
                </a:solidFill>
              </a:rPr>
              <a:t>mp</a:t>
            </a:r>
            <a:r>
              <a:rPr lang="en-US" sz="3200" b="1" dirty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1981200"/>
            <a:ext cx="6400800" cy="10668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Founder Name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b="1" dirty="0">
                <a:solidFill>
                  <a:schemeClr val="tx2"/>
                </a:solidFill>
              </a:rPr>
              <a:t>Rahul </a:t>
            </a:r>
            <a:r>
              <a:rPr lang="en-US" sz="2700" b="1" dirty="0" err="1">
                <a:solidFill>
                  <a:schemeClr val="tx2"/>
                </a:solidFill>
              </a:rPr>
              <a:t>singh</a:t>
            </a:r>
            <a:r>
              <a:rPr lang="en-US" sz="2700" b="1" dirty="0">
                <a:solidFill>
                  <a:schemeClr val="tx2"/>
                </a:solidFill>
              </a:rPr>
              <a:t>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6187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Share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information by making videos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 for farmers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better use of information technology </a:t>
            </a:r>
          </a:p>
          <a:p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All types of services will be provided to farmers free of cost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4478"/>
            <a:ext cx="8229600" cy="1143000"/>
          </a:xfrm>
        </p:spPr>
        <p:txBody>
          <a:bodyPr/>
          <a:lstStyle/>
          <a:p>
            <a:r>
              <a:rPr lang="en-US" dirty="0"/>
              <a:t>About Idea – Title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3276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Idea – Theme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4322063"/>
            <a:ext cx="8229600" cy="126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media,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videos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support by mobile application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76399"/>
          </a:xfrm>
        </p:spPr>
        <p:txBody>
          <a:bodyPr>
            <a:normAutofit fontScale="550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Lack of right information when needed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of the farmers are not getting government schemes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 to appreciate farmers work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Farmers are not getting deserved respect </a:t>
            </a:r>
          </a:p>
          <a:p>
            <a:pPr marL="109728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2438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3352800"/>
            <a:ext cx="8229600" cy="28956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109728" marR="0" lvl="0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Will give right information at right time through videos, physical visit and conduct seminars </a:t>
            </a:r>
            <a:r>
              <a:rPr kumimoji="0" lang="en-US" sz="27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09728" marR="0" lvl="0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baseline="0" dirty="0">
                <a:solidFill>
                  <a:schemeClr val="bg1">
                    <a:lumMod val="75000"/>
                  </a:schemeClr>
                </a:solidFill>
              </a:rPr>
              <a:t>Will make videos related to government schemes information collected by government officers </a:t>
            </a:r>
          </a:p>
          <a:p>
            <a:pPr marL="109728" marR="0" lvl="0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I will promote farmers production </a:t>
            </a:r>
          </a:p>
          <a:p>
            <a:pPr marL="109728" marR="0" lvl="0" algn="l" defTabSz="914400" rtl="0" eaLnBrk="1" fontAlgn="auto" latinLnBrk="0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Once in a year I will organize award ceremony to respect farmers for their work, like film industry and corporate industry </a:t>
            </a: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Farmers contribution is only 17% of Indian GDP which is very less as compared to other sector because 51% of Indian population is going farming, and my aim is to make highest contribution by agriculture sector when our beloved country will celebrate its 100 year of independence in 2047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4478"/>
            <a:ext cx="8229600" cy="1143000"/>
          </a:xfrm>
        </p:spPr>
        <p:txBody>
          <a:bodyPr/>
          <a:lstStyle/>
          <a:p>
            <a:r>
              <a:rPr lang="en-US" dirty="0"/>
              <a:t>Aim/Vision/Goal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Correct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information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24/7 service will be provided by mobile application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video and social media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will hire agriculture graduate to provide service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whom competitor or group of people you will target to execute your idea</a:t>
            </a:r>
          </a:p>
          <a:p>
            <a:pPr marL="109728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 Agriculture graduate unemployed people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 Experienced farmer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3. Innovative farmer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or Target Group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Revenue will be generated through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videos by google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adsence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mobile application and promotion of agriculture product manufacturing companies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Approx 960000-180000 =780000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410000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one time investment – 530000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Profit = 780000-410000 =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370000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or Profitability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important remark like -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Scalability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Employment Generation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Solving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Remark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</TotalTime>
  <Words>324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Sans Unicode</vt:lpstr>
      <vt:lpstr>Verdana</vt:lpstr>
      <vt:lpstr>Wingdings 2</vt:lpstr>
      <vt:lpstr>Wingdings 3</vt:lpstr>
      <vt:lpstr>Concourse</vt:lpstr>
      <vt:lpstr>Startup Name Bharrya agro farm</vt:lpstr>
      <vt:lpstr>About Idea – Title</vt:lpstr>
      <vt:lpstr>Problem</vt:lpstr>
      <vt:lpstr>Aim/Vision/Goal</vt:lpstr>
      <vt:lpstr>Services</vt:lpstr>
      <vt:lpstr>Competitor or Target Group </vt:lpstr>
      <vt:lpstr>Revenue or Profitability </vt:lpstr>
      <vt:lpstr>Other Important Remark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Name</dc:title>
  <dc:creator>admin</dc:creator>
  <cp:lastModifiedBy>RAHUL SINGH</cp:lastModifiedBy>
  <cp:revision>9</cp:revision>
  <dcterms:created xsi:type="dcterms:W3CDTF">2021-12-14T09:13:32Z</dcterms:created>
  <dcterms:modified xsi:type="dcterms:W3CDTF">2022-12-28T12:03:25Z</dcterms:modified>
</cp:coreProperties>
</file>