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4"/>
  </p:notesMasterIdLst>
  <p:sldIdLst>
    <p:sldId id="292" r:id="rId2"/>
    <p:sldId id="293" r:id="rId3"/>
    <p:sldId id="291" r:id="rId4"/>
    <p:sldId id="295" r:id="rId5"/>
    <p:sldId id="296" r:id="rId6"/>
    <p:sldId id="298" r:id="rId7"/>
    <p:sldId id="300" r:id="rId8"/>
    <p:sldId id="302" r:id="rId9"/>
    <p:sldId id="305" r:id="rId10"/>
    <p:sldId id="310" r:id="rId11"/>
    <p:sldId id="301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20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1E98E-239B-4407-B77C-6D04C648AD13}" type="datetimeFigureOut">
              <a:rPr lang="en-IN" smtClean="0"/>
              <a:pPr/>
              <a:t>02-01-2023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9DE9D-CB8A-4E33-B12E-CE6F1638AA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9DE9D-CB8A-4E33-B12E-CE6F1638AA1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1040" y="144709"/>
            <a:ext cx="7023377" cy="404614"/>
          </a:xfrm>
        </p:spPr>
        <p:txBody>
          <a:bodyPr/>
          <a:lstStyle>
            <a:lvl1pPr algn="ctr">
              <a:defRPr sz="1400" baseline="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www.incubationmasters.org</a:t>
            </a:r>
          </a:p>
        </p:txBody>
      </p:sp>
    </p:spTree>
    <p:extLst>
      <p:ext uri="{BB962C8B-B14F-4D97-AF65-F5344CB8AC3E}">
        <p14:creationId xmlns:p14="http://schemas.microsoft.com/office/powerpoint/2010/main" val="905526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978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570F9F-11E5-43A4-97D4-289BF96A7A72}"/>
              </a:ext>
            </a:extLst>
          </p:cNvPr>
          <p:cNvSpPr txBox="1">
            <a:spLocks/>
          </p:cNvSpPr>
          <p:nvPr userDrawn="1"/>
        </p:nvSpPr>
        <p:spPr>
          <a:xfrm>
            <a:off x="2584054" y="5730561"/>
            <a:ext cx="702337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 baseline="0">
                <a:solidFill>
                  <a:schemeClr val="tx2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www.incubationmasters.org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30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127A11-DCDA-452E-8DB8-BF150370106D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D3332C-0CBA-4E98-8D5A-88D1E4320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16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photos.app.goo.gl/T31c79gQtMxAU1pd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1STuUm7XBPug4Gp3SHpees9l7zdI-F7/view?usp=share_link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hotos.app.goo.gl/T31c79gQtMxAU1pd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posagar.com/agriculture-drones/" TargetMode="External"/><Relationship Id="rId2" Type="http://schemas.openxmlformats.org/officeDocument/2006/relationships/hyperlink" Target="https://photos.app.goo.gl/T31c79gQtMxAU1pd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fposagar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C14D3A-C15C-44EC-B076-C5EB16BEB963}"/>
              </a:ext>
            </a:extLst>
          </p:cNvPr>
          <p:cNvSpPr txBox="1"/>
          <p:nvPr/>
        </p:nvSpPr>
        <p:spPr>
          <a:xfrm>
            <a:off x="1706878" y="2499360"/>
            <a:ext cx="90886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ill Sans MT" panose="020B0502020104020203" pitchFamily="34" charset="0"/>
              </a:rPr>
              <a:t>FOODGOD FARMER PRODUCER COMPANY LIMITED – fposagar.com</a:t>
            </a:r>
          </a:p>
          <a:p>
            <a:r>
              <a:rPr lang="en-US" sz="4000" b="1" dirty="0">
                <a:solidFill>
                  <a:srgbClr val="002060"/>
                </a:solidFill>
                <a:latin typeface="Gill Sans MT" panose="020B0502020104020203" pitchFamily="34" charset="0"/>
              </a:rPr>
              <a:t>PRECISION AGRICULTURE</a:t>
            </a:r>
          </a:p>
          <a:p>
            <a:endParaRPr lang="en-US" sz="4000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Gill Sans MT" panose="020B0502020104020203" pitchFamily="34" charset="0"/>
              </a:rPr>
              <a:t>A Recognized Startup – DIPP105083</a:t>
            </a:r>
          </a:p>
          <a:p>
            <a:endParaRPr lang="en-US" sz="4000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Gill Sans MT" panose="020B0502020104020203" pitchFamily="34" charset="0"/>
                <a:hlinkClick r:id="rId2"/>
              </a:rPr>
              <a:t>Watch Our Drone Journey</a:t>
            </a:r>
            <a:endParaRPr lang="en-IN" sz="40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69C90-D4F8-9327-29A5-3396E918E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23" y="48705"/>
            <a:ext cx="3648576" cy="25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6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Current Status/Stage of your startup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We have the working product and we are looking for funding to expend.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  <a:hlinkClick r:id="rId2"/>
              </a:rPr>
              <a:t>Detailed Project Report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Contact Details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Founder’s Name: Manish Patel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Email: RMANISH2000@YAHOO.CO.IN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Mobile Number: 9850820909</a:t>
            </a:r>
            <a:endParaRPr lang="en-US" altLang="en-US" sz="2400" b="1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Website, if available: fposagar.com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Click to see the entire Drone Building Journey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  <a:hlinkClick r:id="rId2"/>
              </a:rPr>
              <a:t>https://photos.app.goo.gl/T31c79gQtMxAU1pd9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742BE93-43F8-4004-84EE-CB9F1CB8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0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6167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problem your startup is solving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Following problems during manual pesticide spraying using pump.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No uniformed spraying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Crop damage during manual spray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More Pesticide consumption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More water consumption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Time consuming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Hazard issues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Unavailability of labor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No spray solution for crop like Sugar Cane, Paddy, Corn, </a:t>
            </a:r>
            <a:r>
              <a:rPr lang="en-US" altLang="en-US" sz="16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rahar</a:t>
            </a:r>
            <a:endParaRPr lang="en-US" altLang="en-US" sz="1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altLang="en-US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are you solving that problem </a:t>
            </a:r>
          </a:p>
          <a:p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Spraying Drone - Uniformed spraying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No crop damage during spray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Less Pesticide consumption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Less water consumption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5-6 acres in just one hour - Time saving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No hazard issues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Auto pilot mode with land mapping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</a:rPr>
              <a:t>Only solution for crop like Sugar Cane, Paddy, Corn and </a:t>
            </a:r>
            <a:r>
              <a:rPr lang="en-US" altLang="en-US" sz="16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rahar</a:t>
            </a:r>
            <a:endParaRPr lang="en-US" altLang="en-US" sz="1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endParaRPr lang="en-US" altLang="en-US" sz="1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  <a:hlinkClick r:id="rId2"/>
              </a:rPr>
              <a:t>Watch Our Drone Journey</a:t>
            </a:r>
            <a:endParaRPr lang="en-US" altLang="en-US" sz="1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1600" b="1" dirty="0">
                <a:solidFill>
                  <a:srgbClr val="C00000"/>
                </a:solidFill>
                <a:latin typeface="Gill Sans MT" panose="020B0502020104020203" pitchFamily="34" charset="0"/>
                <a:hlinkClick r:id="rId3"/>
              </a:rPr>
              <a:t>Precision Agriculture - Our Complete Solutions</a:t>
            </a:r>
            <a:endParaRPr lang="en-US" altLang="en-US" sz="16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B9ABE-20C9-999A-D583-D13411296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53" y="2135154"/>
            <a:ext cx="2287555" cy="22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are/can be your customers?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Small, medium and large size farmers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B2D99-CFFA-55C6-91B4-394BA67A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9" y="3429000"/>
            <a:ext cx="2687422" cy="26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How will your customer access your product/service – Web and Offline?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  <a:hlinkClick r:id="rId2"/>
              </a:rPr>
              <a:t>Fposagar.com</a:t>
            </a:r>
            <a:endParaRPr lang="en-US" altLang="en-US" sz="1600" dirty="0">
              <a:latin typeface="Franklin Gothic Book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CD706-D48B-A77C-5463-71B3F322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338" y="2439769"/>
            <a:ext cx="3527147" cy="34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Any Competition/Rivals in the market?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No local competitor yet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iotech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24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agroboat</a:t>
            </a: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 in this small size (25KG) category</a:t>
            </a:r>
            <a:endParaRPr lang="en-US" altLang="en-US" sz="1600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Who all are there in your Core Team?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Manish Patel / Director : Retd. General Manger, DGCA Certified Pilot, MCA, BCA, CDAC, PMP, IELTS, </a:t>
            </a:r>
            <a:endParaRPr lang="en-US" altLang="en-US" sz="1600" dirty="0">
              <a:latin typeface="Franklin Gothic Book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Arvind Chaturvedi / Director : A teacher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Rihanna Khatoon / Director : Farmer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Trilok / Director : Farmer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Deepak / Director : Farmer</a:t>
            </a:r>
          </a:p>
          <a:p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What is the immediate help you need?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Seed Funding and Startup India loan to get the type certified and start the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7992" y="1192177"/>
            <a:ext cx="8910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Sales &amp; Marketing Straggles – How are you planning to market your product? </a:t>
            </a:r>
          </a:p>
          <a:p>
            <a:r>
              <a:rPr lang="en-US" sz="36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Online Marketing SEO Google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Social Media Marketing Facebook and 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Franchise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Sales and Marketing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677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7742</TotalTime>
  <Words>379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Gill Sans MT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Manish Patel</cp:lastModifiedBy>
  <cp:revision>77</cp:revision>
  <dcterms:created xsi:type="dcterms:W3CDTF">2018-10-25T17:39:21Z</dcterms:created>
  <dcterms:modified xsi:type="dcterms:W3CDTF">2023-01-03T04:19:52Z</dcterms:modified>
</cp:coreProperties>
</file>