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4"/>
  </p:notesMasterIdLst>
  <p:sldIdLst>
    <p:sldId id="292" r:id="rId2"/>
    <p:sldId id="293" r:id="rId3"/>
    <p:sldId id="291" r:id="rId4"/>
    <p:sldId id="295" r:id="rId5"/>
    <p:sldId id="296" r:id="rId6"/>
    <p:sldId id="298" r:id="rId7"/>
    <p:sldId id="300" r:id="rId8"/>
    <p:sldId id="302" r:id="rId9"/>
    <p:sldId id="305" r:id="rId10"/>
    <p:sldId id="310" r:id="rId11"/>
    <p:sldId id="301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1E98E-239B-4407-B77C-6D04C648AD13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DE9D-CB8A-4E33-B12E-CE6F1638AA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DE9D-CB8A-4E33-B12E-CE6F1638AA1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1040" y="144709"/>
            <a:ext cx="7023377" cy="404614"/>
          </a:xfrm>
        </p:spPr>
        <p:txBody>
          <a:bodyPr/>
          <a:lstStyle>
            <a:lvl1pPr algn="ctr">
              <a:defRPr sz="1400" baseline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www.incubationmasters.org</a:t>
            </a:r>
          </a:p>
        </p:txBody>
      </p:sp>
    </p:spTree>
    <p:extLst>
      <p:ext uri="{BB962C8B-B14F-4D97-AF65-F5344CB8AC3E}">
        <p14:creationId xmlns:p14="http://schemas.microsoft.com/office/powerpoint/2010/main" val="90552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978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0F570F9F-11E5-43A4-97D4-289BF96A7A72}"/>
              </a:ext>
            </a:extLst>
          </p:cNvPr>
          <p:cNvSpPr txBox="1">
            <a:spLocks/>
          </p:cNvSpPr>
          <p:nvPr userDrawn="1"/>
        </p:nvSpPr>
        <p:spPr>
          <a:xfrm>
            <a:off x="2584054" y="5730561"/>
            <a:ext cx="702337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 baseline="0">
                <a:solidFill>
                  <a:schemeClr val="tx2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www.incubationmasters.org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6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EC14D3A-C15C-44EC-B076-C5EB16BEB963}"/>
              </a:ext>
            </a:extLst>
          </p:cNvPr>
          <p:cNvSpPr txBox="1"/>
          <p:nvPr/>
        </p:nvSpPr>
        <p:spPr>
          <a:xfrm>
            <a:off x="1706879" y="2499360"/>
            <a:ext cx="871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ill Sans MT" panose="020B0502020104020203" pitchFamily="34" charset="0"/>
              </a:rPr>
              <a:t>Startup Name and a Tagline, if any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362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Current Status/Stage of your startup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Stage?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Revenue (Last Quarter/Last Year), if applicable?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Number of unique customers?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Downloads, if applicable?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Contact Details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Founder’s Name: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Email: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Mobile Number: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Website, if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="" xmlns:a16="http://schemas.microsoft.com/office/drawing/2014/main" id="{D742BE93-43F8-4004-84EE-CB9F1CB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0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058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problem your startup is solving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1 -</a:t>
            </a:r>
            <a:r>
              <a:rPr lang="en-US" alt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/>
              <a:t>XXX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/>
              <a:t> XXX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</a:t>
            </a:r>
          </a:p>
        </p:txBody>
      </p:sp>
    </p:spTree>
    <p:extLst>
      <p:ext uri="{BB962C8B-B14F-4D97-AF65-F5344CB8AC3E}">
        <p14:creationId xmlns:p14="http://schemas.microsoft.com/office/powerpoint/2010/main" val="1304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98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are you solving that problem 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1 -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3 -</a:t>
            </a:r>
          </a:p>
        </p:txBody>
      </p:sp>
    </p:spTree>
    <p:extLst>
      <p:ext uri="{BB962C8B-B14F-4D97-AF65-F5344CB8AC3E}">
        <p14:creationId xmlns:p14="http://schemas.microsoft.com/office/powerpoint/2010/main" val="4185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are/can be your customers?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1-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</a:t>
            </a:r>
            <a:endParaRPr lang="en-US" altLang="en-US" sz="16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3</a:t>
            </a:r>
          </a:p>
        </p:txBody>
      </p:sp>
    </p:spTree>
    <p:extLst>
      <p:ext uri="{BB962C8B-B14F-4D97-AF65-F5344CB8AC3E}">
        <p14:creationId xmlns:p14="http://schemas.microsoft.com/office/powerpoint/2010/main" val="3997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your customer access your product/service – Web/App/Offline etc.?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1-</a:t>
            </a:r>
            <a:endParaRPr lang="en-US" altLang="en-US" sz="1600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</a:t>
            </a:r>
            <a:endParaRPr lang="en-US" altLang="en-US" sz="1600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3 -</a:t>
            </a:r>
            <a:endParaRPr lang="en-US" altLang="en-US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Any Competition/Rivals in the market?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1-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2 -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 3 -</a:t>
            </a:r>
            <a:endParaRPr lang="en-US" altLang="en-US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all are there in your Core Team?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Name/ Position/ Role/Background :</a:t>
            </a:r>
            <a:endParaRPr lang="en-US" altLang="en-US" sz="1600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Name/ Position/ Role/Background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Name/ Position/ Role/Background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immediate help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Sales &amp; Marketing Straggles – How are you planning to market your product?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Point#3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6781</TotalTime>
  <Words>205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Gill Sans MT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Microsoft account</cp:lastModifiedBy>
  <cp:revision>56</cp:revision>
  <dcterms:created xsi:type="dcterms:W3CDTF">2018-10-25T17:39:21Z</dcterms:created>
  <dcterms:modified xsi:type="dcterms:W3CDTF">2022-10-19T08:38:47Z</dcterms:modified>
</cp:coreProperties>
</file>