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825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2DA3E3-E981-4249-9599-8A27F03F36AD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ijeshvishwakarma1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Sagar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Smart City Transport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743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brijeshvishwakarma10@gmail.com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lvl="0" algn="ctr">
              <a:spcBef>
                <a:spcPct val="0"/>
              </a:spcBef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7805001768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495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err="1" smtClean="0">
                <a:solidFill>
                  <a:schemeClr val="tx1">
                    <a:tint val="75000"/>
                  </a:schemeClr>
                </a:solidFill>
              </a:rPr>
              <a:t>Sagar</a:t>
            </a: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</a:rPr>
              <a:t> M.P.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1828800"/>
            <a:ext cx="6400800" cy="914400"/>
          </a:xfrm>
          <a:prstGeom prst="rect">
            <a:avLst/>
          </a:prstGeom>
        </p:spPr>
        <p:txBody>
          <a:bodyPr vert="horz" lIns="45720" rIns="45720">
            <a:normAutofit fontScale="55000" lnSpcReduction="20000"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b="1" dirty="0" smtClean="0">
                <a:solidFill>
                  <a:schemeClr val="tx2"/>
                </a:solidFill>
              </a:rPr>
              <a:t>           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3800" b="1" dirty="0" smtClean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sz="5800" b="1" dirty="0" err="1" smtClean="0">
                <a:solidFill>
                  <a:srgbClr val="FFC000"/>
                </a:solidFill>
              </a:rPr>
              <a:t>Mr.Brijesh</a:t>
            </a:r>
            <a:r>
              <a:rPr lang="en-US" sz="5800" b="1" dirty="0" smtClean="0">
                <a:solidFill>
                  <a:srgbClr val="FFC000"/>
                </a:solidFill>
              </a:rPr>
              <a:t> </a:t>
            </a:r>
            <a:r>
              <a:rPr lang="en-US" sz="5800" b="1" dirty="0" err="1" smtClean="0">
                <a:solidFill>
                  <a:srgbClr val="FFC000"/>
                </a:solidFill>
              </a:rPr>
              <a:t>Vishwakarma</a:t>
            </a:r>
            <a:r>
              <a:rPr lang="en-US" sz="5800" b="1" dirty="0" smtClean="0">
                <a:solidFill>
                  <a:srgbClr val="FFC000"/>
                </a:solidFill>
              </a:rPr>
              <a:t>	</a:t>
            </a:r>
            <a:r>
              <a:rPr lang="en-US" sz="2700" b="1" dirty="0" smtClean="0">
                <a:solidFill>
                  <a:schemeClr val="tx2"/>
                </a:solidFill>
              </a:rPr>
              <a:t>	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whom competitor or group of people you will target to execute your idea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Local Transporter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Old taxi Service provider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Government Body.</a:t>
            </a:r>
          </a:p>
          <a:p>
            <a:pPr marL="109728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or Target Group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5 Rs. Fixed charges then 1Rs/Km.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 Example In Auto 6 Passenger carry So fixed charges is 30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Rs. And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auto run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only 5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Km.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 earning 30 Rs and 5 km EV Cost is 70 paisa /KM so 0.70x5=3.50 rs Maintenance 0.50x5=2.50Rs.Taxes 1x5=5 Total  Expenses 11, So 30-11=19 Saving. Driver Salary is 30percent of Profit 5.70  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Earning 30Rs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–Expenses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16.70 Rs.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=13.30 Profit 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13.30 /5= 2.66 /Km approx.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or Profitability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This is implement by Government,Smart city or Private Company.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Overall India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Best Service for Costumer, Monitoring of every Passenger and Driver.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Employment generate for Driver  Access card seller. 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Problem Solving:-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Remark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6187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Details </a:t>
            </a:r>
            <a:r>
              <a:rPr lang="en-US" dirty="0" smtClean="0">
                <a:solidFill>
                  <a:srgbClr val="00B050"/>
                </a:solidFill>
              </a:rPr>
              <a:t>–To Provide a Low fare,Safe,Smart transport .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Idea- Smart Public Transport   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32766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Them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– </a:t>
            </a:r>
            <a:r>
              <a:rPr lang="en-US" sz="51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Online &amp; Smart Public transport service provide.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n-US" sz="5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4267200"/>
            <a:ext cx="8229600" cy="1261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 a Cheep &amp; Smart public Transport service for all.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7764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Costly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&amp; Non equal Fare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Old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&amp; Uncomfortable Taxi.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Overloading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Untrained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taxi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driver.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Air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Pollution &amp; Noise Pollution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No any monitoring of Crime.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4078" indent="-514350"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3886200"/>
            <a:ext cx="8229600" cy="228600"/>
          </a:xfrm>
          <a:prstGeom prst="rect">
            <a:avLst/>
          </a:prstGeom>
        </p:spPr>
        <p:txBody>
          <a:bodyPr vert="horz" rtlCol="0" anchor="ctr">
            <a:normAutofit fontScale="2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4038600"/>
            <a:ext cx="8229600" cy="1719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91001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Transport are connect together ( Trams, City Bus,Taxi,Auto)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Equal Fare for all.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 Over loading.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Fare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payment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Asses card,QRcode,Through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App.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New EV auto and Taxi replace from old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Taxi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Closely Monitor every passenger and Taxi driver. </a:t>
            </a:r>
          </a:p>
          <a:p>
            <a:pPr lvl="0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Alarm Install for any emergency.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Solution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58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24072"/>
          </a:xfrm>
        </p:spPr>
        <p:txBody>
          <a:bodyPr/>
          <a:lstStyle/>
          <a:p>
            <a:r>
              <a:rPr lang="en-US" dirty="0" smtClean="0"/>
              <a:t>Access Card .</a:t>
            </a:r>
          </a:p>
          <a:p>
            <a:r>
              <a:rPr lang="en-US" dirty="0" smtClean="0"/>
              <a:t>QR Code Scanner.</a:t>
            </a:r>
          </a:p>
          <a:p>
            <a:r>
              <a:rPr lang="en-US" dirty="0" smtClean="0"/>
              <a:t>Thumb or Palm Reader .</a:t>
            </a:r>
          </a:p>
          <a:p>
            <a:r>
              <a:rPr lang="en-US" dirty="0" smtClean="0"/>
              <a:t>GPS.</a:t>
            </a:r>
          </a:p>
          <a:p>
            <a:r>
              <a:rPr lang="en-US" dirty="0" smtClean="0"/>
              <a:t>Emergency Alarm.</a:t>
            </a:r>
          </a:p>
          <a:p>
            <a:r>
              <a:rPr lang="en-US" dirty="0" smtClean="0"/>
              <a:t>CCTV Camera.</a:t>
            </a:r>
          </a:p>
          <a:p>
            <a:r>
              <a:rPr lang="en-US" dirty="0" smtClean="0"/>
              <a:t>FM Radio for Entertainment.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Install In Vehicle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62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19400" y="2437449"/>
            <a:ext cx="2971800" cy="21336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Connect With Software, GPS 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31"/>
            <a:ext cx="3352800" cy="220393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514600" y="2397369"/>
            <a:ext cx="609600" cy="345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MY\AppData\Local\Microsoft\Windows\INetCache\IE\APCXYV0L\8039949514_6aaac0988b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743200" cy="25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2133600" cy="233289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514600" y="4038600"/>
            <a:ext cx="609600" cy="49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08320" y="2303584"/>
            <a:ext cx="51043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18967" y="4038600"/>
            <a:ext cx="685800" cy="28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7600" y="213960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Rail Bus , City Bus Taxi, Auto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32" y="583293"/>
            <a:ext cx="3155580" cy="16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Fare paid by Assess card,QRcode,Through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App, Thumb &amp; Palm Impression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vending Machine For QR Card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MY\AppData\Local\Microsoft\Windows\INetCache\IE\APCXYV0L\4305911075_3f5f498b1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2252337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Y\AppData\Local\Microsoft\Windows\INetCache\IE\909MUFN7\mobile-ap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26532"/>
            <a:ext cx="2922226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Y\AppData\Local\Microsoft\Windows\INetCache\IE\APCXYV0L\qr-code-156717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657601"/>
            <a:ext cx="2428268" cy="2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Y\AppData\Local\Microsoft\Windows\INetCache\IE\RZG2TMMZ\berlin-bike-vending-machine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590800"/>
            <a:ext cx="228082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Y\AppData\Local\Microsoft\Windows\INetCache\IE\RZG2TMMZ\56148002_3dcec70050_z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3200400" cy="248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Problem Solving of City Transport.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Provide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comfortable cheep &amp; safe transport.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Motivate for Use public transport 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All service are provide at one Place.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Pollution (Noise &amp; Air) free  Environment Provide.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Centralized all Service.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New Employment Generation.</a:t>
            </a:r>
          </a:p>
          <a:p>
            <a:pPr marL="109728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Aim/Vision/Goal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EV Based City Bus, Trams ,Taxi, Auto.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Access card and QR code Card for all type of fare payment.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Training for taxi driver.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 Pollution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New Employment Generate .</a:t>
            </a:r>
          </a:p>
          <a:p>
            <a:pPr marL="109728" indent="0"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</TotalTime>
  <Words>419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Sagar Smart City Transport </vt:lpstr>
      <vt:lpstr>Idea- Smart Public Transport   </vt:lpstr>
      <vt:lpstr>Problem</vt:lpstr>
      <vt:lpstr>Solution </vt:lpstr>
      <vt:lpstr>Equipment Install In Vehicle</vt:lpstr>
      <vt:lpstr>PowerPoint Presentation</vt:lpstr>
      <vt:lpstr>PowerPoint Presentation</vt:lpstr>
      <vt:lpstr>Aim/Vision/Goal</vt:lpstr>
      <vt:lpstr>Services</vt:lpstr>
      <vt:lpstr>Competitor or Target Group </vt:lpstr>
      <vt:lpstr>Revenue or Profitability </vt:lpstr>
      <vt:lpstr>Other Important Remark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Name</dc:title>
  <dc:creator>admin</dc:creator>
  <cp:lastModifiedBy>MY</cp:lastModifiedBy>
  <cp:revision>33</cp:revision>
  <dcterms:created xsi:type="dcterms:W3CDTF">2021-12-14T09:13:32Z</dcterms:created>
  <dcterms:modified xsi:type="dcterms:W3CDTF">2022-12-18T15:59:27Z</dcterms:modified>
</cp:coreProperties>
</file>