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59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Paul, Nitin (EXT)" userId="3e5c70a5-b6b5-41bb-99a2-9adf087bf86d" providerId="ADAL" clId="{101BEDFC-F414-4159-A66C-8751772522F2}"/>
    <pc:docChg chg="undo custSel addSld modSld">
      <pc:chgData name="Jose Paul, Nitin (EXT)" userId="3e5c70a5-b6b5-41bb-99a2-9adf087bf86d" providerId="ADAL" clId="{101BEDFC-F414-4159-A66C-8751772522F2}" dt="2025-02-07T14:09:46.599" v="383" actId="1076"/>
      <pc:docMkLst>
        <pc:docMk/>
      </pc:docMkLst>
      <pc:sldChg chg="addSp delSp modSp mod">
        <pc:chgData name="Jose Paul, Nitin (EXT)" userId="3e5c70a5-b6b5-41bb-99a2-9adf087bf86d" providerId="ADAL" clId="{101BEDFC-F414-4159-A66C-8751772522F2}" dt="2025-02-07T13:44:35.815" v="366" actId="20577"/>
        <pc:sldMkLst>
          <pc:docMk/>
          <pc:sldMk cId="3891573097" sldId="257"/>
        </pc:sldMkLst>
        <pc:spChg chg="mod">
          <ac:chgData name="Jose Paul, Nitin (EXT)" userId="3e5c70a5-b6b5-41bb-99a2-9adf087bf86d" providerId="ADAL" clId="{101BEDFC-F414-4159-A66C-8751772522F2}" dt="2025-02-07T13:44:35.815" v="366" actId="20577"/>
          <ac:spMkLst>
            <pc:docMk/>
            <pc:sldMk cId="3891573097" sldId="257"/>
            <ac:spMk id="3" creationId="{B23FB75D-03AF-7829-33CA-627576D01683}"/>
          </ac:spMkLst>
        </pc:spChg>
        <pc:picChg chg="add del">
          <ac:chgData name="Jose Paul, Nitin (EXT)" userId="3e5c70a5-b6b5-41bb-99a2-9adf087bf86d" providerId="ADAL" clId="{101BEDFC-F414-4159-A66C-8751772522F2}" dt="2025-02-06T05:14:04.370" v="2" actId="22"/>
          <ac:picMkLst>
            <pc:docMk/>
            <pc:sldMk cId="3891573097" sldId="257"/>
            <ac:picMk id="5" creationId="{5C3094AA-AC05-0571-1E41-A685F4EEDF88}"/>
          </ac:picMkLst>
        </pc:picChg>
        <pc:picChg chg="add del">
          <ac:chgData name="Jose Paul, Nitin (EXT)" userId="3e5c70a5-b6b5-41bb-99a2-9adf087bf86d" providerId="ADAL" clId="{101BEDFC-F414-4159-A66C-8751772522F2}" dt="2025-02-06T05:14:13.067" v="4" actId="22"/>
          <ac:picMkLst>
            <pc:docMk/>
            <pc:sldMk cId="3891573097" sldId="257"/>
            <ac:picMk id="7" creationId="{F38007CC-CCF2-8592-71C9-A6643EB4FF92}"/>
          </ac:picMkLst>
        </pc:picChg>
        <pc:picChg chg="del">
          <ac:chgData name="Jose Paul, Nitin (EXT)" userId="3e5c70a5-b6b5-41bb-99a2-9adf087bf86d" providerId="ADAL" clId="{101BEDFC-F414-4159-A66C-8751772522F2}" dt="2025-02-06T05:12:32.098" v="0" actId="478"/>
          <ac:picMkLst>
            <pc:docMk/>
            <pc:sldMk cId="3891573097" sldId="257"/>
            <ac:picMk id="8" creationId="{A5283E6D-37DA-4102-F4BA-50334E5B8D53}"/>
          </ac:picMkLst>
        </pc:picChg>
        <pc:picChg chg="add mod">
          <ac:chgData name="Jose Paul, Nitin (EXT)" userId="3e5c70a5-b6b5-41bb-99a2-9adf087bf86d" providerId="ADAL" clId="{101BEDFC-F414-4159-A66C-8751772522F2}" dt="2025-02-06T05:14:26.560" v="6" actId="1076"/>
          <ac:picMkLst>
            <pc:docMk/>
            <pc:sldMk cId="3891573097" sldId="257"/>
            <ac:picMk id="10" creationId="{7B028AED-4497-DBC5-5729-41E6EA338616}"/>
          </ac:picMkLst>
        </pc:picChg>
      </pc:sldChg>
      <pc:sldChg chg="modSp mod">
        <pc:chgData name="Jose Paul, Nitin (EXT)" userId="3e5c70a5-b6b5-41bb-99a2-9adf087bf86d" providerId="ADAL" clId="{101BEDFC-F414-4159-A66C-8751772522F2}" dt="2025-02-07T13:45:20.136" v="370" actId="20577"/>
        <pc:sldMkLst>
          <pc:docMk/>
          <pc:sldMk cId="3274606700" sldId="258"/>
        </pc:sldMkLst>
        <pc:spChg chg="mod">
          <ac:chgData name="Jose Paul, Nitin (EXT)" userId="3e5c70a5-b6b5-41bb-99a2-9adf087bf86d" providerId="ADAL" clId="{101BEDFC-F414-4159-A66C-8751772522F2}" dt="2025-02-07T13:45:20.136" v="370" actId="20577"/>
          <ac:spMkLst>
            <pc:docMk/>
            <pc:sldMk cId="3274606700" sldId="258"/>
            <ac:spMk id="3" creationId="{DC644AED-04E2-53D5-69B3-14B4257C6E67}"/>
          </ac:spMkLst>
        </pc:spChg>
      </pc:sldChg>
      <pc:sldChg chg="addSp delSp modSp new mod">
        <pc:chgData name="Jose Paul, Nitin (EXT)" userId="3e5c70a5-b6b5-41bb-99a2-9adf087bf86d" providerId="ADAL" clId="{101BEDFC-F414-4159-A66C-8751772522F2}" dt="2025-02-07T14:09:46.599" v="383" actId="1076"/>
        <pc:sldMkLst>
          <pc:docMk/>
          <pc:sldMk cId="3216218307" sldId="264"/>
        </pc:sldMkLst>
        <pc:spChg chg="del">
          <ac:chgData name="Jose Paul, Nitin (EXT)" userId="3e5c70a5-b6b5-41bb-99a2-9adf087bf86d" providerId="ADAL" clId="{101BEDFC-F414-4159-A66C-8751772522F2}" dt="2025-02-07T14:09:40.948" v="380" actId="478"/>
          <ac:spMkLst>
            <pc:docMk/>
            <pc:sldMk cId="3216218307" sldId="264"/>
            <ac:spMk id="2" creationId="{799FFBCF-6CD7-46D9-9821-D02CA66151AD}"/>
          </ac:spMkLst>
        </pc:spChg>
        <pc:spChg chg="del">
          <ac:chgData name="Jose Paul, Nitin (EXT)" userId="3e5c70a5-b6b5-41bb-99a2-9adf087bf86d" providerId="ADAL" clId="{101BEDFC-F414-4159-A66C-8751772522F2}" dt="2025-02-07T14:08:55.675" v="372"/>
          <ac:spMkLst>
            <pc:docMk/>
            <pc:sldMk cId="3216218307" sldId="264"/>
            <ac:spMk id="3" creationId="{1CE9116D-37BA-5783-9BDA-F687B1F686AF}"/>
          </ac:spMkLst>
        </pc:spChg>
        <pc:spChg chg="add del mod">
          <ac:chgData name="Jose Paul, Nitin (EXT)" userId="3e5c70a5-b6b5-41bb-99a2-9adf087bf86d" providerId="ADAL" clId="{101BEDFC-F414-4159-A66C-8751772522F2}" dt="2025-02-07T14:09:00.037" v="374" actId="478"/>
          <ac:spMkLst>
            <pc:docMk/>
            <pc:sldMk cId="3216218307" sldId="264"/>
            <ac:spMk id="4" creationId="{3A37330E-27D5-086A-DFA5-15CD8C48A8F1}"/>
          </ac:spMkLst>
        </pc:spChg>
        <pc:picChg chg="add mod">
          <ac:chgData name="Jose Paul, Nitin (EXT)" userId="3e5c70a5-b6b5-41bb-99a2-9adf087bf86d" providerId="ADAL" clId="{101BEDFC-F414-4159-A66C-8751772522F2}" dt="2025-02-07T14:09:46.599" v="383" actId="1076"/>
          <ac:picMkLst>
            <pc:docMk/>
            <pc:sldMk cId="3216218307" sldId="264"/>
            <ac:picMk id="6" creationId="{E2484A8F-D93D-B9A4-0B69-2C8F18E2F77F}"/>
          </ac:picMkLst>
        </pc:picChg>
      </pc:sldChg>
    </pc:docChg>
  </pc:docChgLst>
  <pc:docChgLst>
    <pc:chgData name="Jose Paul, Nitin (EXT)" userId="3e5c70a5-b6b5-41bb-99a2-9adf087bf86d" providerId="ADAL" clId="{9C10745C-0CD9-4483-AE7D-50241F4676F9}"/>
    <pc:docChg chg="undo custSel addSld modSld sldOrd">
      <pc:chgData name="Jose Paul, Nitin (EXT)" userId="3e5c70a5-b6b5-41bb-99a2-9adf087bf86d" providerId="ADAL" clId="{9C10745C-0CD9-4483-AE7D-50241F4676F9}" dt="2025-01-17T09:43:42.347" v="1104" actId="255"/>
      <pc:docMkLst>
        <pc:docMk/>
      </pc:docMkLst>
      <pc:sldChg chg="addSp modSp mod setBg">
        <pc:chgData name="Jose Paul, Nitin (EXT)" userId="3e5c70a5-b6b5-41bb-99a2-9adf087bf86d" providerId="ADAL" clId="{9C10745C-0CD9-4483-AE7D-50241F4676F9}" dt="2025-01-17T04:59:45.101" v="1049" actId="26606"/>
        <pc:sldMkLst>
          <pc:docMk/>
          <pc:sldMk cId="1690627788" sldId="256"/>
        </pc:sldMkLst>
        <pc:spChg chg="mod">
          <ac:chgData name="Jose Paul, Nitin (EXT)" userId="3e5c70a5-b6b5-41bb-99a2-9adf087bf86d" providerId="ADAL" clId="{9C10745C-0CD9-4483-AE7D-50241F4676F9}" dt="2025-01-17T04:59:45.101" v="1049" actId="26606"/>
          <ac:spMkLst>
            <pc:docMk/>
            <pc:sldMk cId="1690627788" sldId="256"/>
            <ac:spMk id="2" creationId="{10E18539-6F39-B84D-850A-039F1600008A}"/>
          </ac:spMkLst>
        </pc:spChg>
        <pc:spChg chg="add">
          <ac:chgData name="Jose Paul, Nitin (EXT)" userId="3e5c70a5-b6b5-41bb-99a2-9adf087bf86d" providerId="ADAL" clId="{9C10745C-0CD9-4483-AE7D-50241F4676F9}" dt="2025-01-17T04:59:45.101" v="1049" actId="26606"/>
          <ac:spMkLst>
            <pc:docMk/>
            <pc:sldMk cId="1690627788" sldId="256"/>
            <ac:spMk id="7" creationId="{32D45EE4-C4F0-4F72-B1C6-39F596D138A9}"/>
          </ac:spMkLst>
        </pc:spChg>
        <pc:spChg chg="add">
          <ac:chgData name="Jose Paul, Nitin (EXT)" userId="3e5c70a5-b6b5-41bb-99a2-9adf087bf86d" providerId="ADAL" clId="{9C10745C-0CD9-4483-AE7D-50241F4676F9}" dt="2025-01-17T04:59:45.101" v="1049" actId="26606"/>
          <ac:spMkLst>
            <pc:docMk/>
            <pc:sldMk cId="1690627788" sldId="256"/>
            <ac:spMk id="9" creationId="{8C459BAD-4279-4A9D-B0C5-662C5F5ED21F}"/>
          </ac:spMkLst>
        </pc:spChg>
        <pc:spChg chg="add">
          <ac:chgData name="Jose Paul, Nitin (EXT)" userId="3e5c70a5-b6b5-41bb-99a2-9adf087bf86d" providerId="ADAL" clId="{9C10745C-0CD9-4483-AE7D-50241F4676F9}" dt="2025-01-17T04:59:45.101" v="1049" actId="26606"/>
          <ac:spMkLst>
            <pc:docMk/>
            <pc:sldMk cId="1690627788" sldId="256"/>
            <ac:spMk id="11" creationId="{0953BC39-9D68-40BE-BF3C-5C4EB782AF94}"/>
          </ac:spMkLst>
        </pc:spChg>
      </pc:sldChg>
      <pc:sldChg chg="addSp delSp modSp mod setBg">
        <pc:chgData name="Jose Paul, Nitin (EXT)" userId="3e5c70a5-b6b5-41bb-99a2-9adf087bf86d" providerId="ADAL" clId="{9C10745C-0CD9-4483-AE7D-50241F4676F9}" dt="2025-01-17T04:59:20.862" v="1045" actId="26606"/>
        <pc:sldMkLst>
          <pc:docMk/>
          <pc:sldMk cId="3891573097" sldId="257"/>
        </pc:sldMkLst>
        <pc:spChg chg="mod">
          <ac:chgData name="Jose Paul, Nitin (EXT)" userId="3e5c70a5-b6b5-41bb-99a2-9adf087bf86d" providerId="ADAL" clId="{9C10745C-0CD9-4483-AE7D-50241F4676F9}" dt="2025-01-17T04:59:20.862" v="1045" actId="26606"/>
          <ac:spMkLst>
            <pc:docMk/>
            <pc:sldMk cId="3891573097" sldId="257"/>
            <ac:spMk id="2" creationId="{06950487-884B-72CE-D4E1-27CDBD5751C8}"/>
          </ac:spMkLst>
        </pc:spChg>
        <pc:spChg chg="mod">
          <ac:chgData name="Jose Paul, Nitin (EXT)" userId="3e5c70a5-b6b5-41bb-99a2-9adf087bf86d" providerId="ADAL" clId="{9C10745C-0CD9-4483-AE7D-50241F4676F9}" dt="2025-01-17T04:59:20.862" v="1045" actId="26606"/>
          <ac:spMkLst>
            <pc:docMk/>
            <pc:sldMk cId="3891573097" sldId="257"/>
            <ac:spMk id="3" creationId="{B23FB75D-03AF-7829-33CA-627576D01683}"/>
          </ac:spMkLst>
        </pc:spChg>
        <pc:spChg chg="add">
          <ac:chgData name="Jose Paul, Nitin (EXT)" userId="3e5c70a5-b6b5-41bb-99a2-9adf087bf86d" providerId="ADAL" clId="{9C10745C-0CD9-4483-AE7D-50241F4676F9}" dt="2025-01-17T04:59:20.862" v="1045" actId="26606"/>
          <ac:spMkLst>
            <pc:docMk/>
            <pc:sldMk cId="3891573097" sldId="257"/>
            <ac:spMk id="11" creationId="{2B97F24A-32CE-4C1C-A50D-3016B394DCFB}"/>
          </ac:spMkLst>
        </pc:spChg>
        <pc:spChg chg="add">
          <ac:chgData name="Jose Paul, Nitin (EXT)" userId="3e5c70a5-b6b5-41bb-99a2-9adf087bf86d" providerId="ADAL" clId="{9C10745C-0CD9-4483-AE7D-50241F4676F9}" dt="2025-01-17T04:59:20.862" v="1045" actId="26606"/>
          <ac:spMkLst>
            <pc:docMk/>
            <pc:sldMk cId="3891573097" sldId="257"/>
            <ac:spMk id="13" creationId="{CD8B4F24-440B-49E9-B85D-733523DC064B}"/>
          </ac:spMkLst>
        </pc:spChg>
        <pc:picChg chg="del">
          <ac:chgData name="Jose Paul, Nitin (EXT)" userId="3e5c70a5-b6b5-41bb-99a2-9adf087bf86d" providerId="ADAL" clId="{9C10745C-0CD9-4483-AE7D-50241F4676F9}" dt="2025-01-17T04:11:25.827" v="6" actId="478"/>
          <ac:picMkLst>
            <pc:docMk/>
            <pc:sldMk cId="3891573097" sldId="257"/>
            <ac:picMk id="5" creationId="{9EB3F64B-9525-4903-27C6-B4659AB49093}"/>
          </ac:picMkLst>
        </pc:picChg>
        <pc:picChg chg="add mod">
          <ac:chgData name="Jose Paul, Nitin (EXT)" userId="3e5c70a5-b6b5-41bb-99a2-9adf087bf86d" providerId="ADAL" clId="{9C10745C-0CD9-4483-AE7D-50241F4676F9}" dt="2025-01-17T04:59:20.862" v="1045" actId="26606"/>
          <ac:picMkLst>
            <pc:docMk/>
            <pc:sldMk cId="3891573097" sldId="257"/>
            <ac:picMk id="6" creationId="{A7F1704C-50A3-361A-E4A5-5D68E3BA4C3D}"/>
          </ac:picMkLst>
        </pc:picChg>
      </pc:sldChg>
      <pc:sldChg chg="addSp modSp mod setBg">
        <pc:chgData name="Jose Paul, Nitin (EXT)" userId="3e5c70a5-b6b5-41bb-99a2-9adf087bf86d" providerId="ADAL" clId="{9C10745C-0CD9-4483-AE7D-50241F4676F9}" dt="2025-01-17T09:42:46.499" v="1089" actId="255"/>
        <pc:sldMkLst>
          <pc:docMk/>
          <pc:sldMk cId="3274606700" sldId="258"/>
        </pc:sldMkLst>
        <pc:spChg chg="mod">
          <ac:chgData name="Jose Paul, Nitin (EXT)" userId="3e5c70a5-b6b5-41bb-99a2-9adf087bf86d" providerId="ADAL" clId="{9C10745C-0CD9-4483-AE7D-50241F4676F9}" dt="2025-01-17T09:42:46.499" v="1089" actId="255"/>
          <ac:spMkLst>
            <pc:docMk/>
            <pc:sldMk cId="3274606700" sldId="258"/>
            <ac:spMk id="2" creationId="{8917698C-BD50-5226-031C-3588F2A9B40D}"/>
          </ac:spMkLst>
        </pc:spChg>
        <pc:spChg chg="mod">
          <ac:chgData name="Jose Paul, Nitin (EXT)" userId="3e5c70a5-b6b5-41bb-99a2-9adf087bf86d" providerId="ADAL" clId="{9C10745C-0CD9-4483-AE7D-50241F4676F9}" dt="2025-01-17T04:59:54.502" v="1050" actId="26606"/>
          <ac:spMkLst>
            <pc:docMk/>
            <pc:sldMk cId="3274606700" sldId="258"/>
            <ac:spMk id="3" creationId="{DC644AED-04E2-53D5-69B3-14B4257C6E67}"/>
          </ac:spMkLst>
        </pc:spChg>
        <pc:spChg chg="add">
          <ac:chgData name="Jose Paul, Nitin (EXT)" userId="3e5c70a5-b6b5-41bb-99a2-9adf087bf86d" providerId="ADAL" clId="{9C10745C-0CD9-4483-AE7D-50241F4676F9}" dt="2025-01-17T04:59:54.502" v="1050" actId="26606"/>
          <ac:spMkLst>
            <pc:docMk/>
            <pc:sldMk cId="3274606700" sldId="258"/>
            <ac:spMk id="8" creationId="{100EDD19-6802-4EC3-95CE-CFFAB042CFD6}"/>
          </ac:spMkLst>
        </pc:spChg>
        <pc:spChg chg="add">
          <ac:chgData name="Jose Paul, Nitin (EXT)" userId="3e5c70a5-b6b5-41bb-99a2-9adf087bf86d" providerId="ADAL" clId="{9C10745C-0CD9-4483-AE7D-50241F4676F9}" dt="2025-01-17T04:59:54.502" v="1050" actId="26606"/>
          <ac:spMkLst>
            <pc:docMk/>
            <pc:sldMk cId="3274606700" sldId="258"/>
            <ac:spMk id="10" creationId="{DB17E863-922E-4C26-BD64-E8FD41D28661}"/>
          </ac:spMkLst>
        </pc:spChg>
      </pc:sldChg>
      <pc:sldChg chg="addSp delSp modSp mod setBg">
        <pc:chgData name="Jose Paul, Nitin (EXT)" userId="3e5c70a5-b6b5-41bb-99a2-9adf087bf86d" providerId="ADAL" clId="{9C10745C-0CD9-4483-AE7D-50241F4676F9}" dt="2025-01-17T09:43:42.347" v="1104" actId="255"/>
        <pc:sldMkLst>
          <pc:docMk/>
          <pc:sldMk cId="716627309" sldId="259"/>
        </pc:sldMkLst>
        <pc:spChg chg="mod">
          <ac:chgData name="Jose Paul, Nitin (EXT)" userId="3e5c70a5-b6b5-41bb-99a2-9adf087bf86d" providerId="ADAL" clId="{9C10745C-0CD9-4483-AE7D-50241F4676F9}" dt="2025-01-17T09:43:42.347" v="1104" actId="255"/>
          <ac:spMkLst>
            <pc:docMk/>
            <pc:sldMk cId="716627309" sldId="259"/>
            <ac:spMk id="2" creationId="{39FDCB1E-5F91-8B82-0A08-DEF84F38B13B}"/>
          </ac:spMkLst>
        </pc:spChg>
        <pc:spChg chg="del">
          <ac:chgData name="Jose Paul, Nitin (EXT)" userId="3e5c70a5-b6b5-41bb-99a2-9adf087bf86d" providerId="ADAL" clId="{9C10745C-0CD9-4483-AE7D-50241F4676F9}" dt="2025-01-17T04:33:20.658" v="751" actId="478"/>
          <ac:spMkLst>
            <pc:docMk/>
            <pc:sldMk cId="716627309" sldId="259"/>
            <ac:spMk id="3" creationId="{77817575-9AFB-0481-6676-16C8E2A20071}"/>
          </ac:spMkLst>
        </pc:spChg>
        <pc:spChg chg="add del mod">
          <ac:chgData name="Jose Paul, Nitin (EXT)" userId="3e5c70a5-b6b5-41bb-99a2-9adf087bf86d" providerId="ADAL" clId="{9C10745C-0CD9-4483-AE7D-50241F4676F9}" dt="2025-01-17T04:33:27.204" v="752" actId="478"/>
          <ac:spMkLst>
            <pc:docMk/>
            <pc:sldMk cId="716627309" sldId="259"/>
            <ac:spMk id="5" creationId="{0D2C3CC0-327A-D6F7-42F9-CF3F24BA9C71}"/>
          </ac:spMkLst>
        </pc:spChg>
        <pc:spChg chg="add">
          <ac:chgData name="Jose Paul, Nitin (EXT)" userId="3e5c70a5-b6b5-41bb-99a2-9adf087bf86d" providerId="ADAL" clId="{9C10745C-0CD9-4483-AE7D-50241F4676F9}" dt="2025-01-17T05:00:54.494" v="1054" actId="26606"/>
          <ac:spMkLst>
            <pc:docMk/>
            <pc:sldMk cId="716627309" sldId="259"/>
            <ac:spMk id="14" creationId="{BCED4D40-4B67-4331-AC48-79B82B4A47D8}"/>
          </ac:spMkLst>
        </pc:spChg>
        <pc:spChg chg="add">
          <ac:chgData name="Jose Paul, Nitin (EXT)" userId="3e5c70a5-b6b5-41bb-99a2-9adf087bf86d" providerId="ADAL" clId="{9C10745C-0CD9-4483-AE7D-50241F4676F9}" dt="2025-01-17T05:00:54.494" v="1054" actId="26606"/>
          <ac:spMkLst>
            <pc:docMk/>
            <pc:sldMk cId="716627309" sldId="259"/>
            <ac:spMk id="16" creationId="{670CEDEF-4F34-412E-84EE-329C1E936AF5}"/>
          </ac:spMkLst>
        </pc:spChg>
        <pc:picChg chg="add del mod">
          <ac:chgData name="Jose Paul, Nitin (EXT)" userId="3e5c70a5-b6b5-41bb-99a2-9adf087bf86d" providerId="ADAL" clId="{9C10745C-0CD9-4483-AE7D-50241F4676F9}" dt="2025-01-17T04:45:04.536" v="773" actId="478"/>
          <ac:picMkLst>
            <pc:docMk/>
            <pc:sldMk cId="716627309" sldId="259"/>
            <ac:picMk id="7" creationId="{E0482AAB-4A80-E0BB-C062-4C4A756D4D28}"/>
          </ac:picMkLst>
        </pc:picChg>
        <pc:picChg chg="add mod">
          <ac:chgData name="Jose Paul, Nitin (EXT)" userId="3e5c70a5-b6b5-41bb-99a2-9adf087bf86d" providerId="ADAL" clId="{9C10745C-0CD9-4483-AE7D-50241F4676F9}" dt="2025-01-17T05:01:00.605" v="1056" actId="1076"/>
          <ac:picMkLst>
            <pc:docMk/>
            <pc:sldMk cId="716627309" sldId="259"/>
            <ac:picMk id="9" creationId="{A58E4DD4-93F5-A642-188B-09998E84D0DA}"/>
          </ac:picMkLst>
        </pc:picChg>
      </pc:sldChg>
      <pc:sldChg chg="addSp delSp modSp mod setBg addAnim delAnim">
        <pc:chgData name="Jose Paul, Nitin (EXT)" userId="3e5c70a5-b6b5-41bb-99a2-9adf087bf86d" providerId="ADAL" clId="{9C10745C-0CD9-4483-AE7D-50241F4676F9}" dt="2025-01-17T05:01:33.153" v="1063" actId="26606"/>
        <pc:sldMkLst>
          <pc:docMk/>
          <pc:sldMk cId="2822199611" sldId="260"/>
        </pc:sldMkLst>
        <pc:spChg chg="mod">
          <ac:chgData name="Jose Paul, Nitin (EXT)" userId="3e5c70a5-b6b5-41bb-99a2-9adf087bf86d" providerId="ADAL" clId="{9C10745C-0CD9-4483-AE7D-50241F4676F9}" dt="2025-01-17T05:01:33.153" v="1063" actId="26606"/>
          <ac:spMkLst>
            <pc:docMk/>
            <pc:sldMk cId="2822199611" sldId="260"/>
            <ac:spMk id="2" creationId="{A3831DED-96C4-A9A4-8750-EE4BBB9946D6}"/>
          </ac:spMkLst>
        </pc:spChg>
        <pc:spChg chg="add del">
          <ac:chgData name="Jose Paul, Nitin (EXT)" userId="3e5c70a5-b6b5-41bb-99a2-9adf087bf86d" providerId="ADAL" clId="{9C10745C-0CD9-4483-AE7D-50241F4676F9}" dt="2025-01-17T05:01:33.153" v="1062" actId="26606"/>
          <ac:spMkLst>
            <pc:docMk/>
            <pc:sldMk cId="2822199611" sldId="260"/>
            <ac:spMk id="7" creationId="{943CAA20-3569-4189-9E48-239A229A86CA}"/>
          </ac:spMkLst>
        </pc:spChg>
        <pc:spChg chg="add del">
          <ac:chgData name="Jose Paul, Nitin (EXT)" userId="3e5c70a5-b6b5-41bb-99a2-9adf087bf86d" providerId="ADAL" clId="{9C10745C-0CD9-4483-AE7D-50241F4676F9}" dt="2025-01-17T05:01:25.216" v="1060" actId="26606"/>
          <ac:spMkLst>
            <pc:docMk/>
            <pc:sldMk cId="2822199611" sldId="260"/>
            <ac:spMk id="9" creationId="{BCED4D40-4B67-4331-AC48-79B82B4A47D8}"/>
          </ac:spMkLst>
        </pc:spChg>
        <pc:spChg chg="add del">
          <ac:chgData name="Jose Paul, Nitin (EXT)" userId="3e5c70a5-b6b5-41bb-99a2-9adf087bf86d" providerId="ADAL" clId="{9C10745C-0CD9-4483-AE7D-50241F4676F9}" dt="2025-01-17T05:01:25.216" v="1060" actId="26606"/>
          <ac:spMkLst>
            <pc:docMk/>
            <pc:sldMk cId="2822199611" sldId="260"/>
            <ac:spMk id="11" creationId="{670CEDEF-4F34-412E-84EE-329C1E936AF5}"/>
          </ac:spMkLst>
        </pc:spChg>
        <pc:spChg chg="add del">
          <ac:chgData name="Jose Paul, Nitin (EXT)" userId="3e5c70a5-b6b5-41bb-99a2-9adf087bf86d" providerId="ADAL" clId="{9C10745C-0CD9-4483-AE7D-50241F4676F9}" dt="2025-01-17T05:01:33.153" v="1062" actId="26606"/>
          <ac:spMkLst>
            <pc:docMk/>
            <pc:sldMk cId="2822199611" sldId="260"/>
            <ac:spMk id="13" creationId="{DA542B6D-E775-4832-91DC-2D20F857813A}"/>
          </ac:spMkLst>
        </pc:spChg>
        <pc:spChg chg="add">
          <ac:chgData name="Jose Paul, Nitin (EXT)" userId="3e5c70a5-b6b5-41bb-99a2-9adf087bf86d" providerId="ADAL" clId="{9C10745C-0CD9-4483-AE7D-50241F4676F9}" dt="2025-01-17T05:01:33.153" v="1063" actId="26606"/>
          <ac:spMkLst>
            <pc:docMk/>
            <pc:sldMk cId="2822199611" sldId="260"/>
            <ac:spMk id="15" creationId="{289ED1AA-8684-4D37-B208-8777E1A7780D}"/>
          </ac:spMkLst>
        </pc:spChg>
        <pc:spChg chg="add">
          <ac:chgData name="Jose Paul, Nitin (EXT)" userId="3e5c70a5-b6b5-41bb-99a2-9adf087bf86d" providerId="ADAL" clId="{9C10745C-0CD9-4483-AE7D-50241F4676F9}" dt="2025-01-17T05:01:33.153" v="1063" actId="26606"/>
          <ac:spMkLst>
            <pc:docMk/>
            <pc:sldMk cId="2822199611" sldId="260"/>
            <ac:spMk id="16" creationId="{4180E01B-B1F4-437C-807D-1C930718EE64}"/>
          </ac:spMkLst>
        </pc:spChg>
        <pc:spChg chg="add">
          <ac:chgData name="Jose Paul, Nitin (EXT)" userId="3e5c70a5-b6b5-41bb-99a2-9adf087bf86d" providerId="ADAL" clId="{9C10745C-0CD9-4483-AE7D-50241F4676F9}" dt="2025-01-17T05:01:33.153" v="1063" actId="26606"/>
          <ac:spMkLst>
            <pc:docMk/>
            <pc:sldMk cId="2822199611" sldId="260"/>
            <ac:spMk id="17" creationId="{41F77738-2AF0-4750-A0C7-F97C2C17590E}"/>
          </ac:spMkLst>
        </pc:spChg>
        <pc:picChg chg="add del">
          <ac:chgData name="Jose Paul, Nitin (EXT)" userId="3e5c70a5-b6b5-41bb-99a2-9adf087bf86d" providerId="ADAL" clId="{9C10745C-0CD9-4483-AE7D-50241F4676F9}" dt="2025-01-17T05:01:25.216" v="1060" actId="26606"/>
          <ac:picMkLst>
            <pc:docMk/>
            <pc:sldMk cId="2822199611" sldId="260"/>
            <ac:picMk id="6" creationId="{EB789477-50AA-256C-AC82-7532971FF321}"/>
          </ac:picMkLst>
        </pc:picChg>
      </pc:sldChg>
      <pc:sldChg chg="addSp modSp mod setBg">
        <pc:chgData name="Jose Paul, Nitin (EXT)" userId="3e5c70a5-b6b5-41bb-99a2-9adf087bf86d" providerId="ADAL" clId="{9C10745C-0CD9-4483-AE7D-50241F4676F9}" dt="2025-01-17T05:00:06.305" v="1051" actId="20577"/>
        <pc:sldMkLst>
          <pc:docMk/>
          <pc:sldMk cId="3656999295" sldId="261"/>
        </pc:sldMkLst>
        <pc:spChg chg="mod">
          <ac:chgData name="Jose Paul, Nitin (EXT)" userId="3e5c70a5-b6b5-41bb-99a2-9adf087bf86d" providerId="ADAL" clId="{9C10745C-0CD9-4483-AE7D-50241F4676F9}" dt="2025-01-17T05:00:06.305" v="1051" actId="20577"/>
          <ac:spMkLst>
            <pc:docMk/>
            <pc:sldMk cId="3656999295" sldId="261"/>
            <ac:spMk id="2" creationId="{B7401891-5009-A6E6-9205-CDA7AACD8E84}"/>
          </ac:spMkLst>
        </pc:spChg>
        <pc:spChg chg="mod">
          <ac:chgData name="Jose Paul, Nitin (EXT)" userId="3e5c70a5-b6b5-41bb-99a2-9adf087bf86d" providerId="ADAL" clId="{9C10745C-0CD9-4483-AE7D-50241F4676F9}" dt="2025-01-17T04:59:27.966" v="1046" actId="26606"/>
          <ac:spMkLst>
            <pc:docMk/>
            <pc:sldMk cId="3656999295" sldId="261"/>
            <ac:spMk id="6" creationId="{4B181B6B-C5A4-2BA2-8829-3E3243FEE3B8}"/>
          </ac:spMkLst>
        </pc:spChg>
        <pc:spChg chg="add">
          <ac:chgData name="Jose Paul, Nitin (EXT)" userId="3e5c70a5-b6b5-41bb-99a2-9adf087bf86d" providerId="ADAL" clId="{9C10745C-0CD9-4483-AE7D-50241F4676F9}" dt="2025-01-17T04:59:27.966" v="1046" actId="26606"/>
          <ac:spMkLst>
            <pc:docMk/>
            <pc:sldMk cId="3656999295" sldId="261"/>
            <ac:spMk id="11" creationId="{2B97F24A-32CE-4C1C-A50D-3016B394DCFB}"/>
          </ac:spMkLst>
        </pc:spChg>
        <pc:spChg chg="add">
          <ac:chgData name="Jose Paul, Nitin (EXT)" userId="3e5c70a5-b6b5-41bb-99a2-9adf087bf86d" providerId="ADAL" clId="{9C10745C-0CD9-4483-AE7D-50241F4676F9}" dt="2025-01-17T04:59:27.966" v="1046" actId="26606"/>
          <ac:spMkLst>
            <pc:docMk/>
            <pc:sldMk cId="3656999295" sldId="261"/>
            <ac:spMk id="13" creationId="{CD8B4F24-440B-49E9-B85D-733523DC064B}"/>
          </ac:spMkLst>
        </pc:spChg>
        <pc:picChg chg="mod ord">
          <ac:chgData name="Jose Paul, Nitin (EXT)" userId="3e5c70a5-b6b5-41bb-99a2-9adf087bf86d" providerId="ADAL" clId="{9C10745C-0CD9-4483-AE7D-50241F4676F9}" dt="2025-01-17T04:59:35.146" v="1048" actId="1076"/>
          <ac:picMkLst>
            <pc:docMk/>
            <pc:sldMk cId="3656999295" sldId="261"/>
            <ac:picMk id="5" creationId="{2741E072-DF37-F953-E4E4-216E9F5623FB}"/>
          </ac:picMkLst>
        </pc:picChg>
      </pc:sldChg>
      <pc:sldChg chg="addSp modSp add mod ord setBg">
        <pc:chgData name="Jose Paul, Nitin (EXT)" userId="3e5c70a5-b6b5-41bb-99a2-9adf087bf86d" providerId="ADAL" clId="{9C10745C-0CD9-4483-AE7D-50241F4676F9}" dt="2025-01-17T09:43:25.149" v="1103" actId="120"/>
        <pc:sldMkLst>
          <pc:docMk/>
          <pc:sldMk cId="1483781916" sldId="262"/>
        </pc:sldMkLst>
        <pc:spChg chg="mod">
          <ac:chgData name="Jose Paul, Nitin (EXT)" userId="3e5c70a5-b6b5-41bb-99a2-9adf087bf86d" providerId="ADAL" clId="{9C10745C-0CD9-4483-AE7D-50241F4676F9}" dt="2025-01-17T09:43:25.149" v="1103" actId="120"/>
          <ac:spMkLst>
            <pc:docMk/>
            <pc:sldMk cId="1483781916" sldId="262"/>
            <ac:spMk id="2" creationId="{39FDCB1E-5F91-8B82-0A08-DEF84F38B13B}"/>
          </ac:spMkLst>
        </pc:spChg>
        <pc:spChg chg="mod">
          <ac:chgData name="Jose Paul, Nitin (EXT)" userId="3e5c70a5-b6b5-41bb-99a2-9adf087bf86d" providerId="ADAL" clId="{9C10745C-0CD9-4483-AE7D-50241F4676F9}" dt="2025-01-17T05:02:39.441" v="1080" actId="20577"/>
          <ac:spMkLst>
            <pc:docMk/>
            <pc:sldMk cId="1483781916" sldId="262"/>
            <ac:spMk id="3" creationId="{77817575-9AFB-0481-6676-16C8E2A20071}"/>
          </ac:spMkLst>
        </pc:spChg>
        <pc:spChg chg="add">
          <ac:chgData name="Jose Paul, Nitin (EXT)" userId="3e5c70a5-b6b5-41bb-99a2-9adf087bf86d" providerId="ADAL" clId="{9C10745C-0CD9-4483-AE7D-50241F4676F9}" dt="2025-01-17T05:00:46.917" v="1053" actId="26606"/>
          <ac:spMkLst>
            <pc:docMk/>
            <pc:sldMk cId="1483781916" sldId="262"/>
            <ac:spMk id="10" creationId="{2B97F24A-32CE-4C1C-A50D-3016B394DCFB}"/>
          </ac:spMkLst>
        </pc:spChg>
        <pc:spChg chg="add">
          <ac:chgData name="Jose Paul, Nitin (EXT)" userId="3e5c70a5-b6b5-41bb-99a2-9adf087bf86d" providerId="ADAL" clId="{9C10745C-0CD9-4483-AE7D-50241F4676F9}" dt="2025-01-17T05:00:46.917" v="1053" actId="26606"/>
          <ac:spMkLst>
            <pc:docMk/>
            <pc:sldMk cId="1483781916" sldId="262"/>
            <ac:spMk id="12" creationId="{CD8B4F24-440B-49E9-B85D-733523DC064B}"/>
          </ac:spMkLst>
        </pc:spChg>
        <pc:picChg chg="add mod">
          <ac:chgData name="Jose Paul, Nitin (EXT)" userId="3e5c70a5-b6b5-41bb-99a2-9adf087bf86d" providerId="ADAL" clId="{9C10745C-0CD9-4483-AE7D-50241F4676F9}" dt="2025-01-17T05:00:46.917" v="1053" actId="26606"/>
          <ac:picMkLst>
            <pc:docMk/>
            <pc:sldMk cId="1483781916" sldId="262"/>
            <ac:picMk id="5" creationId="{69B577DF-04D4-409B-6E14-AC2604DCE0B1}"/>
          </ac:picMkLst>
        </pc:picChg>
      </pc:sldChg>
    </pc:docChg>
  </pc:docChgLst>
  <pc:docChgLst>
    <pc:chgData name="Jose Paul, Nitin (EXT)" userId="3e5c70a5-b6b5-41bb-99a2-9adf087bf86d" providerId="ADAL" clId="{E22EA869-EF78-44E4-AAA4-6A82F4D54ED6}"/>
    <pc:docChg chg="modSld">
      <pc:chgData name="Jose Paul, Nitin (EXT)" userId="3e5c70a5-b6b5-41bb-99a2-9adf087bf86d" providerId="ADAL" clId="{E22EA869-EF78-44E4-AAA4-6A82F4D54ED6}" dt="2025-03-11T02:55:09.277" v="4" actId="20577"/>
      <pc:docMkLst>
        <pc:docMk/>
      </pc:docMkLst>
      <pc:sldChg chg="modSp mod">
        <pc:chgData name="Jose Paul, Nitin (EXT)" userId="3e5c70a5-b6b5-41bb-99a2-9adf087bf86d" providerId="ADAL" clId="{E22EA869-EF78-44E4-AAA4-6A82F4D54ED6}" dt="2025-03-11T02:55:09.277" v="4" actId="20577"/>
        <pc:sldMkLst>
          <pc:docMk/>
          <pc:sldMk cId="3274606700" sldId="258"/>
        </pc:sldMkLst>
        <pc:spChg chg="mod">
          <ac:chgData name="Jose Paul, Nitin (EXT)" userId="3e5c70a5-b6b5-41bb-99a2-9adf087bf86d" providerId="ADAL" clId="{E22EA869-EF78-44E4-AAA4-6A82F4D54ED6}" dt="2025-03-11T02:55:09.277" v="4" actId="20577"/>
          <ac:spMkLst>
            <pc:docMk/>
            <pc:sldMk cId="3274606700" sldId="258"/>
            <ac:spMk id="3" creationId="{DC644AED-04E2-53D5-69B3-14B4257C6E67}"/>
          </ac:spMkLst>
        </pc:spChg>
      </pc:sldChg>
    </pc:docChg>
  </pc:docChgLst>
  <pc:docChgLst>
    <pc:chgData name="Nitin Jose Paul" userId="3e5c70a5-b6b5-41bb-99a2-9adf087bf86d" providerId="ADAL" clId="{101BEDFC-F414-4159-A66C-8751772522F2}"/>
    <pc:docChg chg="undo custSel addSld modSld">
      <pc:chgData name="Nitin Jose Paul" userId="3e5c70a5-b6b5-41bb-99a2-9adf087bf86d" providerId="ADAL" clId="{101BEDFC-F414-4159-A66C-8751772522F2}" dt="2025-02-04T16:58:19.650" v="72" actId="1076"/>
      <pc:docMkLst>
        <pc:docMk/>
      </pc:docMkLst>
      <pc:sldChg chg="addSp delSp modSp mod">
        <pc:chgData name="Nitin Jose Paul" userId="3e5c70a5-b6b5-41bb-99a2-9adf087bf86d" providerId="ADAL" clId="{101BEDFC-F414-4159-A66C-8751772522F2}" dt="2025-02-04T16:58:19.650" v="72" actId="1076"/>
        <pc:sldMkLst>
          <pc:docMk/>
          <pc:sldMk cId="3891573097" sldId="257"/>
        </pc:sldMkLst>
        <pc:spChg chg="mod">
          <ac:chgData name="Nitin Jose Paul" userId="3e5c70a5-b6b5-41bb-99a2-9adf087bf86d" providerId="ADAL" clId="{101BEDFC-F414-4159-A66C-8751772522F2}" dt="2025-02-04T02:29:42.024" v="16" actId="313"/>
          <ac:spMkLst>
            <pc:docMk/>
            <pc:sldMk cId="3891573097" sldId="257"/>
            <ac:spMk id="3" creationId="{B23FB75D-03AF-7829-33CA-627576D01683}"/>
          </ac:spMkLst>
        </pc:spChg>
        <pc:picChg chg="add del mod">
          <ac:chgData name="Nitin Jose Paul" userId="3e5c70a5-b6b5-41bb-99a2-9adf087bf86d" providerId="ADAL" clId="{101BEDFC-F414-4159-A66C-8751772522F2}" dt="2025-02-04T16:58:05.630" v="70" actId="478"/>
          <ac:picMkLst>
            <pc:docMk/>
            <pc:sldMk cId="3891573097" sldId="257"/>
            <ac:picMk id="5" creationId="{71313B1B-FFAF-FB85-C133-441A883A8261}"/>
          </ac:picMkLst>
        </pc:picChg>
        <pc:picChg chg="del">
          <ac:chgData name="Nitin Jose Paul" userId="3e5c70a5-b6b5-41bb-99a2-9adf087bf86d" providerId="ADAL" clId="{101BEDFC-F414-4159-A66C-8751772522F2}" dt="2025-02-04T16:57:04.566" v="67" actId="478"/>
          <ac:picMkLst>
            <pc:docMk/>
            <pc:sldMk cId="3891573097" sldId="257"/>
            <ac:picMk id="6" creationId="{A7F1704C-50A3-361A-E4A5-5D68E3BA4C3D}"/>
          </ac:picMkLst>
        </pc:picChg>
        <pc:picChg chg="add mod">
          <ac:chgData name="Nitin Jose Paul" userId="3e5c70a5-b6b5-41bb-99a2-9adf087bf86d" providerId="ADAL" clId="{101BEDFC-F414-4159-A66C-8751772522F2}" dt="2025-02-04T16:58:19.650" v="72" actId="1076"/>
          <ac:picMkLst>
            <pc:docMk/>
            <pc:sldMk cId="3891573097" sldId="257"/>
            <ac:picMk id="8" creationId="{A5283E6D-37DA-4102-F4BA-50334E5B8D53}"/>
          </ac:picMkLst>
        </pc:picChg>
      </pc:sldChg>
      <pc:sldChg chg="addSp delSp modSp mod">
        <pc:chgData name="Nitin Jose Paul" userId="3e5c70a5-b6b5-41bb-99a2-9adf087bf86d" providerId="ADAL" clId="{101BEDFC-F414-4159-A66C-8751772522F2}" dt="2025-02-04T02:29:02.928" v="5" actId="1076"/>
        <pc:sldMkLst>
          <pc:docMk/>
          <pc:sldMk cId="716627309" sldId="259"/>
        </pc:sldMkLst>
        <pc:picChg chg="add mod">
          <ac:chgData name="Nitin Jose Paul" userId="3e5c70a5-b6b5-41bb-99a2-9adf087bf86d" providerId="ADAL" clId="{101BEDFC-F414-4159-A66C-8751772522F2}" dt="2025-02-04T02:29:02.928" v="5" actId="1076"/>
          <ac:picMkLst>
            <pc:docMk/>
            <pc:sldMk cId="716627309" sldId="259"/>
            <ac:picMk id="4" creationId="{11D71314-5AC2-775F-7E2A-492E1ACD8C22}"/>
          </ac:picMkLst>
        </pc:picChg>
        <pc:picChg chg="del">
          <ac:chgData name="Nitin Jose Paul" userId="3e5c70a5-b6b5-41bb-99a2-9adf087bf86d" providerId="ADAL" clId="{101BEDFC-F414-4159-A66C-8751772522F2}" dt="2025-02-04T02:28:48.235" v="0" actId="478"/>
          <ac:picMkLst>
            <pc:docMk/>
            <pc:sldMk cId="716627309" sldId="259"/>
            <ac:picMk id="9" creationId="{A58E4DD4-93F5-A642-188B-09998E84D0DA}"/>
          </ac:picMkLst>
        </pc:picChg>
      </pc:sldChg>
      <pc:sldChg chg="addSp delSp modSp new mod setBg">
        <pc:chgData name="Nitin Jose Paul" userId="3e5c70a5-b6b5-41bb-99a2-9adf087bf86d" providerId="ADAL" clId="{101BEDFC-F414-4159-A66C-8751772522F2}" dt="2025-02-04T03:22:56.583" v="66" actId="20577"/>
        <pc:sldMkLst>
          <pc:docMk/>
          <pc:sldMk cId="3654080567" sldId="263"/>
        </pc:sldMkLst>
        <pc:spChg chg="mod">
          <ac:chgData name="Nitin Jose Paul" userId="3e5c70a5-b6b5-41bb-99a2-9adf087bf86d" providerId="ADAL" clId="{101BEDFC-F414-4159-A66C-8751772522F2}" dt="2025-02-04T03:22:56.583" v="66" actId="20577"/>
          <ac:spMkLst>
            <pc:docMk/>
            <pc:sldMk cId="3654080567" sldId="263"/>
            <ac:spMk id="2" creationId="{E1C8CB51-840D-857C-E650-40DF32199FB8}"/>
          </ac:spMkLst>
        </pc:spChg>
        <pc:spChg chg="del">
          <ac:chgData name="Nitin Jose Paul" userId="3e5c70a5-b6b5-41bb-99a2-9adf087bf86d" providerId="ADAL" clId="{101BEDFC-F414-4159-A66C-8751772522F2}" dt="2025-02-04T03:20:17.833" v="32"/>
          <ac:spMkLst>
            <pc:docMk/>
            <pc:sldMk cId="3654080567" sldId="263"/>
            <ac:spMk id="3" creationId="{80F95383-9A90-13F2-31E3-2440539913B5}"/>
          </ac:spMkLst>
        </pc:spChg>
        <pc:spChg chg="add del">
          <ac:chgData name="Nitin Jose Paul" userId="3e5c70a5-b6b5-41bb-99a2-9adf087bf86d" providerId="ADAL" clId="{101BEDFC-F414-4159-A66C-8751772522F2}" dt="2025-02-04T03:21:23.491" v="39" actId="478"/>
          <ac:spMkLst>
            <pc:docMk/>
            <pc:sldMk cId="3654080567" sldId="263"/>
            <ac:spMk id="9" creationId="{7B58E204-7F38-105B-FFBC-AEEC2617BCAE}"/>
          </ac:spMkLst>
        </pc:spChg>
        <pc:spChg chg="add del">
          <ac:chgData name="Nitin Jose Paul" userId="3e5c70a5-b6b5-41bb-99a2-9adf087bf86d" providerId="ADAL" clId="{101BEDFC-F414-4159-A66C-8751772522F2}" dt="2025-02-04T03:21:50.707" v="43" actId="26606"/>
          <ac:spMkLst>
            <pc:docMk/>
            <pc:sldMk cId="3654080567" sldId="263"/>
            <ac:spMk id="19" creationId="{665DBBEF-238B-476B-96AB-8AAC3224ECEA}"/>
          </ac:spMkLst>
        </pc:spChg>
        <pc:spChg chg="add del">
          <ac:chgData name="Nitin Jose Paul" userId="3e5c70a5-b6b5-41bb-99a2-9adf087bf86d" providerId="ADAL" clId="{101BEDFC-F414-4159-A66C-8751772522F2}" dt="2025-02-04T03:21:50.707" v="43" actId="26606"/>
          <ac:spMkLst>
            <pc:docMk/>
            <pc:sldMk cId="3654080567" sldId="263"/>
            <ac:spMk id="21" creationId="{3FCFB1DE-0B7E-48CC-BA90-B2AB0889F9D6}"/>
          </ac:spMkLst>
        </pc:spChg>
        <pc:spChg chg="add">
          <ac:chgData name="Nitin Jose Paul" userId="3e5c70a5-b6b5-41bb-99a2-9adf087bf86d" providerId="ADAL" clId="{101BEDFC-F414-4159-A66C-8751772522F2}" dt="2025-02-04T03:21:50.707" v="43" actId="26606"/>
          <ac:spMkLst>
            <pc:docMk/>
            <pc:sldMk cId="3654080567" sldId="263"/>
            <ac:spMk id="26" creationId="{BCED4D40-4B67-4331-AC48-79B82B4A47D8}"/>
          </ac:spMkLst>
        </pc:spChg>
        <pc:spChg chg="add">
          <ac:chgData name="Nitin Jose Paul" userId="3e5c70a5-b6b5-41bb-99a2-9adf087bf86d" providerId="ADAL" clId="{101BEDFC-F414-4159-A66C-8751772522F2}" dt="2025-02-04T03:21:50.707" v="43" actId="26606"/>
          <ac:spMkLst>
            <pc:docMk/>
            <pc:sldMk cId="3654080567" sldId="263"/>
            <ac:spMk id="28" creationId="{670CEDEF-4F34-412E-84EE-329C1E936AF5}"/>
          </ac:spMkLst>
        </pc:spChg>
        <pc:grpChg chg="add del">
          <ac:chgData name="Nitin Jose Paul" userId="3e5c70a5-b6b5-41bb-99a2-9adf087bf86d" providerId="ADAL" clId="{101BEDFC-F414-4159-A66C-8751772522F2}" dt="2025-02-04T03:21:33.391" v="40" actId="26606"/>
          <ac:grpSpMkLst>
            <pc:docMk/>
            <pc:sldMk cId="3654080567" sldId="263"/>
            <ac:grpSpMk id="12" creationId="{6258F736-B256-8039-9DC6-F4E49A5C5AD5}"/>
          </ac:grpSpMkLst>
        </pc:grpChg>
        <pc:picChg chg="add mod">
          <ac:chgData name="Nitin Jose Paul" userId="3e5c70a5-b6b5-41bb-99a2-9adf087bf86d" providerId="ADAL" clId="{101BEDFC-F414-4159-A66C-8751772522F2}" dt="2025-02-04T03:22:45.460" v="48" actId="1076"/>
          <ac:picMkLst>
            <pc:docMk/>
            <pc:sldMk cId="3654080567" sldId="263"/>
            <ac:picMk id="5" creationId="{6B51DFE7-9301-FB31-4399-7E9642A27AC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30510-49D4-4585-04D1-6DF5697B7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D157F-78FB-E8C0-0621-911F36F79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C93CF-1B73-B624-FE7D-816E3C284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3833-694E-4451-8AB2-37696647E09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D051B-6A92-AA02-A947-405EA09A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AF53E-5C08-6632-8116-BB8E6A4A7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6E06-3A0F-48C6-A2C7-B9352718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2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1732A-E4BD-7E38-CFC2-FD43AA73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396CF-2A8D-1754-A2D7-6C66F7013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32D4B-AF4F-2A3C-DB07-3D25FF8D7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3833-694E-4451-8AB2-37696647E09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BF08C-3538-30EB-7B99-79BD2C60B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4B75F-02FD-FABD-2039-AF3E83AE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6E06-3A0F-48C6-A2C7-B9352718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1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8951D9-B8BA-EE19-A57C-7A4ACB842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81C3A1-6D20-362C-6E8D-21CF9A01A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782C8-1D55-B2A4-0BC8-019225912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3833-694E-4451-8AB2-37696647E09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ECE2F-6AB7-A19B-DDC6-D32E2F01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DD650-941B-8EF9-8316-7C429AD56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6E06-3A0F-48C6-A2C7-B9352718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5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CDEC1-7682-3FD5-2979-F9FEAD46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1A602-5CAB-A64F-8D86-C61E0AF36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E28E9-C9F0-2B57-C0CE-32748659E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3833-694E-4451-8AB2-37696647E09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C0C1F-EA52-7805-E511-C3AE0A73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3E26A-56AD-3BCE-ABCA-CD5DAD44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6E06-3A0F-48C6-A2C7-B9352718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3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2B303-CCF8-B7C7-906D-C1662E1AF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0520E-7837-DF89-30F7-240DCA6E8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EB063-4D66-F620-F6D1-9C7C4F5D7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3833-694E-4451-8AB2-37696647E09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38E16-67B8-5529-DAD8-70AA9C869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8E8A9-6286-278E-7177-0BA53EBD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6E06-3A0F-48C6-A2C7-B9352718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7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C6D4-9376-A7EF-C61A-60C92BA6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E7547-9A96-5793-E905-4CFF81F01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EC82C-40B8-0B5A-CA1B-D5A766425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2DAD4-2A8F-A711-87B9-00C7D242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3833-694E-4451-8AB2-37696647E09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BC1AB-BC98-17B6-60AB-E2BE8B91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E8CB4-8E30-9C95-14BF-4DA78722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6E06-3A0F-48C6-A2C7-B9352718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5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5C91-69EE-7403-5265-C83FF16B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04236-657A-6CC1-9EA7-E18088AF4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24694-9A6B-33BA-15AD-C7E71C912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CD273-7682-74D5-9A1D-BB805FBC3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B9BA5-FFA5-13D4-01CC-C49BFE41F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3D890D-A193-ECF3-33BA-24B19634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3833-694E-4451-8AB2-37696647E09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CCDAB0-7D6D-34D0-CB8D-7F768886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F0B08-2099-AB44-14C1-CF04ED7A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6E06-3A0F-48C6-A2C7-B9352718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6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507C9-448E-F954-8A81-EE5E4F44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103ED4-7B78-B4A3-7A5D-0451F3EC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3833-694E-4451-8AB2-37696647E09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7DED3-954D-B068-4A1F-087814041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79BC1-B1CD-E9D5-6565-65E025B0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6E06-3A0F-48C6-A2C7-B9352718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8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1020E3-F225-3E74-78E4-9459A2E4D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3833-694E-4451-8AB2-37696647E09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74636-0BB8-4BAA-4136-2C7C763A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27B26-FA75-BD56-2546-6991ADC9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6E06-3A0F-48C6-A2C7-B9352718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0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38F91-289B-E464-D459-8DDD4BD81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B3E34-5EB6-402C-FBCB-C99961076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667A1-D3D8-06BE-9727-0B5DC2AF8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0EF35-575C-114A-553F-F7D2EB0EA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3833-694E-4451-8AB2-37696647E09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11BE0-FBFA-F9B3-D65B-A03FFFA83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014BD-D7B8-28A3-791C-089F710A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6E06-3A0F-48C6-A2C7-B9352718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2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FE8A-2AE2-A3A8-3735-10747699D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1DFDF-A40F-EC3F-0CF9-1589436B3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FE86F-4639-8DE6-2D1C-D3F927191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54661-DCA1-8E4A-1841-C564AA26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3833-694E-4451-8AB2-37696647E09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D864F-0D33-3A35-F650-9D6CF2D4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14650-FE09-401F-E715-0D40543A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66E06-3A0F-48C6-A2C7-B9352718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62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4BB98C-F1AC-56A1-A948-43990175F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A9B47-3AF5-A7DA-818F-151AD43EC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328DF-830F-337B-BD27-5B3FD3D7A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F3833-694E-4451-8AB2-37696647E09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CA1C7-1CF6-AF23-A099-3D77D12FC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776A6-746A-F532-E034-440194F89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66E06-3A0F-48C6-A2C7-B93527181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21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18539-6F39-B84D-850A-039F16000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544" y="1911096"/>
            <a:ext cx="8055864" cy="2076651"/>
          </a:xfrm>
        </p:spPr>
        <p:txBody>
          <a:bodyPr anchor="b">
            <a:normAutofit/>
          </a:bodyPr>
          <a:lstStyle/>
          <a:p>
            <a:r>
              <a:rPr lang="en-US" sz="6600" dirty="0" err="1">
                <a:solidFill>
                  <a:srgbClr val="FFFFFF"/>
                </a:solidFill>
              </a:rPr>
              <a:t>ADTest</a:t>
            </a:r>
            <a:r>
              <a:rPr lang="en-US" sz="6600">
                <a:solidFill>
                  <a:srgbClr val="FFFFFF"/>
                </a:solidFill>
              </a:rPr>
              <a:t> Framework POC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2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50487-884B-72CE-D4E1-27CDBD57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 dirty="0"/>
              <a:t>Features &amp; Components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FB75D-03AF-7829-33CA-627576D01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lnSpcReduction="10000"/>
          </a:bodyPr>
          <a:lstStyle/>
          <a:p>
            <a:pPr marL="457200" lvl="1" indent="0">
              <a:buNone/>
            </a:pPr>
            <a:endParaRPr lang="en-US" sz="2200" dirty="0"/>
          </a:p>
          <a:p>
            <a:r>
              <a:rPr lang="en-US" sz="2200" dirty="0"/>
              <a:t>A small UI developed using Python Tkinter</a:t>
            </a:r>
          </a:p>
          <a:p>
            <a:pPr lvl="1"/>
            <a:r>
              <a:rPr lang="en-US" sz="2200" b="1" dirty="0"/>
              <a:t>Test </a:t>
            </a:r>
            <a:r>
              <a:rPr lang="en-US" sz="2200" dirty="0"/>
              <a:t>section</a:t>
            </a:r>
            <a:r>
              <a:rPr lang="en-US" sz="2200" b="1" dirty="0"/>
              <a:t> </a:t>
            </a:r>
            <a:r>
              <a:rPr lang="en-US" sz="2200" dirty="0"/>
              <a:t>to configure and</a:t>
            </a:r>
            <a:r>
              <a:rPr lang="en-US" sz="2200" b="1" dirty="0"/>
              <a:t> </a:t>
            </a:r>
            <a:r>
              <a:rPr lang="en-US" sz="2200" dirty="0"/>
              <a:t>start test execution.</a:t>
            </a:r>
          </a:p>
          <a:p>
            <a:pPr lvl="1"/>
            <a:r>
              <a:rPr lang="en-US" sz="2200" b="1" dirty="0"/>
              <a:t>Logs </a:t>
            </a:r>
            <a:r>
              <a:rPr lang="en-US" sz="2200" dirty="0"/>
              <a:t>section</a:t>
            </a:r>
            <a:r>
              <a:rPr lang="en-US" sz="2200" b="1" dirty="0"/>
              <a:t> </a:t>
            </a:r>
            <a:r>
              <a:rPr lang="en-US" sz="2200" dirty="0"/>
              <a:t>with high level logs.</a:t>
            </a:r>
          </a:p>
          <a:p>
            <a:pPr lvl="1"/>
            <a:r>
              <a:rPr lang="en-US" sz="2200" b="1" dirty="0"/>
              <a:t>Status Bar</a:t>
            </a:r>
            <a:r>
              <a:rPr lang="en-US" sz="2200" dirty="0"/>
              <a:t> with execution status.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028AED-4497-DBC5-5729-41E6EA338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872" y="419100"/>
            <a:ext cx="668655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7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01891-5009-A6E6-9205-CDA7AACD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Features &amp; Components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181B6B-C5A4-2BA2-8829-3E3243FEE3B8}"/>
              </a:ext>
            </a:extLst>
          </p:cNvPr>
          <p:cNvSpPr txBox="1">
            <a:spLocks/>
          </p:cNvSpPr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2200" dirty="0"/>
          </a:p>
          <a:p>
            <a:r>
              <a:rPr lang="en-US" sz="2200" dirty="0"/>
              <a:t>Provision to run specific test suites or all together.</a:t>
            </a:r>
          </a:p>
          <a:p>
            <a:pPr lvl="1"/>
            <a:r>
              <a:rPr lang="en-US" sz="2200" dirty="0"/>
              <a:t>Each test suite will be a class</a:t>
            </a:r>
          </a:p>
          <a:p>
            <a:pPr lvl="1"/>
            <a:r>
              <a:rPr lang="en-US" sz="2200" dirty="0"/>
              <a:t>Each test case will be a method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41E072-DF37-F953-E4E4-216E9F562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7646" y="1592076"/>
            <a:ext cx="5353321" cy="367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9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7698C-BD50-5226-031C-3588F2A9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 dirty="0"/>
              <a:t>Features &amp; Components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44AED-04E2-53D5-69B3-14B4257C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Logger with multiple handlers</a:t>
            </a:r>
          </a:p>
          <a:p>
            <a:pPr lvl="1"/>
            <a:r>
              <a:rPr lang="en-US" sz="2200" dirty="0"/>
              <a:t>high level console logging and detailed file logging</a:t>
            </a:r>
          </a:p>
          <a:p>
            <a:pPr lvl="1"/>
            <a:r>
              <a:rPr lang="en-US" sz="2200" dirty="0"/>
              <a:t>Filtered on basis of log level (DEBUG, INFO, WARNING, ERROR)</a:t>
            </a:r>
          </a:p>
          <a:p>
            <a:pPr lvl="1"/>
            <a:endParaRPr lang="en-US" sz="2200" dirty="0"/>
          </a:p>
          <a:p>
            <a:r>
              <a:rPr lang="en-US" sz="2200" dirty="0"/>
              <a:t>Test Executor module</a:t>
            </a:r>
          </a:p>
          <a:p>
            <a:pPr lvl="1"/>
            <a:r>
              <a:rPr lang="en-US" sz="2200" b="0" i="0" dirty="0">
                <a:effectLst/>
                <a:latin typeface="ui-sans-serif"/>
              </a:rPr>
              <a:t>Provides automatic discovery of test suites</a:t>
            </a:r>
          </a:p>
          <a:p>
            <a:pPr lvl="1"/>
            <a:r>
              <a:rPr lang="en-US" sz="2200" dirty="0">
                <a:latin typeface="ui-sans-serif"/>
              </a:rPr>
              <a:t>Executes test suites based on selection</a:t>
            </a:r>
          </a:p>
          <a:p>
            <a:pPr lvl="1"/>
            <a:endParaRPr lang="en-US" sz="2200" dirty="0">
              <a:latin typeface="ui-sans-serif"/>
            </a:endParaRPr>
          </a:p>
          <a:p>
            <a:r>
              <a:rPr lang="en-US" sz="2200" dirty="0"/>
              <a:t>Bundled using pyinstaller</a:t>
            </a:r>
          </a:p>
          <a:p>
            <a:pPr lvl="1"/>
            <a:r>
              <a:rPr lang="en-US" sz="2200" dirty="0"/>
              <a:t>App can run on test setups without installing Python</a:t>
            </a:r>
          </a:p>
          <a:p>
            <a:pPr lvl="1"/>
            <a:endParaRPr lang="en-US" sz="2200" b="0" i="0" dirty="0"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3274606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DCB1E-5F91-8B82-0A08-DEF84F38B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 dirty="0"/>
              <a:t>Input files for ADTest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7575-9AFB-0481-6676-16C8E2A20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lvl="1"/>
            <a:endParaRPr lang="en-US" sz="2200" dirty="0"/>
          </a:p>
          <a:p>
            <a:r>
              <a:rPr lang="en-US" sz="2200" dirty="0"/>
              <a:t>AD XML File</a:t>
            </a:r>
          </a:p>
          <a:p>
            <a:pPr lvl="1"/>
            <a:r>
              <a:rPr lang="en-US" sz="2200" dirty="0"/>
              <a:t>Config file used for </a:t>
            </a:r>
            <a:r>
              <a:rPr lang="en-US" sz="2200" dirty="0" err="1"/>
              <a:t>ADInstall</a:t>
            </a:r>
            <a:endParaRPr lang="en-US" sz="2200" dirty="0"/>
          </a:p>
          <a:p>
            <a:pPr lvl="1"/>
            <a:endParaRPr lang="en-US" sz="2200" dirty="0"/>
          </a:p>
          <a:p>
            <a:r>
              <a:rPr lang="en-US" sz="2200" dirty="0"/>
              <a:t>Server INI file</a:t>
            </a:r>
          </a:p>
          <a:p>
            <a:pPr lvl="1"/>
            <a:r>
              <a:rPr lang="en-US" sz="2200" dirty="0"/>
              <a:t>Details for each server in a setup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577DF-04D4-409B-6E14-AC2604DCE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328" y="640080"/>
            <a:ext cx="411365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8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C8CB51-840D-857C-E650-40DF32199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 Flow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software flow&#10;&#10;Description automatically generated with medium confidence">
            <a:extLst>
              <a:ext uri="{FF2B5EF4-FFF2-40B4-BE49-F238E27FC236}">
                <a16:creationId xmlns:a16="http://schemas.microsoft.com/office/drawing/2014/main" id="{6B51DFE7-9301-FB31-4399-7E9642A27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721" y="2066258"/>
            <a:ext cx="8270558" cy="413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80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DCB1E-5F91-8B82-0A08-DEF84F38B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Folder Hierarchy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work flow&#10;&#10;Description automatically generated">
            <a:extLst>
              <a:ext uri="{FF2B5EF4-FFF2-40B4-BE49-F238E27FC236}">
                <a16:creationId xmlns:a16="http://schemas.microsoft.com/office/drawing/2014/main" id="{11D71314-5AC2-775F-7E2A-492E1ACD8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839" y="1950078"/>
            <a:ext cx="8495723" cy="470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27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software system&#10;&#10;Description automatically generated with medium confidence">
            <a:extLst>
              <a:ext uri="{FF2B5EF4-FFF2-40B4-BE49-F238E27FC236}">
                <a16:creationId xmlns:a16="http://schemas.microsoft.com/office/drawing/2014/main" id="{E2484A8F-D93D-B9A4-0B69-2C8F18E2F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415" y="247447"/>
            <a:ext cx="8615170" cy="636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1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31DED-96C4-A9A4-8750-EE4BBB994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99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ui-sans-serif</vt:lpstr>
      <vt:lpstr>Arial</vt:lpstr>
      <vt:lpstr>Calibri</vt:lpstr>
      <vt:lpstr>Calibri Light</vt:lpstr>
      <vt:lpstr>Office Theme</vt:lpstr>
      <vt:lpstr>ADTest Framework POC</vt:lpstr>
      <vt:lpstr>Features &amp; Components</vt:lpstr>
      <vt:lpstr>Features &amp; Components</vt:lpstr>
      <vt:lpstr>Features &amp; Components</vt:lpstr>
      <vt:lpstr>Input files for ADTest</vt:lpstr>
      <vt:lpstr>Control Flow</vt:lpstr>
      <vt:lpstr>Folder Hierarchy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Install Test Framework</dc:title>
  <dc:creator>Jose Paul, Nitin (EXT)</dc:creator>
  <cp:lastModifiedBy>Jose Paul, Nitin (EXT)</cp:lastModifiedBy>
  <cp:revision>1</cp:revision>
  <dcterms:created xsi:type="dcterms:W3CDTF">2024-12-03T04:38:28Z</dcterms:created>
  <dcterms:modified xsi:type="dcterms:W3CDTF">2025-03-11T02:55:17Z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013f521-439d-4e48-8e98-41ab6c596aa7_Enabled">
    <vt:lpwstr>true</vt:lpwstr>
  </property>
  <property fmtid="{D5CDD505-2E9C-101B-9397-08002B2CF9AE}" pid="3" name="MSIP_Label_6013f521-439d-4e48-8e98-41ab6c596aa7_SetDate">
    <vt:lpwstr>2024-12-03T08:10:29Z</vt:lpwstr>
  </property>
  <property fmtid="{D5CDD505-2E9C-101B-9397-08002B2CF9AE}" pid="4" name="MSIP_Label_6013f521-439d-4e48-8e98-41ab6c596aa7_Method">
    <vt:lpwstr>Standard</vt:lpwstr>
  </property>
  <property fmtid="{D5CDD505-2E9C-101B-9397-08002B2CF9AE}" pid="5" name="MSIP_Label_6013f521-439d-4e48-8e98-41ab6c596aa7_Name">
    <vt:lpwstr>6013f521-439d-4e48-8e98-41ab6c596aa7</vt:lpwstr>
  </property>
  <property fmtid="{D5CDD505-2E9C-101B-9397-08002B2CF9AE}" pid="6" name="MSIP_Label_6013f521-439d-4e48-8e98-41ab6c596aa7_SiteId">
    <vt:lpwstr>12f921d8-f30d-4596-a652-7045b338485a</vt:lpwstr>
  </property>
  <property fmtid="{D5CDD505-2E9C-101B-9397-08002B2CF9AE}" pid="7" name="MSIP_Label_6013f521-439d-4e48-8e98-41ab6c596aa7_ActionId">
    <vt:lpwstr>cfe47826-f760-4e5f-a24f-cd7108c45d12</vt:lpwstr>
  </property>
  <property fmtid="{D5CDD505-2E9C-101B-9397-08002B2CF9AE}" pid="8" name="MSIP_Label_6013f521-439d-4e48-8e98-41ab6c596aa7_ContentBits">
    <vt:lpwstr>0</vt:lpwstr>
  </property>
</Properties>
</file>