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9e580cb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39e580cb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39e580cb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39e580cb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39e580cb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39e580cb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39e580cb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39e580cb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39e580cb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39e580cb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Sound Intensity detection using Arduino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902875" y="3172900"/>
            <a:ext cx="37800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By:-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	Nitin Kumar Chauhan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	Om Prakash Kumar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844875"/>
            <a:ext cx="76887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Components Used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58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Georgia"/>
              <a:buChar char="★"/>
            </a:pPr>
            <a:r>
              <a:rPr lang="en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LCD Screen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Georgia"/>
              <a:buChar char="★"/>
            </a:pPr>
            <a:r>
              <a:rPr lang="en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Jumper Wires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Georgia"/>
              <a:buChar char="★"/>
            </a:pPr>
            <a:r>
              <a:rPr lang="en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Arduino UNO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Georgia"/>
              <a:buChar char="★"/>
            </a:pPr>
            <a:r>
              <a:rPr lang="en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3 LED’s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★"/>
            </a:pPr>
            <a:r>
              <a:rPr lang="en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Spark Sound Sensor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802" y="2993900"/>
            <a:ext cx="2292200" cy="2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1799" y="1305522"/>
            <a:ext cx="2292201" cy="160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5600" y="2922600"/>
            <a:ext cx="2292200" cy="22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60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>
                <a:latin typeface="Georgia"/>
                <a:ea typeface="Georgia"/>
                <a:cs typeface="Georgia"/>
                <a:sym typeface="Georgia"/>
              </a:rPr>
              <a:t>Circuit Diagram</a:t>
            </a:r>
            <a:endParaRPr sz="284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1625"/>
            <a:ext cx="91440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64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>
                <a:latin typeface="Georgia"/>
                <a:ea typeface="Georgia"/>
                <a:cs typeface="Georgia"/>
                <a:sym typeface="Georgia"/>
              </a:rPr>
              <a:t>Connections</a:t>
            </a:r>
            <a:endParaRPr sz="294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6200"/>
            <a:ext cx="9144000" cy="36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Working</a:t>
            </a:r>
            <a:endParaRPr sz="300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eorgia"/>
              <a:buChar char="➔"/>
            </a:pPr>
            <a:r>
              <a:rPr lang="en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The sound sensor is detecting the sound and converting it to electrical pulses, which subsequently prints on the LCD screen. Now depending on the sound intensity, the 3 LEDs glow.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eorgia"/>
              <a:buChar char="➔"/>
            </a:pPr>
            <a:r>
              <a:rPr lang="en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The RED when the sound intensity is low. The YELLOW when the sound intensity is medium, and the green when the sound intensity is high. 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>
                <a:latin typeface="Georgia"/>
                <a:ea typeface="Georgia"/>
                <a:cs typeface="Georgia"/>
                <a:sym typeface="Georgia"/>
              </a:rPr>
              <a:t>Applications</a:t>
            </a:r>
            <a:endParaRPr sz="284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6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➢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With the sound intensity measurement, we can separate the sound sources.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➢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We can identify the noise source identification.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➢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Common applications involve sound power of an object.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