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5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69C8-7D18-4A8A-8875-087F1752626D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FD72-0396-4AE4-BE05-1A0FB63C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processing</a:t>
            </a:r>
          </a:p>
          <a:p>
            <a:r>
              <a:rPr lang="en-US" dirty="0" smtClean="0"/>
              <a:t>Real time analytics</a:t>
            </a:r>
          </a:p>
          <a:p>
            <a:r>
              <a:rPr lang="en-US" dirty="0" smtClean="0"/>
              <a:t>Real time model building</a:t>
            </a:r>
          </a:p>
          <a:p>
            <a:r>
              <a:rPr lang="en-US" dirty="0" smtClean="0"/>
              <a:t>Real time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Processing with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Connectors to real time streaming sources</a:t>
            </a:r>
          </a:p>
          <a:p>
            <a:r>
              <a:rPr lang="en-US" dirty="0" smtClean="0"/>
              <a:t>Data can be cleansed and transformed in stream</a:t>
            </a:r>
          </a:p>
          <a:p>
            <a:r>
              <a:rPr lang="en-US" dirty="0" smtClean="0"/>
              <a:t>Stored in in-</a:t>
            </a:r>
            <a:r>
              <a:rPr lang="en-US" dirty="0" err="1" smtClean="0"/>
              <a:t>momery</a:t>
            </a:r>
            <a:r>
              <a:rPr lang="en-US" dirty="0" smtClean="0"/>
              <a:t> data </a:t>
            </a:r>
            <a:r>
              <a:rPr lang="en-US" dirty="0" err="1" smtClean="0"/>
              <a:t>stroes</a:t>
            </a:r>
            <a:endParaRPr lang="en-US" dirty="0" smtClean="0"/>
          </a:p>
          <a:p>
            <a:r>
              <a:rPr lang="en-US" dirty="0" smtClean="0"/>
              <a:t>Reporting/Analytics using Spark SQL or 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1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Receive, cleanse and transform data in real time</a:t>
            </a:r>
          </a:p>
          <a:p>
            <a:r>
              <a:rPr lang="en-US" dirty="0" smtClean="0"/>
              <a:t>Load a saved model and use it for prediction</a:t>
            </a:r>
          </a:p>
          <a:p>
            <a:r>
              <a:rPr lang="en-US" dirty="0" smtClean="0"/>
              <a:t>Store predictions in in-memory DB and use it for real time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5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work between Language and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language</a:t>
            </a:r>
          </a:p>
          <a:p>
            <a:pPr lvl="1"/>
            <a:r>
              <a:rPr lang="en-US" dirty="0" smtClean="0"/>
              <a:t>Receiving data</a:t>
            </a:r>
          </a:p>
          <a:p>
            <a:pPr lvl="1"/>
            <a:r>
              <a:rPr lang="en-US" dirty="0" smtClean="0"/>
              <a:t>Storing data</a:t>
            </a:r>
          </a:p>
          <a:p>
            <a:pPr lvl="1"/>
            <a:r>
              <a:rPr lang="en-US" dirty="0" smtClean="0"/>
              <a:t>Communicating with other systems</a:t>
            </a:r>
          </a:p>
          <a:p>
            <a:r>
              <a:rPr lang="en-US" dirty="0" smtClean="0"/>
              <a:t>Use Spark</a:t>
            </a:r>
          </a:p>
          <a:p>
            <a:pPr lvl="1"/>
            <a:r>
              <a:rPr lang="en-US" dirty="0" smtClean="0"/>
              <a:t>Data cleansing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Model building</a:t>
            </a:r>
          </a:p>
          <a:p>
            <a:pPr lvl="1"/>
            <a:r>
              <a:rPr lang="en-US" smtClean="0"/>
              <a:t>Predictions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 Time Data Science</vt:lpstr>
      <vt:lpstr>What is real time?</vt:lpstr>
      <vt:lpstr>Real Time Processing with Spark</vt:lpstr>
      <vt:lpstr>Real time predictions</vt:lpstr>
      <vt:lpstr>Splitting work between Language and Spark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Data Science</dc:title>
  <dc:creator>nitin</dc:creator>
  <cp:lastModifiedBy>nitin</cp:lastModifiedBy>
  <cp:revision>1</cp:revision>
  <dcterms:created xsi:type="dcterms:W3CDTF">2017-06-22T12:22:43Z</dcterms:created>
  <dcterms:modified xsi:type="dcterms:W3CDTF">2017-06-22T12:29:17Z</dcterms:modified>
</cp:coreProperties>
</file>