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C542D-D1D5-4627-B028-0891D22198B0}"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376537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542D-D1D5-4627-B028-0891D22198B0}"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275568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542D-D1D5-4627-B028-0891D22198B0}"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411080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C542D-D1D5-4627-B028-0891D22198B0}"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195397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C542D-D1D5-4627-B028-0891D22198B0}"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294333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C542D-D1D5-4627-B028-0891D22198B0}"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332801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C542D-D1D5-4627-B028-0891D22198B0}"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255771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C542D-D1D5-4627-B028-0891D22198B0}"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33971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C542D-D1D5-4627-B028-0891D22198B0}"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118548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542D-D1D5-4627-B028-0891D22198B0}"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264301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C542D-D1D5-4627-B028-0891D22198B0}"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734D-7D1D-4A25-B9D2-10F552592D0A}" type="slidenum">
              <a:rPr lang="en-US" smtClean="0"/>
              <a:t>‹#›</a:t>
            </a:fld>
            <a:endParaRPr lang="en-US"/>
          </a:p>
        </p:txBody>
      </p:sp>
    </p:spTree>
    <p:extLst>
      <p:ext uri="{BB962C8B-B14F-4D97-AF65-F5344CB8AC3E}">
        <p14:creationId xmlns:p14="http://schemas.microsoft.com/office/powerpoint/2010/main" val="203711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C542D-D1D5-4627-B028-0891D22198B0}" type="datetimeFigureOut">
              <a:rPr lang="en-US" smtClean="0"/>
              <a:t>6/2/2017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2734D-7D1D-4A25-B9D2-10F552592D0A}" type="slidenum">
              <a:rPr lang="en-US" smtClean="0"/>
              <a:t>‹#›</a:t>
            </a:fld>
            <a:endParaRPr lang="en-US"/>
          </a:p>
        </p:txBody>
      </p:sp>
    </p:spTree>
    <p:extLst>
      <p:ext uri="{BB962C8B-B14F-4D97-AF65-F5344CB8AC3E}">
        <p14:creationId xmlns:p14="http://schemas.microsoft.com/office/powerpoint/2010/main" val="783692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kdnuggets.com/2016/07/10-algorithm-categories-data-scienc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Mining Algorithms</a:t>
            </a:r>
            <a:endParaRPr lang="en-US" dirty="0"/>
          </a:p>
        </p:txBody>
      </p:sp>
      <p:sp>
        <p:nvSpPr>
          <p:cNvPr id="3" name="Subtitle 2"/>
          <p:cNvSpPr>
            <a:spLocks noGrp="1"/>
          </p:cNvSpPr>
          <p:nvPr>
            <p:ph type="subTitle" idx="1"/>
          </p:nvPr>
        </p:nvSpPr>
        <p:spPr/>
        <p:txBody>
          <a:bodyPr/>
          <a:lstStyle/>
          <a:p>
            <a:r>
              <a:rPr lang="en-US" dirty="0" smtClean="0"/>
              <a:t>Nitin </a:t>
            </a:r>
            <a:r>
              <a:rPr lang="en-US" dirty="0" err="1" smtClean="0"/>
              <a:t>Kapse</a:t>
            </a:r>
            <a:endParaRPr lang="en-US" dirty="0"/>
          </a:p>
        </p:txBody>
      </p:sp>
    </p:spTree>
    <p:extLst>
      <p:ext uri="{BB962C8B-B14F-4D97-AF65-F5344CB8AC3E}">
        <p14:creationId xmlns:p14="http://schemas.microsoft.com/office/powerpoint/2010/main" val="3326543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Partners</a:t>
            </a:r>
            <a:endParaRPr lang="en-US" dirty="0"/>
          </a:p>
        </p:txBody>
      </p:sp>
      <p:sp>
        <p:nvSpPr>
          <p:cNvPr id="3" name="Content Placeholder 2"/>
          <p:cNvSpPr>
            <a:spLocks noGrp="1"/>
          </p:cNvSpPr>
          <p:nvPr>
            <p:ph idx="1"/>
          </p:nvPr>
        </p:nvSpPr>
        <p:spPr/>
        <p:txBody>
          <a:bodyPr/>
          <a:lstStyle/>
          <a:p>
            <a:pPr marL="0" indent="0">
              <a:buNone/>
            </a:pPr>
            <a:r>
              <a:rPr lang="en-US" dirty="0"/>
              <a:t>These algorithms bring out the best in us. They have a large amount of subject matter expertise in our area allowing us to be more productive and more focused. Partners are good at advising us, training us, keeping us up to date with market changes, and coordinating us and our efforts daily, quarterly and annually. Partners understand how we tick from our behaviors to when we should eat lunch to what temperature we need the air conditioning at.</a:t>
            </a:r>
          </a:p>
        </p:txBody>
      </p:sp>
    </p:spTree>
    <p:extLst>
      <p:ext uri="{BB962C8B-B14F-4D97-AF65-F5344CB8AC3E}">
        <p14:creationId xmlns:p14="http://schemas.microsoft.com/office/powerpoint/2010/main" val="251348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Okays</a:t>
            </a:r>
            <a:endParaRPr lang="en-US" dirty="0"/>
          </a:p>
        </p:txBody>
      </p:sp>
      <p:sp>
        <p:nvSpPr>
          <p:cNvPr id="3" name="Content Placeholder 2"/>
          <p:cNvSpPr>
            <a:spLocks noGrp="1"/>
          </p:cNvSpPr>
          <p:nvPr>
            <p:ph idx="1"/>
          </p:nvPr>
        </p:nvSpPr>
        <p:spPr/>
        <p:txBody>
          <a:bodyPr/>
          <a:lstStyle/>
          <a:p>
            <a:pPr marL="0" indent="0">
              <a:buNone/>
            </a:pPr>
            <a:r>
              <a:rPr lang="en-US" dirty="0"/>
              <a:t>These algorithms have subject matter expertise in multiple areas allowing groups of us to do all our foundational analytical work. Once the algorithms complete their analyses we each review the work based on our own expertise and then </a:t>
            </a:r>
            <a:r>
              <a:rPr lang="en-US" u="sng" dirty="0"/>
              <a:t>okay</a:t>
            </a:r>
            <a:r>
              <a:rPr lang="en-US" dirty="0"/>
              <a:t> the work. Okays are good at building the big picture through deep analysis and looking at things from all angles. They are useful for business planning, strategic change, and culture change.</a:t>
            </a:r>
          </a:p>
        </p:txBody>
      </p:sp>
    </p:spTree>
    <p:extLst>
      <p:ext uri="{BB962C8B-B14F-4D97-AF65-F5344CB8AC3E}">
        <p14:creationId xmlns:p14="http://schemas.microsoft.com/office/powerpoint/2010/main" val="31990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Supervisors</a:t>
            </a:r>
            <a:endParaRPr lang="en-US" dirty="0"/>
          </a:p>
        </p:txBody>
      </p:sp>
      <p:sp>
        <p:nvSpPr>
          <p:cNvPr id="3" name="Content Placeholder 2"/>
          <p:cNvSpPr>
            <a:spLocks noGrp="1"/>
          </p:cNvSpPr>
          <p:nvPr>
            <p:ph idx="1"/>
          </p:nvPr>
        </p:nvSpPr>
        <p:spPr/>
        <p:txBody>
          <a:bodyPr/>
          <a:lstStyle/>
          <a:p>
            <a:pPr marL="0" indent="0">
              <a:buNone/>
            </a:pPr>
            <a:r>
              <a:rPr lang="en-US" dirty="0"/>
              <a:t>These algorithms have key subject matter expertise for how our business works. They manage us and our efforts so that we and the business stay healthy, productive, and financially strong. These algorithms orchestrate us and all the other algorithms to help us meet our strategic long-term objectives.</a:t>
            </a:r>
          </a:p>
        </p:txBody>
      </p:sp>
    </p:spTree>
    <p:extLst>
      <p:ext uri="{BB962C8B-B14F-4D97-AF65-F5344CB8AC3E}">
        <p14:creationId xmlns:p14="http://schemas.microsoft.com/office/powerpoint/2010/main" val="79332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http://www.kdnuggets.com/2016/07/10-algorithm-categories-data-science.html</a:t>
            </a:r>
            <a:endParaRPr lang="en-US" dirty="0" smtClean="0"/>
          </a:p>
          <a:p>
            <a:endParaRPr lang="en-US" dirty="0"/>
          </a:p>
        </p:txBody>
      </p:sp>
    </p:spTree>
    <p:extLst>
      <p:ext uri="{BB962C8B-B14F-4D97-AF65-F5344CB8AC3E}">
        <p14:creationId xmlns:p14="http://schemas.microsoft.com/office/powerpoint/2010/main" val="409207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a:t>
            </a:r>
            <a:r>
              <a:rPr lang="en-US" dirty="0" err="1" smtClean="0"/>
              <a:t>Algortithms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Top </a:t>
            </a:r>
            <a:r>
              <a:rPr lang="en-US" dirty="0"/>
              <a:t>10 algorithm categories used to implement A.I., Big Data, and Data Science</a:t>
            </a:r>
            <a:r>
              <a:rPr lang="en-US" dirty="0" smtClean="0"/>
              <a:t>.</a:t>
            </a:r>
          </a:p>
          <a:p>
            <a:pPr marL="514350" indent="-514350">
              <a:buFont typeface="+mj-lt"/>
              <a:buAutoNum type="arabicParenR"/>
            </a:pPr>
            <a:r>
              <a:rPr lang="en-US" dirty="0" smtClean="0"/>
              <a:t>Crunchers</a:t>
            </a:r>
          </a:p>
          <a:p>
            <a:pPr marL="514350" indent="-514350">
              <a:buFont typeface="+mj-lt"/>
              <a:buAutoNum type="arabicParenR"/>
            </a:pPr>
            <a:r>
              <a:rPr lang="en-US" dirty="0" smtClean="0"/>
              <a:t>Guides</a:t>
            </a:r>
          </a:p>
          <a:p>
            <a:pPr marL="514350" indent="-514350">
              <a:buFont typeface="+mj-lt"/>
              <a:buAutoNum type="arabicParenR"/>
            </a:pPr>
            <a:r>
              <a:rPr lang="en-US" dirty="0" smtClean="0"/>
              <a:t>Advisors</a:t>
            </a:r>
          </a:p>
          <a:p>
            <a:pPr marL="514350" indent="-514350">
              <a:buFont typeface="+mj-lt"/>
              <a:buAutoNum type="arabicParenR"/>
            </a:pPr>
            <a:r>
              <a:rPr lang="en-US" dirty="0" smtClean="0"/>
              <a:t>Predictors</a:t>
            </a:r>
          </a:p>
          <a:p>
            <a:pPr marL="514350" indent="-514350">
              <a:buFont typeface="+mj-lt"/>
              <a:buAutoNum type="arabicParenR"/>
            </a:pPr>
            <a:r>
              <a:rPr lang="en-US" dirty="0" smtClean="0"/>
              <a:t>Tacticians</a:t>
            </a:r>
          </a:p>
          <a:p>
            <a:pPr marL="514350" indent="-514350">
              <a:buFont typeface="+mj-lt"/>
              <a:buAutoNum type="arabicParenR"/>
            </a:pPr>
            <a:r>
              <a:rPr lang="en-US" dirty="0" smtClean="0"/>
              <a:t>Strategists</a:t>
            </a:r>
          </a:p>
          <a:p>
            <a:pPr marL="514350" indent="-514350">
              <a:buFont typeface="+mj-lt"/>
              <a:buAutoNum type="arabicParenR"/>
            </a:pPr>
            <a:r>
              <a:rPr lang="en-US" dirty="0" smtClean="0"/>
              <a:t>Lifters</a:t>
            </a:r>
          </a:p>
          <a:p>
            <a:pPr marL="514350" indent="-514350">
              <a:buFont typeface="+mj-lt"/>
              <a:buAutoNum type="arabicParenR"/>
            </a:pPr>
            <a:r>
              <a:rPr lang="en-US" dirty="0" smtClean="0"/>
              <a:t>Partners</a:t>
            </a:r>
          </a:p>
          <a:p>
            <a:pPr marL="514350" indent="-514350">
              <a:buFont typeface="+mj-lt"/>
              <a:buAutoNum type="arabicParenR"/>
            </a:pPr>
            <a:r>
              <a:rPr lang="en-US" dirty="0" smtClean="0"/>
              <a:t>Okays</a:t>
            </a:r>
          </a:p>
          <a:p>
            <a:pPr marL="514350" indent="-514350">
              <a:buFont typeface="+mj-lt"/>
              <a:buAutoNum type="arabicParenR"/>
            </a:pPr>
            <a:r>
              <a:rPr lang="en-US" dirty="0"/>
              <a:t>Supervisors</a:t>
            </a:r>
          </a:p>
        </p:txBody>
      </p:sp>
    </p:spTree>
    <p:extLst>
      <p:ext uri="{BB962C8B-B14F-4D97-AF65-F5344CB8AC3E}">
        <p14:creationId xmlns:p14="http://schemas.microsoft.com/office/powerpoint/2010/main" val="359139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Crunchers</a:t>
            </a:r>
            <a:endParaRPr lang="en-US" dirty="0"/>
          </a:p>
        </p:txBody>
      </p:sp>
      <p:sp>
        <p:nvSpPr>
          <p:cNvPr id="3" name="Content Placeholder 2"/>
          <p:cNvSpPr>
            <a:spLocks noGrp="1"/>
          </p:cNvSpPr>
          <p:nvPr>
            <p:ph idx="1"/>
          </p:nvPr>
        </p:nvSpPr>
        <p:spPr/>
        <p:txBody>
          <a:bodyPr/>
          <a:lstStyle/>
          <a:p>
            <a:pPr marL="0" indent="0">
              <a:buNone/>
            </a:pPr>
            <a:r>
              <a:rPr lang="en-US" dirty="0" smtClean="0"/>
              <a:t>These </a:t>
            </a:r>
            <a:r>
              <a:rPr lang="en-US" dirty="0"/>
              <a:t>algorithms use small repetitive steps guided with simple rules to number </a:t>
            </a:r>
            <a:r>
              <a:rPr lang="en-US" u="sng" dirty="0"/>
              <a:t>crunch</a:t>
            </a:r>
            <a:r>
              <a:rPr lang="en-US" dirty="0"/>
              <a:t> a complex problem. We give these algorithms the data, and they come back with an answer. If we don’t like the answer we give the algorithms more data to fine-tune their answer. Crunchers are good at classifying customers, estimating project durations, and analyzing survey data to understand our business culture.</a:t>
            </a:r>
          </a:p>
        </p:txBody>
      </p:sp>
    </p:spTree>
    <p:extLst>
      <p:ext uri="{BB962C8B-B14F-4D97-AF65-F5344CB8AC3E}">
        <p14:creationId xmlns:p14="http://schemas.microsoft.com/office/powerpoint/2010/main" val="253372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Guides</a:t>
            </a:r>
            <a:endParaRPr lang="en-US" dirty="0"/>
          </a:p>
        </p:txBody>
      </p:sp>
      <p:sp>
        <p:nvSpPr>
          <p:cNvPr id="3" name="Content Placeholder 2"/>
          <p:cNvSpPr>
            <a:spLocks noGrp="1"/>
          </p:cNvSpPr>
          <p:nvPr>
            <p:ph idx="1"/>
          </p:nvPr>
        </p:nvSpPr>
        <p:spPr/>
        <p:txBody>
          <a:bodyPr/>
          <a:lstStyle/>
          <a:p>
            <a:pPr marL="0" indent="0">
              <a:buNone/>
            </a:pPr>
            <a:r>
              <a:rPr lang="en-US" dirty="0"/>
              <a:t>These algorithms </a:t>
            </a:r>
            <a:r>
              <a:rPr lang="en-US" u="sng" dirty="0"/>
              <a:t>guide</a:t>
            </a:r>
            <a:r>
              <a:rPr lang="en-US" dirty="0"/>
              <a:t> us on how to best navigate a policy, process, or workflow based on historic actions that were successful. Guides are good at coordinating a lot of moving parts needed to understand and execute things like risk management, strategic change, and complex project management.</a:t>
            </a:r>
          </a:p>
        </p:txBody>
      </p:sp>
    </p:spTree>
    <p:extLst>
      <p:ext uri="{BB962C8B-B14F-4D97-AF65-F5344CB8AC3E}">
        <p14:creationId xmlns:p14="http://schemas.microsoft.com/office/powerpoint/2010/main" val="25009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Advisors</a:t>
            </a:r>
            <a:endParaRPr lang="en-US" dirty="0"/>
          </a:p>
        </p:txBody>
      </p:sp>
      <p:sp>
        <p:nvSpPr>
          <p:cNvPr id="3" name="Content Placeholder 2"/>
          <p:cNvSpPr>
            <a:spLocks noGrp="1"/>
          </p:cNvSpPr>
          <p:nvPr>
            <p:ph idx="1"/>
          </p:nvPr>
        </p:nvSpPr>
        <p:spPr/>
        <p:txBody>
          <a:bodyPr/>
          <a:lstStyle/>
          <a:p>
            <a:pPr marL="0" indent="0">
              <a:buNone/>
            </a:pPr>
            <a:r>
              <a:rPr lang="en-US" dirty="0"/>
              <a:t>These algorithms </a:t>
            </a:r>
            <a:r>
              <a:rPr lang="en-US" u="sng" dirty="0"/>
              <a:t>advise</a:t>
            </a:r>
            <a:r>
              <a:rPr lang="en-US" dirty="0"/>
              <a:t> us on our best options by providing us with predictions, rankings, and likelihood-of-success based on historic patterns. Advisors are good at advising us on decision-making, planning, and risk mitigation.</a:t>
            </a:r>
          </a:p>
        </p:txBody>
      </p:sp>
    </p:spTree>
    <p:extLst>
      <p:ext uri="{BB962C8B-B14F-4D97-AF65-F5344CB8AC3E}">
        <p14:creationId xmlns:p14="http://schemas.microsoft.com/office/powerpoint/2010/main" val="419587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Predictors</a:t>
            </a:r>
            <a:endParaRPr lang="en-US" dirty="0"/>
          </a:p>
        </p:txBody>
      </p:sp>
      <p:sp>
        <p:nvSpPr>
          <p:cNvPr id="3" name="Content Placeholder 2"/>
          <p:cNvSpPr>
            <a:spLocks noGrp="1"/>
          </p:cNvSpPr>
          <p:nvPr>
            <p:ph idx="1"/>
          </p:nvPr>
        </p:nvSpPr>
        <p:spPr/>
        <p:txBody>
          <a:bodyPr/>
          <a:lstStyle/>
          <a:p>
            <a:pPr marL="0" indent="0">
              <a:buNone/>
            </a:pPr>
            <a:r>
              <a:rPr lang="en-US" dirty="0"/>
              <a:t> These algorithms </a:t>
            </a:r>
            <a:r>
              <a:rPr lang="en-US" u="sng" dirty="0"/>
              <a:t>predict</a:t>
            </a:r>
            <a:r>
              <a:rPr lang="en-US" dirty="0"/>
              <a:t> future human behaviors and events by using small repeatable decisions and judgments that interpret historic behaviors and events. Predictors are good at business planning, market forecasting, brand management, health diagnosis, and predicting consumer behaviors, brand attractiveness, fraud, marketing opportunities, weather events, and disease outbreaks</a:t>
            </a:r>
            <a:r>
              <a:rPr lang="en-US" dirty="0" smtClean="0"/>
              <a:t>.</a:t>
            </a:r>
          </a:p>
        </p:txBody>
      </p:sp>
    </p:spTree>
    <p:extLst>
      <p:ext uri="{BB962C8B-B14F-4D97-AF65-F5344CB8AC3E}">
        <p14:creationId xmlns:p14="http://schemas.microsoft.com/office/powerpoint/2010/main" val="88898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Tacticians</a:t>
            </a:r>
            <a:endParaRPr lang="en-US" dirty="0"/>
          </a:p>
        </p:txBody>
      </p:sp>
      <p:sp>
        <p:nvSpPr>
          <p:cNvPr id="3" name="Content Placeholder 2"/>
          <p:cNvSpPr>
            <a:spLocks noGrp="1"/>
          </p:cNvSpPr>
          <p:nvPr>
            <p:ph idx="1"/>
          </p:nvPr>
        </p:nvSpPr>
        <p:spPr/>
        <p:txBody>
          <a:bodyPr/>
          <a:lstStyle/>
          <a:p>
            <a:pPr marL="0" indent="0">
              <a:buNone/>
            </a:pPr>
            <a:r>
              <a:rPr lang="en-US" dirty="0"/>
              <a:t>These algorithms </a:t>
            </a:r>
            <a:r>
              <a:rPr lang="en-US" u="sng" dirty="0"/>
              <a:t>tactically</a:t>
            </a:r>
            <a:r>
              <a:rPr lang="en-US" dirty="0"/>
              <a:t> anticipate short-term behaviors and react accordingly. They do this by applying a combination of short-term tactical rules along with information they learned about the people involved. Tacticians are good at balancing supply chains, systems performance, human capital workloads, and assembly lines</a:t>
            </a:r>
            <a:r>
              <a:rPr lang="en-US" dirty="0" smtClean="0"/>
              <a:t>.</a:t>
            </a:r>
          </a:p>
        </p:txBody>
      </p:sp>
    </p:spTree>
    <p:extLst>
      <p:ext uri="{BB962C8B-B14F-4D97-AF65-F5344CB8AC3E}">
        <p14:creationId xmlns:p14="http://schemas.microsoft.com/office/powerpoint/2010/main" val="427042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Strategists</a:t>
            </a:r>
            <a:endParaRPr lang="en-US" dirty="0"/>
          </a:p>
        </p:txBody>
      </p:sp>
      <p:sp>
        <p:nvSpPr>
          <p:cNvPr id="3" name="Content Placeholder 2"/>
          <p:cNvSpPr>
            <a:spLocks noGrp="1"/>
          </p:cNvSpPr>
          <p:nvPr>
            <p:ph idx="1"/>
          </p:nvPr>
        </p:nvSpPr>
        <p:spPr/>
        <p:txBody>
          <a:bodyPr/>
          <a:lstStyle/>
          <a:p>
            <a:pPr marL="0" indent="0">
              <a:buNone/>
            </a:pPr>
            <a:r>
              <a:rPr lang="en-US" dirty="0"/>
              <a:t>These algorithms </a:t>
            </a:r>
            <a:r>
              <a:rPr lang="en-US" u="sng" dirty="0"/>
              <a:t>strategically</a:t>
            </a:r>
            <a:r>
              <a:rPr lang="en-US" dirty="0"/>
              <a:t> anticipate behaviors and plan accordingly. Strategists look past the data uncovering insights and innovative opportunities. They do this by applying a combination of short-term and long-term strategic rules along with information they learned about the people involved and how these people react in various environments. Strategists are good at forecasting market demand, customer attrition, human productivity, and employee attrition.</a:t>
            </a:r>
          </a:p>
        </p:txBody>
      </p:sp>
    </p:spTree>
    <p:extLst>
      <p:ext uri="{BB962C8B-B14F-4D97-AF65-F5344CB8AC3E}">
        <p14:creationId xmlns:p14="http://schemas.microsoft.com/office/powerpoint/2010/main" val="11902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Lifters</a:t>
            </a:r>
            <a:endParaRPr lang="en-US" dirty="0"/>
          </a:p>
        </p:txBody>
      </p:sp>
      <p:sp>
        <p:nvSpPr>
          <p:cNvPr id="3" name="Content Placeholder 2"/>
          <p:cNvSpPr>
            <a:spLocks noGrp="1"/>
          </p:cNvSpPr>
          <p:nvPr>
            <p:ph idx="1"/>
          </p:nvPr>
        </p:nvSpPr>
        <p:spPr/>
        <p:txBody>
          <a:bodyPr/>
          <a:lstStyle/>
          <a:p>
            <a:pPr marL="0" indent="0">
              <a:buNone/>
            </a:pPr>
            <a:r>
              <a:rPr lang="en-US" dirty="0"/>
              <a:t>These algorithms help us by automating our mundane and repetitive work freeing us to do what we’ve been hired to do. These algorithms have some subject matter expertise allowing them to do our analytical heavy </a:t>
            </a:r>
            <a:r>
              <a:rPr lang="en-US" u="sng" dirty="0"/>
              <a:t>lifting</a:t>
            </a:r>
            <a:r>
              <a:rPr lang="en-US" dirty="0"/>
              <a:t>. Lifters are good at analyzing and recognizing repeatable patterns and gaps in regulations, fraud, risks, improvements, transformations, opportunities, and innovations.</a:t>
            </a:r>
          </a:p>
        </p:txBody>
      </p:sp>
    </p:spTree>
    <p:extLst>
      <p:ext uri="{BB962C8B-B14F-4D97-AF65-F5344CB8AC3E}">
        <p14:creationId xmlns:p14="http://schemas.microsoft.com/office/powerpoint/2010/main" val="375248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281</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 Mining Algorithms</vt:lpstr>
      <vt:lpstr>Data Mining Algortithms</vt:lpstr>
      <vt:lpstr>Crunchers</vt:lpstr>
      <vt:lpstr>Guides</vt:lpstr>
      <vt:lpstr>Advisors</vt:lpstr>
      <vt:lpstr>Predictors</vt:lpstr>
      <vt:lpstr>Tacticians</vt:lpstr>
      <vt:lpstr>Strategists</vt:lpstr>
      <vt:lpstr>Lifters</vt:lpstr>
      <vt:lpstr>Partners</vt:lpstr>
      <vt:lpstr>Okays</vt:lpstr>
      <vt:lpstr>Supervisors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Algorithms</dc:title>
  <dc:creator>nitin</dc:creator>
  <cp:lastModifiedBy>nitin</cp:lastModifiedBy>
  <cp:revision>12</cp:revision>
  <dcterms:created xsi:type="dcterms:W3CDTF">2017-06-02T12:55:08Z</dcterms:created>
  <dcterms:modified xsi:type="dcterms:W3CDTF">2017-06-02T14:34:23Z</dcterms:modified>
</cp:coreProperties>
</file>