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21A3-C5BF-48A1-A959-8EBE008CB61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E6694-7E14-4D8E-8672-576CF8BC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nuggets.com/2017/06/which-machine-learning-algorith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Algorithm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Algorithm Cheat Sheet</a:t>
            </a:r>
            <a:endParaRPr lang="en-US" dirty="0"/>
          </a:p>
        </p:txBody>
      </p:sp>
      <p:pic>
        <p:nvPicPr>
          <p:cNvPr id="1026" name="Picture 2" descr="Flow chart shows which algorithms to use wh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8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12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http://www.kdnuggets.com/2017/06/which-machine-learning-algorithm.html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Machine Learning Algorithm Selection</vt:lpstr>
      <vt:lpstr>Machine Algorithm Cheat Sheet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 Selection</dc:title>
  <dc:creator>nitin</dc:creator>
  <cp:lastModifiedBy>nitin</cp:lastModifiedBy>
  <cp:revision>2</cp:revision>
  <dcterms:created xsi:type="dcterms:W3CDTF">2017-06-26T14:16:05Z</dcterms:created>
  <dcterms:modified xsi:type="dcterms:W3CDTF">2017-06-26T14:21:31Z</dcterms:modified>
</cp:coreProperties>
</file>