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D90DC-E77B-40CA-B216-2BB1D03271E5}"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45019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D90DC-E77B-40CA-B216-2BB1D03271E5}"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358016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D90DC-E77B-40CA-B216-2BB1D03271E5}"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340949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D90DC-E77B-40CA-B216-2BB1D03271E5}"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206026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0DC-E77B-40CA-B216-2BB1D03271E5}"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256514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7D90DC-E77B-40CA-B216-2BB1D03271E5}"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44601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D90DC-E77B-40CA-B216-2BB1D03271E5}"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640733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D90DC-E77B-40CA-B216-2BB1D03271E5}"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152510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D90DC-E77B-40CA-B216-2BB1D03271E5}"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412189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D90DC-E77B-40CA-B216-2BB1D03271E5}"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193590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D90DC-E77B-40CA-B216-2BB1D03271E5}"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186FB-44F7-4F48-ACD7-922BCA1FEE33}" type="slidenum">
              <a:rPr lang="en-US" smtClean="0"/>
              <a:t>‹#›</a:t>
            </a:fld>
            <a:endParaRPr lang="en-US"/>
          </a:p>
        </p:txBody>
      </p:sp>
    </p:spTree>
    <p:extLst>
      <p:ext uri="{BB962C8B-B14F-4D97-AF65-F5344CB8AC3E}">
        <p14:creationId xmlns:p14="http://schemas.microsoft.com/office/powerpoint/2010/main" val="261973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90DC-E77B-40CA-B216-2BB1D03271E5}"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186FB-44F7-4F48-ACD7-922BCA1FEE33}" type="slidenum">
              <a:rPr lang="en-US" smtClean="0"/>
              <a:t>‹#›</a:t>
            </a:fld>
            <a:endParaRPr lang="en-US"/>
          </a:p>
        </p:txBody>
      </p:sp>
    </p:spTree>
    <p:extLst>
      <p:ext uri="{BB962C8B-B14F-4D97-AF65-F5344CB8AC3E}">
        <p14:creationId xmlns:p14="http://schemas.microsoft.com/office/powerpoint/2010/main" val="157353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Reduction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451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Recognition Algorithms (Classification)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images obtained through sensors </a:t>
            </a:r>
            <a:r>
              <a:rPr lang="en-US" dirty="0" smtClean="0"/>
              <a:t>(in </a:t>
            </a:r>
            <a:r>
              <a:rPr lang="en-US" dirty="0"/>
              <a:t>Advanced Driver Assistance Systems (ADAS</a:t>
            </a:r>
            <a:r>
              <a:rPr lang="en-US" dirty="0" smtClean="0"/>
              <a:t>)) </a:t>
            </a:r>
            <a:r>
              <a:rPr lang="en-US" dirty="0"/>
              <a:t>consists of all kinds of environmental data; filtering of the images is needed to determine the instances of an object category by ruling out the data points that are irrelevant. Before classifying the objects, the recognition of patterns is an important step in a dataset. This kind of algorithms are defined as data reduction algorithms.</a:t>
            </a:r>
          </a:p>
          <a:p>
            <a:r>
              <a:rPr lang="en-US" dirty="0"/>
              <a:t>The data reduction algorithms are helpful in reducing the dataset edges and polylines (fitting line segments) of an object as well as circular arcs to edges. Till a corner, the line segments are aligned with the edges and a new line segment will begin after this. The circular arcs align with the line segments’ sequences that is similar to an arc. In various ways, the features of the image (circular arcs and line segments) are combined to form the features that are utilized for determining an object.</a:t>
            </a:r>
          </a:p>
          <a:p>
            <a:r>
              <a:rPr lang="en-US" dirty="0"/>
              <a:t>With the PCA (Principle Component Analysis) and HOG (Histograms of Oriented Gradients), the SVM (Support Vector Machines) are the commonly used recognition algorithms in ADAS. The K nearest neighbor (KNN) and Bayes decision rule are also used</a:t>
            </a:r>
            <a:r>
              <a:rPr lang="en-US" dirty="0" smtClean="0"/>
              <a:t>.</a:t>
            </a:r>
            <a:endParaRPr lang="en-US" dirty="0"/>
          </a:p>
        </p:txBody>
      </p:sp>
    </p:spTree>
    <p:extLst>
      <p:ext uri="{BB962C8B-B14F-4D97-AF65-F5344CB8AC3E}">
        <p14:creationId xmlns:p14="http://schemas.microsoft.com/office/powerpoint/2010/main" val="98380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t>http://www.kdnuggets.com/2017/06/machine-learning-algorithms-used-self-driving-cars.html</a:t>
            </a:r>
            <a:endParaRPr lang="en-US" dirty="0"/>
          </a:p>
        </p:txBody>
      </p:sp>
    </p:spTree>
    <p:extLst>
      <p:ext uri="{BB962C8B-B14F-4D97-AF65-F5344CB8AC3E}">
        <p14:creationId xmlns:p14="http://schemas.microsoft.com/office/powerpoint/2010/main" val="1019509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TotalTime>
  <Words>232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 Reduction Algorithm</vt:lpstr>
      <vt:lpstr>Pattern Recognition Algorithms (Classification)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Reduction Algorithm</dc:title>
  <dc:creator>nitin</dc:creator>
  <cp:lastModifiedBy>nitin</cp:lastModifiedBy>
  <cp:revision>2</cp:revision>
  <dcterms:created xsi:type="dcterms:W3CDTF">2017-06-27T06:45:55Z</dcterms:created>
  <dcterms:modified xsi:type="dcterms:W3CDTF">2017-06-27T15:46:12Z</dcterms:modified>
</cp:coreProperties>
</file>