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8EE60-18B6-481C-84DF-9175EC91BC0F}"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306991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8EE60-18B6-481C-84DF-9175EC91BC0F}"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114351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8EE60-18B6-481C-84DF-9175EC91BC0F}"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377671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8EE60-18B6-481C-84DF-9175EC91BC0F}"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213831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8EE60-18B6-481C-84DF-9175EC91BC0F}"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290351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88EE60-18B6-481C-84DF-9175EC91BC0F}"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276421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88EE60-18B6-481C-84DF-9175EC91BC0F}"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287206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88EE60-18B6-481C-84DF-9175EC91BC0F}"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254511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8EE60-18B6-481C-84DF-9175EC91BC0F}"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392623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8EE60-18B6-481C-84DF-9175EC91BC0F}"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377852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8EE60-18B6-481C-84DF-9175EC91BC0F}"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D1FA-3520-4417-A40A-88C97F2CB49D}" type="slidenum">
              <a:rPr lang="en-US" smtClean="0"/>
              <a:t>‹#›</a:t>
            </a:fld>
            <a:endParaRPr lang="en-US"/>
          </a:p>
        </p:txBody>
      </p:sp>
    </p:spTree>
    <p:extLst>
      <p:ext uri="{BB962C8B-B14F-4D97-AF65-F5344CB8AC3E}">
        <p14:creationId xmlns:p14="http://schemas.microsoft.com/office/powerpoint/2010/main" val="190212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8EE60-18B6-481C-84DF-9175EC91BC0F}"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6D1FA-3520-4417-A40A-88C97F2CB49D}" type="slidenum">
              <a:rPr lang="en-US" smtClean="0"/>
              <a:t>‹#›</a:t>
            </a:fld>
            <a:endParaRPr lang="en-US"/>
          </a:p>
        </p:txBody>
      </p:sp>
    </p:spTree>
    <p:extLst>
      <p:ext uri="{BB962C8B-B14F-4D97-AF65-F5344CB8AC3E}">
        <p14:creationId xmlns:p14="http://schemas.microsoft.com/office/powerpoint/2010/main" val="15473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kdnuggets.com/2017/06/machine-learning-algorithms-used-self-driving-ca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 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455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Algorithms</a:t>
            </a:r>
          </a:p>
        </p:txBody>
      </p:sp>
      <p:sp>
        <p:nvSpPr>
          <p:cNvPr id="3" name="Content Placeholder 2"/>
          <p:cNvSpPr>
            <a:spLocks noGrp="1"/>
          </p:cNvSpPr>
          <p:nvPr>
            <p:ph idx="1"/>
          </p:nvPr>
        </p:nvSpPr>
        <p:spPr/>
        <p:txBody>
          <a:bodyPr/>
          <a:lstStyle/>
          <a:p>
            <a:r>
              <a:rPr lang="en-US" dirty="0"/>
              <a:t>This kind of algorithm is good at predicting events. The Regression Analysis evaluates the relation between 2 or more variables and collate the effects of variables on distinct scales and are driven mostly by 3 metrics:</a:t>
            </a:r>
          </a:p>
          <a:p>
            <a:pPr lvl="1"/>
            <a:r>
              <a:rPr lang="en-US" dirty="0"/>
              <a:t>The shape of regression line.</a:t>
            </a:r>
          </a:p>
          <a:p>
            <a:pPr lvl="1"/>
            <a:r>
              <a:rPr lang="en-US" dirty="0"/>
              <a:t>The type of dependent variables.</a:t>
            </a:r>
          </a:p>
          <a:p>
            <a:pPr lvl="1"/>
            <a:r>
              <a:rPr lang="en-US" dirty="0"/>
              <a:t>The number of independent variables.</a:t>
            </a:r>
          </a:p>
          <a:p>
            <a:endParaRPr lang="en-US" dirty="0"/>
          </a:p>
        </p:txBody>
      </p:sp>
    </p:spTree>
    <p:extLst>
      <p:ext uri="{BB962C8B-B14F-4D97-AF65-F5344CB8AC3E}">
        <p14:creationId xmlns:p14="http://schemas.microsoft.com/office/powerpoint/2010/main" val="20982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t>
            </a:r>
            <a:r>
              <a:rPr lang="en-US" dirty="0" err="1" smtClean="0"/>
              <a:t>Alogrithms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smtClean="0"/>
              <a:t>Decision Trees</a:t>
            </a:r>
          </a:p>
          <a:p>
            <a:pPr marL="514350" indent="-514350">
              <a:buFont typeface="+mj-lt"/>
              <a:buAutoNum type="arabicParenR"/>
            </a:pPr>
            <a:r>
              <a:rPr lang="en-US" dirty="0" smtClean="0"/>
              <a:t>Bayesian Regression</a:t>
            </a:r>
          </a:p>
          <a:p>
            <a:pPr marL="514350" indent="-514350">
              <a:buFont typeface="+mj-lt"/>
              <a:buAutoNum type="arabicParenR"/>
            </a:pPr>
            <a:r>
              <a:rPr lang="en-US" dirty="0" smtClean="0"/>
              <a:t>Ordinary Least Squares Regression</a:t>
            </a:r>
          </a:p>
          <a:p>
            <a:pPr marL="514350" indent="-514350">
              <a:buFont typeface="+mj-lt"/>
              <a:buAutoNum type="arabicParenR"/>
            </a:pPr>
            <a:r>
              <a:rPr lang="en-US" dirty="0" smtClean="0"/>
              <a:t>Logistic Regression</a:t>
            </a:r>
          </a:p>
          <a:p>
            <a:pPr marL="514350" indent="-514350">
              <a:buFont typeface="+mj-lt"/>
              <a:buAutoNum type="arabicParenR"/>
            </a:pPr>
            <a:r>
              <a:rPr lang="en-US" dirty="0" smtClean="0"/>
              <a:t>Support Vector Machines</a:t>
            </a:r>
          </a:p>
          <a:p>
            <a:pPr marL="0" indent="0">
              <a:buNone/>
            </a:pPr>
            <a:r>
              <a:rPr lang="en-US" dirty="0" smtClean="0"/>
              <a:t>6)  Forest regression </a:t>
            </a:r>
          </a:p>
          <a:p>
            <a:pPr marL="0" indent="0">
              <a:buNone/>
            </a:pPr>
            <a:r>
              <a:rPr lang="en-US" dirty="0" smtClean="0"/>
              <a:t>7)  </a:t>
            </a:r>
            <a:r>
              <a:rPr lang="en-US" dirty="0" smtClean="0"/>
              <a:t>Neural network regression </a:t>
            </a:r>
          </a:p>
          <a:p>
            <a:pPr marL="0" indent="0">
              <a:buNone/>
            </a:pPr>
            <a:endParaRPr lang="en-US" dirty="0"/>
          </a:p>
        </p:txBody>
      </p:sp>
    </p:spTree>
    <p:extLst>
      <p:ext uri="{BB962C8B-B14F-4D97-AF65-F5344CB8AC3E}">
        <p14:creationId xmlns:p14="http://schemas.microsoft.com/office/powerpoint/2010/main" val="160434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images (camera or radar) play a significant role in ADAS in actuation and localization, while for any algorithm, the biggest challenge is to develop an image-based model for feature selection and prediction.</a:t>
            </a:r>
          </a:p>
          <a:p>
            <a:r>
              <a:rPr lang="en-US" dirty="0"/>
              <a:t>The repeatability of the environment is leveraged by regression algorithms to create a statistical model of relation between the given object’s position in an image and that image. The statistical model, by allowing the image sampling, provides fast online detection and can be learned offline. It can be extended furthermore to other objects without the requirement of extensive human modeling. An object’s position is returned by an algorithm as the online stage’s output and a trust on the object’s presence.</a:t>
            </a:r>
          </a:p>
          <a:p>
            <a:r>
              <a:rPr lang="en-US" dirty="0"/>
              <a:t>The regression algorithms can also be utilized for short prediction, long learning. This kind of regression algorithms that can be utilized for self-driving cars are decision forest regression, neural network regression and Bayesian regression, among others</a:t>
            </a:r>
            <a:r>
              <a:rPr lang="en-US" dirty="0" smtClean="0"/>
              <a:t>.</a:t>
            </a:r>
            <a:endParaRPr lang="en-US" dirty="0"/>
          </a:p>
        </p:txBody>
      </p:sp>
    </p:spTree>
    <p:extLst>
      <p:ext uri="{BB962C8B-B14F-4D97-AF65-F5344CB8AC3E}">
        <p14:creationId xmlns:p14="http://schemas.microsoft.com/office/powerpoint/2010/main" val="351285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http://www.kdnuggets.com/2017/06/machine-learning-algorithms-used-self-driving-cars.html</a:t>
            </a:r>
            <a:endParaRPr lang="en-US" dirty="0" smtClean="0"/>
          </a:p>
          <a:p>
            <a:pPr marL="0" indent="0">
              <a:buNone/>
            </a:pPr>
            <a:endParaRPr lang="en-US" dirty="0"/>
          </a:p>
        </p:txBody>
      </p:sp>
    </p:spTree>
    <p:extLst>
      <p:ext uri="{BB962C8B-B14F-4D97-AF65-F5344CB8AC3E}">
        <p14:creationId xmlns:p14="http://schemas.microsoft.com/office/powerpoint/2010/main" val="337750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255</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Regression Algorithms</vt:lpstr>
      <vt:lpstr>Regression Algorithms</vt:lpstr>
      <vt:lpstr>Regression Alogrithms</vt:lpstr>
      <vt:lpstr>Image Processing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dc:creator>
  <cp:lastModifiedBy>nitin</cp:lastModifiedBy>
  <cp:revision>3</cp:revision>
  <dcterms:created xsi:type="dcterms:W3CDTF">2017-06-27T06:53:02Z</dcterms:created>
  <dcterms:modified xsi:type="dcterms:W3CDTF">2017-06-27T06:58:16Z</dcterms:modified>
</cp:coreProperties>
</file>