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9F25-6B9F-4058-8BAF-DC6863B4579A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42DB-CE99-48E9-97CA-6984CACE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25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9F25-6B9F-4058-8BAF-DC6863B4579A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42DB-CE99-48E9-97CA-6984CACE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05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9F25-6B9F-4058-8BAF-DC6863B4579A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42DB-CE99-48E9-97CA-6984CACE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9F25-6B9F-4058-8BAF-DC6863B4579A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42DB-CE99-48E9-97CA-6984CACE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2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9F25-6B9F-4058-8BAF-DC6863B4579A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42DB-CE99-48E9-97CA-6984CACE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4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9F25-6B9F-4058-8BAF-DC6863B4579A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42DB-CE99-48E9-97CA-6984CACE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0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9F25-6B9F-4058-8BAF-DC6863B4579A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42DB-CE99-48E9-97CA-6984CACE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9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9F25-6B9F-4058-8BAF-DC6863B4579A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42DB-CE99-48E9-97CA-6984CACE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4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9F25-6B9F-4058-8BAF-DC6863B4579A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42DB-CE99-48E9-97CA-6984CACE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43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9F25-6B9F-4058-8BAF-DC6863B4579A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42DB-CE99-48E9-97CA-6984CACE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9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9F25-6B9F-4058-8BAF-DC6863B4579A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42DB-CE99-48E9-97CA-6984CACE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2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89F25-6B9F-4058-8BAF-DC6863B4579A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142DB-CE99-48E9-97CA-6984CACE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8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o.databricks.com/hubfs/notebooks/Pop._vs._Price_LR.html" TargetMode="External"/><Relationship Id="rId2" Type="http://schemas.openxmlformats.org/officeDocument/2006/relationships/hyperlink" Target="http://spark.apache.org/docs/latest/ml-guid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Regression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63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of investing functional relationship between variables </a:t>
            </a:r>
          </a:p>
          <a:p>
            <a:r>
              <a:rPr lang="en-US" dirty="0" smtClean="0"/>
              <a:t>Estimate the value of dependent variables from the values of independent variables using a relationship equation</a:t>
            </a:r>
          </a:p>
          <a:p>
            <a:r>
              <a:rPr lang="en-US" dirty="0" smtClean="0"/>
              <a:t>Used when the dependent and independent variables are continuous and have some correlation</a:t>
            </a:r>
          </a:p>
          <a:p>
            <a:r>
              <a:rPr lang="en-US" dirty="0" smtClean="0"/>
              <a:t>Goodness of Fit analysis is important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028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35555" cy="4351338"/>
          </a:xfrm>
        </p:spPr>
        <p:txBody>
          <a:bodyPr/>
          <a:lstStyle/>
          <a:p>
            <a:r>
              <a:rPr lang="en-US" dirty="0" smtClean="0"/>
              <a:t>X is the independent variable</a:t>
            </a:r>
          </a:p>
          <a:p>
            <a:r>
              <a:rPr lang="en-US" dirty="0" smtClean="0"/>
              <a:t>Y is the dependent variable</a:t>
            </a:r>
          </a:p>
          <a:p>
            <a:r>
              <a:rPr lang="en-US" dirty="0" smtClean="0"/>
              <a:t>Compute Y from X using</a:t>
            </a:r>
          </a:p>
          <a:p>
            <a:pPr marL="457200" lvl="1" indent="0">
              <a:buNone/>
            </a:pPr>
            <a:r>
              <a:rPr lang="en-US" dirty="0" smtClean="0"/>
              <a:t>Y = </a:t>
            </a:r>
            <a:r>
              <a:rPr lang="en-US" dirty="0" err="1" smtClean="0"/>
              <a:t>mX</a:t>
            </a:r>
            <a:r>
              <a:rPr lang="en-US" dirty="0" smtClean="0"/>
              <a:t> + C</a:t>
            </a:r>
          </a:p>
          <a:p>
            <a:pPr marL="457200" lvl="1" indent="0">
              <a:buNone/>
            </a:pPr>
            <a:r>
              <a:rPr lang="en-US" dirty="0" smtClean="0"/>
              <a:t>Coefficients:	</a:t>
            </a:r>
          </a:p>
          <a:p>
            <a:pPr lvl="2"/>
            <a:r>
              <a:rPr lang="en-US" dirty="0" smtClean="0"/>
              <a:t>m = Slope = Y/X</a:t>
            </a:r>
          </a:p>
          <a:p>
            <a:pPr lvl="2"/>
            <a:r>
              <a:rPr lang="en-US" dirty="0" smtClean="0"/>
              <a:t>C = Intercept = value of Y when X = 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388" y="1690688"/>
            <a:ext cx="4626164" cy="391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84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Fitting a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58385" cy="4351338"/>
          </a:xfrm>
        </p:spPr>
        <p:txBody>
          <a:bodyPr/>
          <a:lstStyle/>
          <a:p>
            <a:r>
              <a:rPr lang="en-US" dirty="0" smtClean="0"/>
              <a:t>Given a scatter plot of Y vs X, fit a straight line through the points so that the sum of square of vertical distances between the points and the line (called residuals) is minimized</a:t>
            </a:r>
          </a:p>
          <a:p>
            <a:r>
              <a:rPr lang="en-US" dirty="0" smtClean="0"/>
              <a:t>Best line = least residuals</a:t>
            </a:r>
          </a:p>
          <a:p>
            <a:r>
              <a:rPr lang="en-US" dirty="0" smtClean="0"/>
              <a:t>A line can always be fitted for any set of points</a:t>
            </a:r>
          </a:p>
          <a:p>
            <a:r>
              <a:rPr lang="en-US" dirty="0" smtClean="0"/>
              <a:t>The equation of the line becomes the predictor for 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639" y="1825625"/>
            <a:ext cx="4164913" cy="469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55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Goodness of 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50339"/>
          </a:xfrm>
        </p:spPr>
        <p:txBody>
          <a:bodyPr/>
          <a:lstStyle/>
          <a:p>
            <a:r>
              <a:rPr lang="en-US" dirty="0" smtClean="0"/>
              <a:t>R-squared measures how close the data is to the fitted line</a:t>
            </a:r>
          </a:p>
          <a:p>
            <a:r>
              <a:rPr lang="en-US" dirty="0" smtClean="0"/>
              <a:t>R-squared varies from 0 to 1. The higher the value, better the fit</a:t>
            </a:r>
          </a:p>
          <a:p>
            <a:r>
              <a:rPr lang="en-US" dirty="0" smtClean="0"/>
              <a:t>You can always fit a line. Use R-squared to see how good the fit is</a:t>
            </a:r>
          </a:p>
          <a:p>
            <a:r>
              <a:rPr lang="en-US" dirty="0" smtClean="0"/>
              <a:t>Higher correlation usually leads to better fit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55" y="4010901"/>
            <a:ext cx="11590289" cy="282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247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there are more than one independent variable that is used to predict the dependent variable</a:t>
            </a:r>
          </a:p>
          <a:p>
            <a:r>
              <a:rPr lang="en-US" dirty="0" smtClean="0"/>
              <a:t>The equation Y = C + m1*X1 + m1*X2 + … + </a:t>
            </a:r>
            <a:r>
              <a:rPr lang="en-US" dirty="0" err="1" smtClean="0"/>
              <a:t>m</a:t>
            </a:r>
            <a:r>
              <a:rPr lang="en-US" sz="2400" dirty="0" err="1" smtClean="0"/>
              <a:t>p</a:t>
            </a:r>
            <a:r>
              <a:rPr lang="en-US" dirty="0" smtClean="0"/>
              <a:t>*</a:t>
            </a:r>
            <a:r>
              <a:rPr lang="en-US" dirty="0" err="1" smtClean="0"/>
              <a:t>X</a:t>
            </a:r>
            <a:r>
              <a:rPr lang="en-US" sz="2400" dirty="0" err="1" smtClean="0"/>
              <a:t>p</a:t>
            </a:r>
            <a:endParaRPr lang="en-US" sz="2400" dirty="0" smtClean="0"/>
          </a:p>
          <a:p>
            <a:r>
              <a:rPr lang="en-US" dirty="0" smtClean="0"/>
              <a:t>Same process used for prediction as a single independent variable</a:t>
            </a:r>
          </a:p>
          <a:p>
            <a:r>
              <a:rPr lang="en-US" dirty="0" smtClean="0"/>
              <a:t>Different predictors have different levels of impact on the dependent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743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Linear Regression for 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ML technique to predict continuous data - supervised learning</a:t>
            </a:r>
          </a:p>
          <a:p>
            <a:r>
              <a:rPr lang="en-US" dirty="0" smtClean="0"/>
              <a:t>Predictors and outcomes provided as input</a:t>
            </a:r>
          </a:p>
          <a:p>
            <a:r>
              <a:rPr lang="en-US" dirty="0" smtClean="0"/>
              <a:t>Data analyzed (training) to come up with a linear equation</a:t>
            </a:r>
          </a:p>
          <a:p>
            <a:pPr lvl="1"/>
            <a:r>
              <a:rPr lang="en-US" dirty="0" smtClean="0"/>
              <a:t>Coefficients</a:t>
            </a:r>
          </a:p>
          <a:p>
            <a:pPr lvl="1"/>
            <a:r>
              <a:rPr lang="en-US" dirty="0" smtClean="0"/>
              <a:t>Intercept</a:t>
            </a:r>
          </a:p>
          <a:p>
            <a:pPr lvl="1"/>
            <a:r>
              <a:rPr lang="en-US" dirty="0" smtClean="0"/>
              <a:t>R-squared</a:t>
            </a:r>
          </a:p>
          <a:p>
            <a:r>
              <a:rPr lang="en-US" dirty="0" smtClean="0"/>
              <a:t>Linear equation represents to model</a:t>
            </a:r>
          </a:p>
          <a:p>
            <a:r>
              <a:rPr lang="en-US" dirty="0" smtClean="0"/>
              <a:t>Model used for prediction</a:t>
            </a:r>
          </a:p>
          <a:p>
            <a:r>
              <a:rPr lang="en-US" dirty="0" smtClean="0"/>
              <a:t>Typically fast for model building and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757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-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Fast </a:t>
            </a:r>
          </a:p>
          <a:p>
            <a:pPr lvl="1"/>
            <a:r>
              <a:rPr lang="en-US" dirty="0" smtClean="0"/>
              <a:t>Low cost</a:t>
            </a:r>
          </a:p>
          <a:p>
            <a:pPr lvl="1"/>
            <a:r>
              <a:rPr lang="en-US" dirty="0" smtClean="0"/>
              <a:t>Excellent for linear relationships</a:t>
            </a:r>
          </a:p>
          <a:p>
            <a:pPr lvl="1"/>
            <a:r>
              <a:rPr lang="en-US" dirty="0" smtClean="0"/>
              <a:t>Relatively accurate continuous variables</a:t>
            </a:r>
          </a:p>
          <a:p>
            <a:r>
              <a:rPr lang="en-US" dirty="0" smtClean="0"/>
              <a:t>Shortcomings</a:t>
            </a:r>
          </a:p>
          <a:p>
            <a:pPr lvl="1"/>
            <a:r>
              <a:rPr lang="en-US" dirty="0" smtClean="0"/>
              <a:t>Only numeric/continuous variables</a:t>
            </a:r>
          </a:p>
          <a:p>
            <a:pPr lvl="1"/>
            <a:r>
              <a:rPr lang="en-US" dirty="0" smtClean="0"/>
              <a:t>Cannot model non-linear / fuzzy relationships</a:t>
            </a:r>
          </a:p>
          <a:p>
            <a:pPr lvl="1"/>
            <a:r>
              <a:rPr lang="en-US" dirty="0" smtClean="0"/>
              <a:t>Sensitive to outliers</a:t>
            </a:r>
          </a:p>
          <a:p>
            <a:r>
              <a:rPr lang="en-US" dirty="0" smtClean="0"/>
              <a:t>Used in </a:t>
            </a:r>
          </a:p>
          <a:p>
            <a:pPr lvl="1"/>
            <a:r>
              <a:rPr lang="en-US" dirty="0" smtClean="0"/>
              <a:t>Oldest predictive model used in a wide variety of applications to predict continuous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232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spark.apache.org/docs/latest/ml-guide.html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http://go.databricks.com/hubfs/notebooks/Pop._vs._</a:t>
            </a:r>
            <a:r>
              <a:rPr lang="en-US" dirty="0" smtClean="0">
                <a:hlinkClick r:id="rId3"/>
              </a:rPr>
              <a:t>Price_LR.html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919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347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Regression Analysis</vt:lpstr>
      <vt:lpstr>Regression Analysis</vt:lpstr>
      <vt:lpstr>Linear Equation</vt:lpstr>
      <vt:lpstr>Fitting a line</vt:lpstr>
      <vt:lpstr>Goodness of Fit</vt:lpstr>
      <vt:lpstr>Multiple Regression</vt:lpstr>
      <vt:lpstr>Using Linear Regression for ML</vt:lpstr>
      <vt:lpstr>Summary - Linear Regression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Analysis</dc:title>
  <dc:creator>nitin</dc:creator>
  <cp:lastModifiedBy>nitin</cp:lastModifiedBy>
  <cp:revision>11</cp:revision>
  <dcterms:created xsi:type="dcterms:W3CDTF">2017-06-22T15:51:53Z</dcterms:created>
  <dcterms:modified xsi:type="dcterms:W3CDTF">2017-06-27T10:59:28Z</dcterms:modified>
</cp:coreProperties>
</file>