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CCE3-79EC-4CB8-AB1D-0C24F8CF6695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18B4-237C-4D42-901D-CE18C17D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8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CCE3-79EC-4CB8-AB1D-0C24F8CF6695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18B4-237C-4D42-901D-CE18C17D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2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CCE3-79EC-4CB8-AB1D-0C24F8CF6695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18B4-237C-4D42-901D-CE18C17D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2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CCE3-79EC-4CB8-AB1D-0C24F8CF6695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18B4-237C-4D42-901D-CE18C17D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3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CCE3-79EC-4CB8-AB1D-0C24F8CF6695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18B4-237C-4D42-901D-CE18C17D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CCE3-79EC-4CB8-AB1D-0C24F8CF6695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18B4-237C-4D42-901D-CE18C17D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3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CCE3-79EC-4CB8-AB1D-0C24F8CF6695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18B4-237C-4D42-901D-CE18C17D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CCE3-79EC-4CB8-AB1D-0C24F8CF6695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18B4-237C-4D42-901D-CE18C17D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4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CCE3-79EC-4CB8-AB1D-0C24F8CF6695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18B4-237C-4D42-901D-CE18C17D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CCE3-79EC-4CB8-AB1D-0C24F8CF6695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18B4-237C-4D42-901D-CE18C17D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7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CCE3-79EC-4CB8-AB1D-0C24F8CF6695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18B4-237C-4D42-901D-CE18C17D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5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ECCE3-79EC-4CB8-AB1D-0C24F8CF6695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E18B4-237C-4D42-901D-CE18C17D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3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simplest, easy to understand and easy to explain ML technique</a:t>
            </a:r>
          </a:p>
          <a:p>
            <a:r>
              <a:rPr lang="en-US" dirty="0" smtClean="0"/>
              <a:t>Predictor variables are used to build a tree that would progressively predict the target variable</a:t>
            </a:r>
          </a:p>
          <a:p>
            <a:pPr lvl="1"/>
            <a:r>
              <a:rPr lang="en-US" dirty="0" smtClean="0"/>
              <a:t>Trees start with a root node that start the decision making process</a:t>
            </a:r>
          </a:p>
          <a:p>
            <a:pPr lvl="1"/>
            <a:r>
              <a:rPr lang="en-US" dirty="0" smtClean="0"/>
              <a:t>Branch nodes refine the decision process</a:t>
            </a:r>
          </a:p>
          <a:p>
            <a:pPr lvl="1"/>
            <a:r>
              <a:rPr lang="en-US" dirty="0" smtClean="0"/>
              <a:t>Leaf nodes provide the decisions</a:t>
            </a:r>
          </a:p>
          <a:p>
            <a:r>
              <a:rPr lang="en-US" dirty="0" smtClean="0"/>
              <a:t>Training data is used to build a decision tree to predict the target</a:t>
            </a:r>
          </a:p>
          <a:p>
            <a:r>
              <a:rPr lang="en-US" dirty="0" smtClean="0"/>
              <a:t>The tree becomes the model that is used to predict on new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3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599" cy="455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44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right Predictors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depth of trees are highly influenced by the sequence in which the predictors are chosen for decisions</a:t>
            </a:r>
          </a:p>
          <a:p>
            <a:r>
              <a:rPr lang="en-US" dirty="0" smtClean="0"/>
              <a:t>Using predictors with high selectivity gives faster results</a:t>
            </a:r>
          </a:p>
          <a:p>
            <a:r>
              <a:rPr lang="en-US" dirty="0" smtClean="0"/>
              <a:t>ML implementations automatically make decisions on the sequence/preference of predictors</a:t>
            </a:r>
          </a:p>
        </p:txBody>
      </p:sp>
    </p:spTree>
    <p:extLst>
      <p:ext uri="{BB962C8B-B14F-4D97-AF65-F5344CB8AC3E}">
        <p14:creationId xmlns:p14="http://schemas.microsoft.com/office/powerpoint/2010/main" val="266634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-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247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interpret and explain</a:t>
            </a:r>
          </a:p>
          <a:p>
            <a:pPr lvl="1"/>
            <a:r>
              <a:rPr lang="en-US" dirty="0" smtClean="0"/>
              <a:t>Works with missing data</a:t>
            </a:r>
          </a:p>
          <a:p>
            <a:pPr lvl="1"/>
            <a:r>
              <a:rPr lang="en-US" dirty="0" smtClean="0"/>
              <a:t>sensitive to local variations</a:t>
            </a:r>
          </a:p>
          <a:p>
            <a:pPr lvl="1"/>
            <a:r>
              <a:rPr lang="en-US" dirty="0" smtClean="0"/>
              <a:t>Fast</a:t>
            </a:r>
          </a:p>
          <a:p>
            <a:r>
              <a:rPr lang="en-US" dirty="0" smtClean="0"/>
              <a:t>Shortcomings</a:t>
            </a:r>
          </a:p>
          <a:p>
            <a:pPr lvl="1"/>
            <a:r>
              <a:rPr lang="en-US" dirty="0" smtClean="0"/>
              <a:t>Limited Accuracy</a:t>
            </a:r>
          </a:p>
          <a:p>
            <a:pPr lvl="1"/>
            <a:r>
              <a:rPr lang="en-US" dirty="0" smtClean="0"/>
              <a:t>Bias builds up pretty quickly</a:t>
            </a:r>
          </a:p>
          <a:p>
            <a:pPr lvl="1"/>
            <a:r>
              <a:rPr lang="en-US" dirty="0" smtClean="0"/>
              <a:t>Not good with large predictors</a:t>
            </a:r>
          </a:p>
          <a:p>
            <a:r>
              <a:rPr lang="en-US" dirty="0" smtClean="0"/>
              <a:t>Used in</a:t>
            </a:r>
          </a:p>
          <a:p>
            <a:pPr lvl="1"/>
            <a:r>
              <a:rPr lang="en-US" dirty="0" smtClean="0"/>
              <a:t>credit approvals</a:t>
            </a:r>
          </a:p>
          <a:p>
            <a:pPr lvl="1"/>
            <a:r>
              <a:rPr lang="en-US" dirty="0" smtClean="0"/>
              <a:t>Situations with legal needs to explain decisions</a:t>
            </a:r>
          </a:p>
          <a:p>
            <a:pPr lvl="1"/>
            <a:r>
              <a:rPr lang="en-US" dirty="0" smtClean="0"/>
              <a:t>Preliminary categorization</a:t>
            </a:r>
          </a:p>
          <a:p>
            <a:pPr marL="914400" lvl="2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360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0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166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Decision Trees</vt:lpstr>
      <vt:lpstr>Overview</vt:lpstr>
      <vt:lpstr>Example</vt:lpstr>
      <vt:lpstr>Choosing the right Predictors</vt:lpstr>
      <vt:lpstr>Summary - Decision Trees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nitin</dc:creator>
  <cp:lastModifiedBy>nitin</cp:lastModifiedBy>
  <cp:revision>3</cp:revision>
  <dcterms:created xsi:type="dcterms:W3CDTF">2017-06-22T16:16:20Z</dcterms:created>
  <dcterms:modified xsi:type="dcterms:W3CDTF">2017-06-22T16:34:19Z</dcterms:modified>
</cp:coreProperties>
</file>