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1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8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6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5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B20D-C68A-4855-9EDD-71C83E870BD8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9868-C44D-43FF-B00F-742D95CE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5/07/dimension-reduction-metho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1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too many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requirements</a:t>
            </a:r>
          </a:p>
          <a:p>
            <a:r>
              <a:rPr lang="en-US" dirty="0" smtClean="0"/>
              <a:t>CPU requirements/time taken for machine learning algorithms</a:t>
            </a:r>
          </a:p>
          <a:p>
            <a:r>
              <a:rPr lang="en-US" dirty="0" smtClean="0"/>
              <a:t>Correlation between predictors</a:t>
            </a:r>
          </a:p>
          <a:p>
            <a:r>
              <a:rPr lang="en-US" dirty="0" smtClean="0"/>
              <a:t>Over fitting</a:t>
            </a:r>
          </a:p>
          <a:p>
            <a:r>
              <a:rPr lang="en-US" dirty="0" smtClean="0"/>
              <a:t>Some ML algorithm don’t work fine with too many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9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domain knowledge</a:t>
            </a:r>
          </a:p>
          <a:p>
            <a:pPr lvl="1"/>
            <a:r>
              <a:rPr lang="en-US" dirty="0" smtClean="0"/>
              <a:t>Purely based on hypothesis</a:t>
            </a:r>
          </a:p>
          <a:p>
            <a:pPr lvl="1"/>
            <a:r>
              <a:rPr lang="en-US" dirty="0" smtClean="0"/>
              <a:t>Risky - there could be unknown correlations</a:t>
            </a:r>
          </a:p>
          <a:p>
            <a:r>
              <a:rPr lang="en-US" dirty="0" smtClean="0"/>
              <a:t>Using correlation co-</a:t>
            </a:r>
            <a:r>
              <a:rPr lang="en-US" dirty="0" err="1" smtClean="0"/>
              <a:t>efficients</a:t>
            </a:r>
            <a:endParaRPr lang="en-US" dirty="0" smtClean="0"/>
          </a:p>
          <a:p>
            <a:pPr lvl="1"/>
            <a:r>
              <a:rPr lang="en-US" dirty="0" smtClean="0"/>
              <a:t>Variables with good correlation can only be picked up</a:t>
            </a:r>
          </a:p>
          <a:p>
            <a:r>
              <a:rPr lang="en-US" dirty="0" smtClean="0"/>
              <a:t>Using Decision Trees</a:t>
            </a:r>
          </a:p>
          <a:p>
            <a:pPr lvl="1"/>
            <a:r>
              <a:rPr lang="en-US" dirty="0" smtClean="0"/>
              <a:t>Decision trees are fast and choose variables based on correlation</a:t>
            </a:r>
          </a:p>
          <a:p>
            <a:pPr lvl="1"/>
            <a:r>
              <a:rPr lang="en-US" dirty="0" smtClean="0"/>
              <a:t>Variables used in the decision trees can be picked for further processing</a:t>
            </a:r>
          </a:p>
        </p:txBody>
      </p:sp>
    </p:spTree>
    <p:extLst>
      <p:ext uri="{BB962C8B-B14F-4D97-AF65-F5344CB8AC3E}">
        <p14:creationId xmlns:p14="http://schemas.microsoft.com/office/powerpoint/2010/main" val="366233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reduce the number of predictors</a:t>
            </a:r>
          </a:p>
          <a:p>
            <a:r>
              <a:rPr lang="en-US" dirty="0" smtClean="0"/>
              <a:t>Based on Eigen Vectors and Eigen Values</a:t>
            </a:r>
          </a:p>
          <a:p>
            <a:r>
              <a:rPr lang="en-US" dirty="0" smtClean="0"/>
              <a:t>Given a set of M predictors, PCA transforms this to a set of N predictors such that N &lt; M</a:t>
            </a:r>
          </a:p>
          <a:p>
            <a:r>
              <a:rPr lang="en-US" dirty="0" smtClean="0"/>
              <a:t>The new predictors are derived predictors called PC1, PC2, PC3</a:t>
            </a:r>
          </a:p>
          <a:p>
            <a:r>
              <a:rPr lang="en-US" dirty="0" smtClean="0"/>
              <a:t>The new predictors retain similar levels of correlation and predictability like the original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6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https://www.analyticsvidhya.com/blog/2015/07/dimension-reduction-methods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7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Dimensionality Reduction</vt:lpstr>
      <vt:lpstr>Issues with too many predictors</vt:lpstr>
      <vt:lpstr>Manual Selection</vt:lpstr>
      <vt:lpstr>Principal component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nitin</dc:creator>
  <cp:lastModifiedBy>Kapse, Nitin(AWF)</cp:lastModifiedBy>
  <cp:revision>6</cp:revision>
  <dcterms:created xsi:type="dcterms:W3CDTF">2017-06-22T16:34:50Z</dcterms:created>
  <dcterms:modified xsi:type="dcterms:W3CDTF">2018-03-28T13:41:13Z</dcterms:modified>
</cp:coreProperties>
</file>