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5138-670C-4539-8A77-2EC699A6E0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9E88-FC4F-440A-8F61-CD61674E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is one of the most popular and reduce </a:t>
            </a:r>
            <a:r>
              <a:rPr lang="en-US" dirty="0" err="1" smtClean="0"/>
              <a:t>alogrithms</a:t>
            </a:r>
            <a:endParaRPr lang="en-US" dirty="0" smtClean="0"/>
          </a:p>
          <a:p>
            <a:r>
              <a:rPr lang="en-US" dirty="0" smtClean="0"/>
              <a:t>It is an Ensemble method based on decision trees</a:t>
            </a:r>
          </a:p>
          <a:p>
            <a:pPr lvl="1"/>
            <a:r>
              <a:rPr lang="en-US" dirty="0" smtClean="0"/>
              <a:t>Builds multiple models - each model a decision tree</a:t>
            </a:r>
          </a:p>
          <a:p>
            <a:pPr lvl="1"/>
            <a:r>
              <a:rPr lang="en-US" dirty="0" smtClean="0"/>
              <a:t>For prediction - each tree is used to predict an individual result</a:t>
            </a:r>
          </a:p>
          <a:p>
            <a:pPr lvl="1"/>
            <a:r>
              <a:rPr lang="en-US" dirty="0" smtClean="0"/>
              <a:t>A vote is taken on all the results to find the best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Lets say the dataset contains m samples (rows) and n predictors (columns) </a:t>
            </a:r>
          </a:p>
          <a:p>
            <a:r>
              <a:rPr lang="en-US" dirty="0" smtClean="0"/>
              <a:t>x trees are built, each with a subset of data</a:t>
            </a:r>
          </a:p>
          <a:p>
            <a:r>
              <a:rPr lang="en-US" dirty="0" smtClean="0"/>
              <a:t>For each tree, a subset of m rows and n columns are chosen randomly</a:t>
            </a:r>
          </a:p>
          <a:p>
            <a:r>
              <a:rPr lang="en-US" dirty="0" smtClean="0"/>
              <a:t>For example, if the data has 1000 rows and 5 columns, each tree is built using 700 rows and 3 columns</a:t>
            </a:r>
          </a:p>
          <a:p>
            <a:r>
              <a:rPr lang="en-US" dirty="0" smtClean="0"/>
              <a:t>The data subset is used to build a tree</a:t>
            </a:r>
          </a:p>
          <a:p>
            <a:r>
              <a:rPr lang="en-US" dirty="0" smtClean="0"/>
              <a:t>For prediction, new data is passed to each of the x trees and x possible results obtained</a:t>
            </a:r>
          </a:p>
          <a:p>
            <a:r>
              <a:rPr lang="en-US" dirty="0" smtClean="0"/>
              <a:t>For example, if we are predicting buy = Y/N and there are 500 trees, we might get 350 Y and 150 N results</a:t>
            </a:r>
          </a:p>
          <a:p>
            <a:r>
              <a:rPr lang="en-US" dirty="0" smtClean="0"/>
              <a:t>The most found result is the aggregate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5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Highly accurate</a:t>
            </a:r>
          </a:p>
          <a:p>
            <a:pPr lvl="1"/>
            <a:r>
              <a:rPr lang="en-US" dirty="0" smtClean="0"/>
              <a:t>Efficient on large number of predictors</a:t>
            </a:r>
          </a:p>
          <a:p>
            <a:pPr lvl="1"/>
            <a:r>
              <a:rPr lang="en-US" dirty="0" smtClean="0"/>
              <a:t>Fully parallelizable</a:t>
            </a:r>
          </a:p>
          <a:p>
            <a:pPr lvl="1"/>
            <a:r>
              <a:rPr lang="en-US" dirty="0" smtClean="0"/>
              <a:t>Very good with missing data</a:t>
            </a:r>
          </a:p>
          <a:p>
            <a:r>
              <a:rPr lang="en-US" dirty="0" smtClean="0"/>
              <a:t>Shortcomings</a:t>
            </a:r>
          </a:p>
          <a:p>
            <a:pPr lvl="1"/>
            <a:r>
              <a:rPr lang="en-US" dirty="0" smtClean="0"/>
              <a:t>Time and Resource consuming</a:t>
            </a:r>
          </a:p>
          <a:p>
            <a:pPr lvl="1"/>
            <a:r>
              <a:rPr lang="en-US" dirty="0" smtClean="0"/>
              <a:t>For categorical variables, bias might exist if levels are disproportionate</a:t>
            </a:r>
          </a:p>
          <a:p>
            <a:r>
              <a:rPr lang="en-US" dirty="0" smtClean="0"/>
              <a:t>Used in</a:t>
            </a:r>
          </a:p>
          <a:p>
            <a:pPr lvl="1"/>
            <a:r>
              <a:rPr lang="en-US" dirty="0" smtClean="0"/>
              <a:t>Scientific Research</a:t>
            </a:r>
          </a:p>
          <a:p>
            <a:pPr lvl="1"/>
            <a:r>
              <a:rPr lang="en-US" dirty="0" smtClean="0"/>
              <a:t>Competitions</a:t>
            </a:r>
          </a:p>
          <a:p>
            <a:pPr lvl="1"/>
            <a:r>
              <a:rPr lang="en-US" smtClean="0"/>
              <a:t>Medical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9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Random Forest</vt:lpstr>
      <vt:lpstr>Overview</vt:lpstr>
      <vt:lpstr>How it works</vt:lpstr>
      <vt:lpstr>Summary - Random Forest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nitin</dc:creator>
  <cp:lastModifiedBy>nitin</cp:lastModifiedBy>
  <cp:revision>3</cp:revision>
  <dcterms:created xsi:type="dcterms:W3CDTF">2017-06-23T06:14:42Z</dcterms:created>
  <dcterms:modified xsi:type="dcterms:W3CDTF">2017-06-23T06:23:50Z</dcterms:modified>
</cp:coreProperties>
</file>