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43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323B-8234-4B75-B719-1280A9161F79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F0415-2CC4-4492-BB07-7E574A3A3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42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323B-8234-4B75-B719-1280A9161F79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F0415-2CC4-4492-BB07-7E574A3A3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270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323B-8234-4B75-B719-1280A9161F79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F0415-2CC4-4492-BB07-7E574A3A3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90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323B-8234-4B75-B719-1280A9161F79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F0415-2CC4-4492-BB07-7E574A3A3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37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323B-8234-4B75-B719-1280A9161F79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F0415-2CC4-4492-BB07-7E574A3A3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00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323B-8234-4B75-B719-1280A9161F79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F0415-2CC4-4492-BB07-7E574A3A3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90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323B-8234-4B75-B719-1280A9161F79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F0415-2CC4-4492-BB07-7E574A3A3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230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323B-8234-4B75-B719-1280A9161F79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F0415-2CC4-4492-BB07-7E574A3A3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96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323B-8234-4B75-B719-1280A9161F79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F0415-2CC4-4492-BB07-7E574A3A3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5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323B-8234-4B75-B719-1280A9161F79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F0415-2CC4-4492-BB07-7E574A3A3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402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323B-8234-4B75-B719-1280A9161F79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F0415-2CC4-4492-BB07-7E574A3A3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70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7323B-8234-4B75-B719-1280A9161F79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F0415-2CC4-4492-BB07-7E574A3A3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1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Unsupervised Learning technique</a:t>
            </a:r>
          </a:p>
          <a:p>
            <a:r>
              <a:rPr lang="en-US" dirty="0" smtClean="0"/>
              <a:t>Popular method for grouping data into subsets based on the similarity</a:t>
            </a:r>
          </a:p>
          <a:p>
            <a:r>
              <a:rPr lang="en-US" dirty="0" smtClean="0"/>
              <a:t>Partitions n observations with m variables into k clusters where by each observation belongs to only one cluster</a:t>
            </a:r>
          </a:p>
          <a:p>
            <a:r>
              <a:rPr lang="en-US" dirty="0" smtClean="0"/>
              <a:t>How it works</a:t>
            </a:r>
          </a:p>
          <a:p>
            <a:pPr lvl="1"/>
            <a:r>
              <a:rPr lang="en-US" dirty="0" smtClean="0"/>
              <a:t>An m dimensional space is created</a:t>
            </a:r>
          </a:p>
          <a:p>
            <a:pPr lvl="1"/>
            <a:r>
              <a:rPr lang="en-US" dirty="0" smtClean="0"/>
              <a:t>Each observation is plotted based on this space and based on the variable values</a:t>
            </a:r>
          </a:p>
          <a:p>
            <a:pPr lvl="1"/>
            <a:r>
              <a:rPr lang="en-US" dirty="0" smtClean="0"/>
              <a:t>Clustering is done by measuring the distance between points and grouping them</a:t>
            </a:r>
          </a:p>
          <a:p>
            <a:r>
              <a:rPr lang="en-US" dirty="0" smtClean="0"/>
              <a:t>Multiple types of distance measure available </a:t>
            </a:r>
            <a:r>
              <a:rPr lang="en-US" smtClean="0"/>
              <a:t>like </a:t>
            </a:r>
            <a:r>
              <a:rPr lang="en-US" smtClean="0"/>
              <a:t>Euclidian, Manhattan</a:t>
            </a:r>
            <a:r>
              <a:rPr lang="en-US" dirty="0" smtClean="0"/>
              <a:t>, </a:t>
            </a:r>
            <a:r>
              <a:rPr lang="en-US" dirty="0" err="1"/>
              <a:t>Minkowski</a:t>
            </a:r>
            <a:r>
              <a:rPr lang="en-US" dirty="0"/>
              <a:t> and Hamming distance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477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- Stages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599" cy="482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129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599" cy="468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766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- K-Means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Fast </a:t>
            </a:r>
          </a:p>
          <a:p>
            <a:pPr lvl="1"/>
            <a:r>
              <a:rPr lang="en-US" dirty="0" smtClean="0"/>
              <a:t>Efficient with large number of variables</a:t>
            </a:r>
          </a:p>
          <a:p>
            <a:pPr lvl="1"/>
            <a:r>
              <a:rPr lang="en-US" dirty="0" smtClean="0"/>
              <a:t>Explainable</a:t>
            </a:r>
          </a:p>
          <a:p>
            <a:r>
              <a:rPr lang="en-US" dirty="0" smtClean="0"/>
              <a:t>Shortcomings</a:t>
            </a:r>
          </a:p>
          <a:p>
            <a:pPr lvl="1"/>
            <a:r>
              <a:rPr lang="en-US" dirty="0" smtClean="0"/>
              <a:t>k needs to be known</a:t>
            </a:r>
          </a:p>
          <a:p>
            <a:pPr lvl="1"/>
            <a:r>
              <a:rPr lang="en-US" dirty="0" smtClean="0"/>
              <a:t>The initial centroid position has influence on clusters formation</a:t>
            </a:r>
          </a:p>
          <a:p>
            <a:r>
              <a:rPr lang="en-US" dirty="0" smtClean="0"/>
              <a:t>Used in</a:t>
            </a:r>
          </a:p>
          <a:p>
            <a:pPr lvl="1"/>
            <a:r>
              <a:rPr lang="en-US" dirty="0" smtClean="0"/>
              <a:t>Preliminary grouping of data before other classification</a:t>
            </a:r>
          </a:p>
          <a:p>
            <a:pPr lvl="1"/>
            <a:r>
              <a:rPr lang="en-US" dirty="0" smtClean="0"/>
              <a:t>General grouping</a:t>
            </a:r>
          </a:p>
          <a:p>
            <a:pPr lvl="1"/>
            <a:r>
              <a:rPr lang="en-US" smtClean="0"/>
              <a:t>Geographical 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469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211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132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K-Means Clustering</vt:lpstr>
      <vt:lpstr>Overview</vt:lpstr>
      <vt:lpstr>Clustering - Stages</vt:lpstr>
      <vt:lpstr>Cont…</vt:lpstr>
      <vt:lpstr>Summary - K-Means Clustering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 Clustering</dc:title>
  <dc:creator>nitin</dc:creator>
  <cp:lastModifiedBy>Kapse, Nitin(AWF)</cp:lastModifiedBy>
  <cp:revision>5</cp:revision>
  <dcterms:created xsi:type="dcterms:W3CDTF">2017-06-23T07:37:55Z</dcterms:created>
  <dcterms:modified xsi:type="dcterms:W3CDTF">2018-03-28T13:32:00Z</dcterms:modified>
</cp:coreProperties>
</file>