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A83632-EF97-4EF1-8470-8DE279A269D8}"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23E26-0C68-4047-8856-DCFBE4FB9759}" type="slidenum">
              <a:rPr lang="en-US" smtClean="0"/>
              <a:t>‹#›</a:t>
            </a:fld>
            <a:endParaRPr lang="en-US"/>
          </a:p>
        </p:txBody>
      </p:sp>
    </p:spTree>
    <p:extLst>
      <p:ext uri="{BB962C8B-B14F-4D97-AF65-F5344CB8AC3E}">
        <p14:creationId xmlns:p14="http://schemas.microsoft.com/office/powerpoint/2010/main" val="143190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A83632-EF97-4EF1-8470-8DE279A269D8}"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23E26-0C68-4047-8856-DCFBE4FB9759}" type="slidenum">
              <a:rPr lang="en-US" smtClean="0"/>
              <a:t>‹#›</a:t>
            </a:fld>
            <a:endParaRPr lang="en-US"/>
          </a:p>
        </p:txBody>
      </p:sp>
    </p:spTree>
    <p:extLst>
      <p:ext uri="{BB962C8B-B14F-4D97-AF65-F5344CB8AC3E}">
        <p14:creationId xmlns:p14="http://schemas.microsoft.com/office/powerpoint/2010/main" val="180379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A83632-EF97-4EF1-8470-8DE279A269D8}"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23E26-0C68-4047-8856-DCFBE4FB9759}" type="slidenum">
              <a:rPr lang="en-US" smtClean="0"/>
              <a:t>‹#›</a:t>
            </a:fld>
            <a:endParaRPr lang="en-US"/>
          </a:p>
        </p:txBody>
      </p:sp>
    </p:spTree>
    <p:extLst>
      <p:ext uri="{BB962C8B-B14F-4D97-AF65-F5344CB8AC3E}">
        <p14:creationId xmlns:p14="http://schemas.microsoft.com/office/powerpoint/2010/main" val="3226690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A83632-EF97-4EF1-8470-8DE279A269D8}"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23E26-0C68-4047-8856-DCFBE4FB9759}" type="slidenum">
              <a:rPr lang="en-US" smtClean="0"/>
              <a:t>‹#›</a:t>
            </a:fld>
            <a:endParaRPr lang="en-US"/>
          </a:p>
        </p:txBody>
      </p:sp>
    </p:spTree>
    <p:extLst>
      <p:ext uri="{BB962C8B-B14F-4D97-AF65-F5344CB8AC3E}">
        <p14:creationId xmlns:p14="http://schemas.microsoft.com/office/powerpoint/2010/main" val="60566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A83632-EF97-4EF1-8470-8DE279A269D8}" type="datetimeFigureOut">
              <a:rPr lang="en-US" smtClean="0"/>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23E26-0C68-4047-8856-DCFBE4FB9759}" type="slidenum">
              <a:rPr lang="en-US" smtClean="0"/>
              <a:t>‹#›</a:t>
            </a:fld>
            <a:endParaRPr lang="en-US"/>
          </a:p>
        </p:txBody>
      </p:sp>
    </p:spTree>
    <p:extLst>
      <p:ext uri="{BB962C8B-B14F-4D97-AF65-F5344CB8AC3E}">
        <p14:creationId xmlns:p14="http://schemas.microsoft.com/office/powerpoint/2010/main" val="154264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A83632-EF97-4EF1-8470-8DE279A269D8}"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23E26-0C68-4047-8856-DCFBE4FB9759}" type="slidenum">
              <a:rPr lang="en-US" smtClean="0"/>
              <a:t>‹#›</a:t>
            </a:fld>
            <a:endParaRPr lang="en-US"/>
          </a:p>
        </p:txBody>
      </p:sp>
    </p:spTree>
    <p:extLst>
      <p:ext uri="{BB962C8B-B14F-4D97-AF65-F5344CB8AC3E}">
        <p14:creationId xmlns:p14="http://schemas.microsoft.com/office/powerpoint/2010/main" val="16425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A83632-EF97-4EF1-8470-8DE279A269D8}" type="datetimeFigureOut">
              <a:rPr lang="en-US" smtClean="0"/>
              <a:t>6/27/2017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A23E26-0C68-4047-8856-DCFBE4FB9759}" type="slidenum">
              <a:rPr lang="en-US" smtClean="0"/>
              <a:t>‹#›</a:t>
            </a:fld>
            <a:endParaRPr lang="en-US"/>
          </a:p>
        </p:txBody>
      </p:sp>
    </p:spTree>
    <p:extLst>
      <p:ext uri="{BB962C8B-B14F-4D97-AF65-F5344CB8AC3E}">
        <p14:creationId xmlns:p14="http://schemas.microsoft.com/office/powerpoint/2010/main" val="37000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A83632-EF97-4EF1-8470-8DE279A269D8}" type="datetimeFigureOut">
              <a:rPr lang="en-US" smtClean="0"/>
              <a:t>6/27/2017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A23E26-0C68-4047-8856-DCFBE4FB9759}" type="slidenum">
              <a:rPr lang="en-US" smtClean="0"/>
              <a:t>‹#›</a:t>
            </a:fld>
            <a:endParaRPr lang="en-US"/>
          </a:p>
        </p:txBody>
      </p:sp>
    </p:spTree>
    <p:extLst>
      <p:ext uri="{BB962C8B-B14F-4D97-AF65-F5344CB8AC3E}">
        <p14:creationId xmlns:p14="http://schemas.microsoft.com/office/powerpoint/2010/main" val="239062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A83632-EF97-4EF1-8470-8DE279A269D8}" type="datetimeFigureOut">
              <a:rPr lang="en-US" smtClean="0"/>
              <a:t>6/27/2017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A23E26-0C68-4047-8856-DCFBE4FB9759}" type="slidenum">
              <a:rPr lang="en-US" smtClean="0"/>
              <a:t>‹#›</a:t>
            </a:fld>
            <a:endParaRPr lang="en-US"/>
          </a:p>
        </p:txBody>
      </p:sp>
    </p:spTree>
    <p:extLst>
      <p:ext uri="{BB962C8B-B14F-4D97-AF65-F5344CB8AC3E}">
        <p14:creationId xmlns:p14="http://schemas.microsoft.com/office/powerpoint/2010/main" val="100140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A83632-EF97-4EF1-8470-8DE279A269D8}"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23E26-0C68-4047-8856-DCFBE4FB9759}" type="slidenum">
              <a:rPr lang="en-US" smtClean="0"/>
              <a:t>‹#›</a:t>
            </a:fld>
            <a:endParaRPr lang="en-US"/>
          </a:p>
        </p:txBody>
      </p:sp>
    </p:spTree>
    <p:extLst>
      <p:ext uri="{BB962C8B-B14F-4D97-AF65-F5344CB8AC3E}">
        <p14:creationId xmlns:p14="http://schemas.microsoft.com/office/powerpoint/2010/main" val="392050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A83632-EF97-4EF1-8470-8DE279A269D8}" type="datetimeFigureOut">
              <a:rPr lang="en-US" smtClean="0"/>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23E26-0C68-4047-8856-DCFBE4FB9759}" type="slidenum">
              <a:rPr lang="en-US" smtClean="0"/>
              <a:t>‹#›</a:t>
            </a:fld>
            <a:endParaRPr lang="en-US"/>
          </a:p>
        </p:txBody>
      </p:sp>
    </p:spTree>
    <p:extLst>
      <p:ext uri="{BB962C8B-B14F-4D97-AF65-F5344CB8AC3E}">
        <p14:creationId xmlns:p14="http://schemas.microsoft.com/office/powerpoint/2010/main" val="2407526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A83632-EF97-4EF1-8470-8DE279A269D8}" type="datetimeFigureOut">
              <a:rPr lang="en-US" smtClean="0"/>
              <a:t>6/27/2017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A23E26-0C68-4047-8856-DCFBE4FB9759}" type="slidenum">
              <a:rPr lang="en-US" smtClean="0"/>
              <a:t>‹#›</a:t>
            </a:fld>
            <a:endParaRPr lang="en-US"/>
          </a:p>
        </p:txBody>
      </p:sp>
    </p:spTree>
    <p:extLst>
      <p:ext uri="{BB962C8B-B14F-4D97-AF65-F5344CB8AC3E}">
        <p14:creationId xmlns:p14="http://schemas.microsoft.com/office/powerpoint/2010/main" val="1392188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kdnuggets.com/2017/06/machine-learning-algorithms-used-self-driving-car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Network Regression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637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 Regression</a:t>
            </a:r>
          </a:p>
        </p:txBody>
      </p:sp>
      <p:sp>
        <p:nvSpPr>
          <p:cNvPr id="3" name="Content Placeholder 2"/>
          <p:cNvSpPr>
            <a:spLocks noGrp="1"/>
          </p:cNvSpPr>
          <p:nvPr>
            <p:ph idx="1"/>
          </p:nvPr>
        </p:nvSpPr>
        <p:spPr/>
        <p:txBody>
          <a:bodyPr/>
          <a:lstStyle/>
          <a:p>
            <a:r>
              <a:rPr lang="en-US" dirty="0"/>
              <a:t>The neural networks are utilized for regression, classification or unsupervised learning. </a:t>
            </a:r>
            <a:endParaRPr lang="en-US" dirty="0" smtClean="0"/>
          </a:p>
          <a:p>
            <a:r>
              <a:rPr lang="en-US" dirty="0" smtClean="0"/>
              <a:t>They </a:t>
            </a:r>
            <a:r>
              <a:rPr lang="en-US" dirty="0"/>
              <a:t>group the data that is not labeled, classify that data or forecast continuous values after supervised training. </a:t>
            </a:r>
            <a:endParaRPr lang="en-US" dirty="0" smtClean="0"/>
          </a:p>
          <a:p>
            <a:r>
              <a:rPr lang="en-US" dirty="0" smtClean="0"/>
              <a:t>The </a:t>
            </a:r>
            <a:r>
              <a:rPr lang="en-US" dirty="0"/>
              <a:t>neural networks normally use a form of logistic regression in the final layer of the net to change continuous data into variables like 1 or 0.</a:t>
            </a:r>
          </a:p>
        </p:txBody>
      </p:sp>
    </p:spTree>
    <p:extLst>
      <p:ext uri="{BB962C8B-B14F-4D97-AF65-F5344CB8AC3E}">
        <p14:creationId xmlns:p14="http://schemas.microsoft.com/office/powerpoint/2010/main" val="326394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NNR Example</a:t>
            </a:r>
            <a:endParaRPr lang="en-US" dirty="0"/>
          </a:p>
        </p:txBody>
      </p:sp>
      <p:pic>
        <p:nvPicPr>
          <p:cNvPr id="1026" name="Picture 2" descr="http://www.kdnuggets.com/wp-content/uploads/neural-networks-2layer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0311" y="1603806"/>
            <a:ext cx="7833814" cy="462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8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825625"/>
            <a:ext cx="10515600" cy="4752596"/>
          </a:xfrm>
        </p:spPr>
        <p:txBody>
          <a:bodyPr>
            <a:normAutofit fontScale="85000" lnSpcReduction="20000"/>
          </a:bodyPr>
          <a:lstStyle/>
          <a:p>
            <a:r>
              <a:rPr lang="en-US" dirty="0"/>
              <a:t>In the </a:t>
            </a:r>
            <a:r>
              <a:rPr lang="en-US" dirty="0" smtClean="0"/>
              <a:t>previous </a:t>
            </a:r>
            <a:r>
              <a:rPr lang="en-US" dirty="0"/>
              <a:t>figure, ‘x’ is the input, features passed forward from the previous layer of the network. </a:t>
            </a:r>
            <a:endParaRPr lang="en-US" dirty="0" smtClean="0"/>
          </a:p>
          <a:p>
            <a:r>
              <a:rPr lang="en-US" dirty="0" smtClean="0"/>
              <a:t>Into </a:t>
            </a:r>
            <a:r>
              <a:rPr lang="en-US" dirty="0"/>
              <a:t>every node of last hidden layer, many x’s will be fed and every x will be multiplied by w, a corresponding weight. </a:t>
            </a:r>
            <a:endParaRPr lang="en-US" dirty="0" smtClean="0"/>
          </a:p>
          <a:p>
            <a:r>
              <a:rPr lang="en-US" dirty="0" smtClean="0"/>
              <a:t>To </a:t>
            </a:r>
            <a:r>
              <a:rPr lang="en-US" dirty="0"/>
              <a:t>a bias, the products’ sum is added and moved to an activation function. An activation function is a </a:t>
            </a:r>
            <a:r>
              <a:rPr lang="en-US" dirty="0" err="1"/>
              <a:t>ReLU</a:t>
            </a:r>
            <a:r>
              <a:rPr lang="en-US" dirty="0"/>
              <a:t> (rectified linear unit), used commonly as it does not saturate on the shallow gradients like the sigmoid activation functions do. </a:t>
            </a:r>
            <a:endParaRPr lang="en-US" dirty="0" smtClean="0"/>
          </a:p>
          <a:p>
            <a:r>
              <a:rPr lang="en-US" dirty="0" err="1" smtClean="0"/>
              <a:t>ReLU</a:t>
            </a:r>
            <a:r>
              <a:rPr lang="en-US" dirty="0" smtClean="0"/>
              <a:t> </a:t>
            </a:r>
            <a:r>
              <a:rPr lang="en-US" dirty="0"/>
              <a:t>provides an output, activation a for each hidden node and the activations are added going into output node which passes the sum of activations. </a:t>
            </a:r>
            <a:endParaRPr lang="en-US" dirty="0" smtClean="0"/>
          </a:p>
          <a:p>
            <a:r>
              <a:rPr lang="en-US" dirty="0" smtClean="0"/>
              <a:t>This </a:t>
            </a:r>
            <a:r>
              <a:rPr lang="en-US" dirty="0"/>
              <a:t>implies, a neural network that performs regression contains single output node and this node will multiply the sum of activations of previous layer by 1</a:t>
            </a:r>
            <a:r>
              <a:rPr lang="en-US"/>
              <a:t>. </a:t>
            </a:r>
            <a:endParaRPr lang="en-US" smtClean="0"/>
          </a:p>
          <a:p>
            <a:r>
              <a:rPr lang="en-US" smtClean="0"/>
              <a:t>The </a:t>
            </a:r>
            <a:r>
              <a:rPr lang="en-US" dirty="0"/>
              <a:t>network’s estimate, ‘y hat’ will be the result. ‘Y hat’ is the dependent variable that all the x’s map to. You can use the neural network in this way to obtain the function relating x(number of independent variables) to y (a dependent variable) that you are trying to predict.</a:t>
            </a:r>
          </a:p>
        </p:txBody>
      </p:sp>
    </p:spTree>
    <p:extLst>
      <p:ext uri="{BB962C8B-B14F-4D97-AF65-F5344CB8AC3E}">
        <p14:creationId xmlns:p14="http://schemas.microsoft.com/office/powerpoint/2010/main" val="213441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http://www.kdnuggets.com/2017/06/machine-learning-algorithms-used-self-driving-cars.html</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525016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286</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Neural Network Regression</vt:lpstr>
      <vt:lpstr>Neural Network Regression</vt:lpstr>
      <vt:lpstr>NNR Example</vt:lpstr>
      <vt:lpstr>Cont…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Regression</dc:title>
  <dc:creator>nitin</dc:creator>
  <cp:lastModifiedBy>nitin</cp:lastModifiedBy>
  <cp:revision>3</cp:revision>
  <dcterms:created xsi:type="dcterms:W3CDTF">2017-06-27T07:04:45Z</dcterms:created>
  <dcterms:modified xsi:type="dcterms:W3CDTF">2017-06-27T07:12:40Z</dcterms:modified>
</cp:coreProperties>
</file>