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4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EDD1-4559-401E-BE65-7EBCB286515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780C-E030-4E9F-9232-E4F3B01F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Pre-Processing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how ML algorithm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Algorithms work with</a:t>
            </a:r>
          </a:p>
          <a:p>
            <a:pPr lvl="1"/>
            <a:r>
              <a:rPr lang="en-US" dirty="0" smtClean="0"/>
              <a:t>numbers (continuous data)</a:t>
            </a:r>
          </a:p>
          <a:p>
            <a:pPr lvl="1"/>
            <a:r>
              <a:rPr lang="en-US" dirty="0" smtClean="0"/>
              <a:t>classes (discrete/categorical data)</a:t>
            </a:r>
          </a:p>
          <a:p>
            <a:r>
              <a:rPr lang="en-US" dirty="0" smtClean="0"/>
              <a:t>ML algorithms don’t work with text</a:t>
            </a:r>
          </a:p>
          <a:p>
            <a:r>
              <a:rPr lang="en-US" dirty="0" smtClean="0"/>
              <a:t>All textual data need to be converted into numbers or classes</a:t>
            </a:r>
          </a:p>
          <a:p>
            <a:r>
              <a:rPr lang="en-US" dirty="0" smtClean="0"/>
              <a:t>This is one of the main responsibilities of data 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7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punctuation</a:t>
            </a:r>
          </a:p>
          <a:p>
            <a:r>
              <a:rPr lang="en-US" dirty="0" smtClean="0"/>
              <a:t>Remove white space</a:t>
            </a:r>
          </a:p>
          <a:p>
            <a:r>
              <a:rPr lang="en-US" dirty="0" smtClean="0"/>
              <a:t>Convert to lower case</a:t>
            </a:r>
          </a:p>
          <a:p>
            <a:r>
              <a:rPr lang="en-US" dirty="0" smtClean="0"/>
              <a:t>Remove numbers</a:t>
            </a:r>
          </a:p>
          <a:p>
            <a:r>
              <a:rPr lang="en-US" dirty="0" smtClean="0"/>
              <a:t>Remove stop words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Remove other commonly used 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4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Overview (Term Frequency and Inverse Document Frequency)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 Documents are becoming inputs to ML more and more</a:t>
            </a:r>
          </a:p>
          <a:p>
            <a:pPr lvl="1"/>
            <a:r>
              <a:rPr lang="en-US" dirty="0" smtClean="0"/>
              <a:t>News items for classification</a:t>
            </a:r>
          </a:p>
          <a:p>
            <a:pPr lvl="1"/>
            <a:r>
              <a:rPr lang="en-US" dirty="0" smtClean="0"/>
              <a:t>Email messages for spam detection</a:t>
            </a:r>
          </a:p>
          <a:p>
            <a:pPr lvl="1"/>
            <a:r>
              <a:rPr lang="en-US" dirty="0" smtClean="0"/>
              <a:t>Text search</a:t>
            </a:r>
          </a:p>
          <a:p>
            <a:r>
              <a:rPr lang="en-US" dirty="0" smtClean="0"/>
              <a:t>Text needs to be converted to equivalent numeric representation before ML can be used</a:t>
            </a:r>
          </a:p>
          <a:p>
            <a:r>
              <a:rPr lang="en-US" dirty="0" smtClean="0"/>
              <a:t>The most popular technique is used Term Frequency - Inverse Document Frequency (TF-IDF)</a:t>
            </a:r>
          </a:p>
          <a:p>
            <a:r>
              <a:rPr lang="en-US" dirty="0" smtClean="0"/>
              <a:t>TF-IDF output is table where rows represent documents and columns represent words</a:t>
            </a:r>
          </a:p>
          <a:p>
            <a:r>
              <a:rPr lang="en-US" dirty="0" smtClean="0"/>
              <a:t>Each cell provides a count/value that indicate the “strength’ of the word with respect to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7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Frequency (given a word w1 and Document d1) </a:t>
            </a:r>
          </a:p>
          <a:p>
            <a:pPr marL="457200" lvl="1" indent="0">
              <a:buNone/>
            </a:pPr>
            <a:r>
              <a:rPr lang="en-US" dirty="0" smtClean="0"/>
              <a:t>= (# of times w1 occurs in d1) / (# of words in d1)</a:t>
            </a:r>
          </a:p>
          <a:p>
            <a:r>
              <a:rPr lang="en-US" dirty="0" smtClean="0"/>
              <a:t>Inverse Document Frequency (given a word w1) </a:t>
            </a:r>
          </a:p>
          <a:p>
            <a:pPr marL="457200" lvl="1" indent="0">
              <a:buNone/>
            </a:pPr>
            <a:r>
              <a:rPr lang="en-US" dirty="0" smtClean="0"/>
              <a:t>= log </a:t>
            </a:r>
            <a:r>
              <a:rPr lang="en-US" sz="2000" dirty="0" smtClean="0"/>
              <a:t>e</a:t>
            </a:r>
            <a:r>
              <a:rPr lang="en-US" dirty="0" smtClean="0"/>
              <a:t> (Total # of docs / Total docs with w1)</a:t>
            </a:r>
          </a:p>
          <a:p>
            <a:r>
              <a:rPr lang="en-US" sz="3200" dirty="0" smtClean="0"/>
              <a:t>TF-IDF = TF * IDF		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01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documents</a:t>
            </a:r>
          </a:p>
          <a:p>
            <a:pPr marL="0" indent="0">
              <a:buNone/>
            </a:pPr>
            <a:r>
              <a:rPr lang="en-US" dirty="0" smtClean="0"/>
              <a:t>Doc1 = “This is a sampling of good words”</a:t>
            </a:r>
          </a:p>
          <a:p>
            <a:pPr marL="0" indent="0">
              <a:buNone/>
            </a:pPr>
            <a:r>
              <a:rPr lang="en-US" dirty="0" smtClean="0"/>
              <a:t>Doc2 = “He said again and again the same word after word”</a:t>
            </a:r>
          </a:p>
          <a:p>
            <a:pPr marL="0" indent="0">
              <a:buNone/>
            </a:pPr>
            <a:r>
              <a:rPr lang="en-US" dirty="0" smtClean="0"/>
              <a:t>Doc3 = “words can really hurt”</a:t>
            </a:r>
          </a:p>
          <a:p>
            <a:r>
              <a:rPr lang="en-US" dirty="0" smtClean="0"/>
              <a:t>After cleansing</a:t>
            </a:r>
          </a:p>
          <a:p>
            <a:pPr marL="0" indent="0">
              <a:buNone/>
            </a:pPr>
            <a:r>
              <a:rPr lang="en-US" dirty="0" smtClean="0"/>
              <a:t>Doc1 = “sampling good word”</a:t>
            </a:r>
          </a:p>
          <a:p>
            <a:pPr marL="0" indent="0">
              <a:buNone/>
            </a:pPr>
            <a:r>
              <a:rPr lang="en-US" dirty="0" smtClean="0"/>
              <a:t>Doc2 = “again </a:t>
            </a:r>
            <a:r>
              <a:rPr lang="en-US" dirty="0" err="1" smtClean="0"/>
              <a:t>again</a:t>
            </a:r>
            <a:r>
              <a:rPr lang="en-US" dirty="0" smtClean="0"/>
              <a:t> same word </a:t>
            </a:r>
            <a:r>
              <a:rPr lang="en-US" dirty="0" err="1" smtClean="0"/>
              <a:t>word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Doc3 = “word real hurt”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1977"/>
            <a:ext cx="10515600" cy="48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3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(contd.)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4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Text Pre-Processing</vt:lpstr>
      <vt:lpstr>Understanding how ML algorithm work</vt:lpstr>
      <vt:lpstr>Text Cleansing</vt:lpstr>
      <vt:lpstr>TF-IDF Overview (Term Frequency and Inverse Document Frequency)</vt:lpstr>
      <vt:lpstr>TF-IDF formulae</vt:lpstr>
      <vt:lpstr>TF-IDF steps</vt:lpstr>
      <vt:lpstr>TF-IDF (contd.)</vt:lpstr>
      <vt:lpstr>TF-IDF (contd.)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Pre-Processing</dc:title>
  <dc:creator>nitin</dc:creator>
  <cp:lastModifiedBy>nitin</cp:lastModifiedBy>
  <cp:revision>7</cp:revision>
  <dcterms:created xsi:type="dcterms:W3CDTF">2017-06-23T06:24:32Z</dcterms:created>
  <dcterms:modified xsi:type="dcterms:W3CDTF">2017-06-23T06:43:41Z</dcterms:modified>
</cp:coreProperties>
</file>