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A86C-D312-46A7-B36A-CBCDEEA7BFDC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BDE7-5641-4988-B9ED-40B7DAC4D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7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A86C-D312-46A7-B36A-CBCDEEA7BFDC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BDE7-5641-4988-B9ED-40B7DAC4D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3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A86C-D312-46A7-B36A-CBCDEEA7BFDC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BDE7-5641-4988-B9ED-40B7DAC4D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5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A86C-D312-46A7-B36A-CBCDEEA7BFDC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BDE7-5641-4988-B9ED-40B7DAC4D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1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A86C-D312-46A7-B36A-CBCDEEA7BFDC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BDE7-5641-4988-B9ED-40B7DAC4D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6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A86C-D312-46A7-B36A-CBCDEEA7BFDC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BDE7-5641-4988-B9ED-40B7DAC4D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33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A86C-D312-46A7-B36A-CBCDEEA7BFDC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BDE7-5641-4988-B9ED-40B7DAC4D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4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A86C-D312-46A7-B36A-CBCDEEA7BFDC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BDE7-5641-4988-B9ED-40B7DAC4D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5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A86C-D312-46A7-B36A-CBCDEEA7BFDC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BDE7-5641-4988-B9ED-40B7DAC4D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5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A86C-D312-46A7-B36A-CBCDEEA7BFDC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BDE7-5641-4988-B9ED-40B7DAC4D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2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A86C-D312-46A7-B36A-CBCDEEA7BFDC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BDE7-5641-4988-B9ED-40B7DAC4D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0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9A86C-D312-46A7-B36A-CBCDEEA7BFDC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6BDE7-5641-4988-B9ED-40B7DAC4D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9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Recommendation Engine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2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Recommendation Engine?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Also called Collaborative Filtering</a:t>
            </a:r>
          </a:p>
          <a:p>
            <a:r>
              <a:rPr lang="en-US" dirty="0" smtClean="0"/>
              <a:t>Analyze past data to understand user/entity behavior</a:t>
            </a:r>
          </a:p>
          <a:p>
            <a:r>
              <a:rPr lang="en-US" dirty="0" smtClean="0"/>
              <a:t>Identify “similar” items/users/entities</a:t>
            </a:r>
          </a:p>
          <a:p>
            <a:r>
              <a:rPr lang="en-US" dirty="0" smtClean="0"/>
              <a:t>Recommend based on similarity of behavior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Tom and Chris both like similar items. In the past 1 year, Tom has brought 42 items and Chris has brought 35 items. 28  of these are same.</a:t>
            </a:r>
          </a:p>
          <a:p>
            <a:pPr lvl="1"/>
            <a:r>
              <a:rPr lang="en-US" dirty="0" smtClean="0"/>
              <a:t>Tom buys a new item which Chris has not bought. Recommend that to Chris.</a:t>
            </a:r>
          </a:p>
          <a:p>
            <a:r>
              <a:rPr lang="en-US" dirty="0" smtClean="0"/>
              <a:t>Used by</a:t>
            </a:r>
          </a:p>
          <a:p>
            <a:pPr lvl="1"/>
            <a:r>
              <a:rPr lang="en-US" dirty="0" smtClean="0"/>
              <a:t>Netflix for movie recommendations</a:t>
            </a:r>
          </a:p>
          <a:p>
            <a:pPr lvl="1"/>
            <a:r>
              <a:rPr lang="en-US" dirty="0" smtClean="0"/>
              <a:t>Amazon for product recommendations</a:t>
            </a:r>
          </a:p>
          <a:p>
            <a:pPr lvl="1"/>
            <a:r>
              <a:rPr lang="en-US" dirty="0" smtClean="0"/>
              <a:t>YouTube for video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49450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based Recommendations</a:t>
            </a:r>
          </a:p>
          <a:p>
            <a:pPr lvl="1"/>
            <a:r>
              <a:rPr lang="en-US" dirty="0" smtClean="0"/>
              <a:t>Identify similar users and form user neighborhoods</a:t>
            </a:r>
          </a:p>
          <a:p>
            <a:pPr lvl="1"/>
            <a:r>
              <a:rPr lang="en-US" dirty="0" smtClean="0"/>
              <a:t>If one user buys a new product, recommend that to all users in the </a:t>
            </a:r>
            <a:r>
              <a:rPr lang="en-US" dirty="0" err="1" smtClean="0"/>
              <a:t>neighbourhood</a:t>
            </a:r>
            <a:endParaRPr lang="en-US" dirty="0" smtClean="0"/>
          </a:p>
          <a:p>
            <a:pPr lvl="1"/>
            <a:r>
              <a:rPr lang="en-US" dirty="0" smtClean="0"/>
              <a:t>“Similar customers brought…”</a:t>
            </a:r>
          </a:p>
          <a:p>
            <a:r>
              <a:rPr lang="en-US" dirty="0" smtClean="0"/>
              <a:t>Item based Recommendations</a:t>
            </a:r>
          </a:p>
          <a:p>
            <a:pPr lvl="1"/>
            <a:r>
              <a:rPr lang="en-US" dirty="0" smtClean="0"/>
              <a:t>Identify items that are frequently brought together</a:t>
            </a:r>
          </a:p>
          <a:p>
            <a:pPr lvl="1"/>
            <a:r>
              <a:rPr lang="en-US" dirty="0" smtClean="0"/>
              <a:t>If one item is brought by a user, recommend the related items to the user</a:t>
            </a:r>
          </a:p>
          <a:p>
            <a:pPr lvl="1"/>
            <a:r>
              <a:rPr lang="en-US" dirty="0" smtClean="0"/>
              <a:t>“Users who brought this item also brought…”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56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for Recommenders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Recommender algorithms take as input as specific format</a:t>
            </a:r>
          </a:p>
          <a:p>
            <a:pPr lvl="1"/>
            <a:r>
              <a:rPr lang="en-US" dirty="0" smtClean="0"/>
              <a:t>User ID</a:t>
            </a:r>
          </a:p>
          <a:p>
            <a:pPr lvl="1"/>
            <a:r>
              <a:rPr lang="en-US" dirty="0" smtClean="0"/>
              <a:t>Item ID</a:t>
            </a:r>
          </a:p>
          <a:p>
            <a:pPr lvl="1"/>
            <a:r>
              <a:rPr lang="en-US" dirty="0" smtClean="0"/>
              <a:t>Score</a:t>
            </a:r>
          </a:p>
          <a:p>
            <a:r>
              <a:rPr lang="en-US" dirty="0" smtClean="0"/>
              <a:t>Scores indicate relative preference of the user for the item</a:t>
            </a:r>
          </a:p>
          <a:p>
            <a:pPr lvl="1"/>
            <a:r>
              <a:rPr lang="en-US" dirty="0" smtClean="0"/>
              <a:t>Boolean values</a:t>
            </a:r>
          </a:p>
          <a:p>
            <a:pPr lvl="1"/>
            <a:r>
              <a:rPr lang="en-US" dirty="0" smtClean="0"/>
              <a:t>Rating scores</a:t>
            </a:r>
          </a:p>
          <a:p>
            <a:pPr lvl="1"/>
            <a:r>
              <a:rPr lang="en-US" dirty="0" smtClean="0"/>
              <a:t>Measure of sales volume</a:t>
            </a:r>
          </a:p>
        </p:txBody>
      </p:sp>
    </p:spTree>
    <p:extLst>
      <p:ext uri="{BB962C8B-B14F-4D97-AF65-F5344CB8AC3E}">
        <p14:creationId xmlns:p14="http://schemas.microsoft.com/office/powerpoint/2010/main" val="32826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Item based Recommender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affinity scores between items based on usage (used together)</a:t>
            </a:r>
          </a:p>
          <a:p>
            <a:pPr lvl="1"/>
            <a:r>
              <a:rPr lang="en-US" dirty="0" smtClean="0"/>
              <a:t>Uses similarity measures like cosine similarity, Pearson correlation etc.</a:t>
            </a:r>
          </a:p>
          <a:p>
            <a:r>
              <a:rPr lang="en-US" dirty="0" smtClean="0"/>
              <a:t>If one item is brought by a user, recommend items with high similarity scores with that item</a:t>
            </a:r>
          </a:p>
          <a:p>
            <a:r>
              <a:rPr lang="en-US" dirty="0" smtClean="0"/>
              <a:t>Continuous processing of past data and building of neighborhoods</a:t>
            </a:r>
          </a:p>
          <a:p>
            <a:r>
              <a:rPr lang="en-US" dirty="0" smtClean="0"/>
              <a:t>Item based recommenders are superior to user based since</a:t>
            </a:r>
          </a:p>
          <a:p>
            <a:pPr lvl="1"/>
            <a:r>
              <a:rPr lang="en-US" dirty="0" smtClean="0"/>
              <a:t>Number of items are limited</a:t>
            </a:r>
          </a:p>
          <a:p>
            <a:pPr lvl="1"/>
            <a:r>
              <a:rPr lang="en-US" dirty="0" smtClean="0"/>
              <a:t>More usage data available since the list of items are relatively static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027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275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Recommendation Engine</vt:lpstr>
      <vt:lpstr>What is Recommendation Engine?</vt:lpstr>
      <vt:lpstr>Recommendation types</vt:lpstr>
      <vt:lpstr>Input for Recommenders</vt:lpstr>
      <vt:lpstr>Building a Item based Recommender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Engine</dc:title>
  <dc:creator>nitin</dc:creator>
  <cp:lastModifiedBy>nitin</cp:lastModifiedBy>
  <cp:revision>7</cp:revision>
  <dcterms:created xsi:type="dcterms:W3CDTF">2017-06-23T07:46:51Z</dcterms:created>
  <dcterms:modified xsi:type="dcterms:W3CDTF">2017-06-23T09:00:58Z</dcterms:modified>
</cp:coreProperties>
</file>