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634D-979F-4C79-8555-CBCAD261FC44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2243-A884-4D96-89CF-50D98F4A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oricky.blogspot.in/2012/05/predictive-analytics-overview-and-dat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Nitin </a:t>
            </a:r>
            <a:r>
              <a:rPr lang="en-US" dirty="0" err="1" smtClean="0"/>
              <a:t>Kapse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0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Linear regression</a:t>
            </a:r>
          </a:p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r>
              <a:rPr lang="en-US" dirty="0"/>
              <a:t>Regression with regularization</a:t>
            </a:r>
          </a:p>
          <a:p>
            <a:pPr marL="0" indent="0">
              <a:buNone/>
            </a:pPr>
            <a:r>
              <a:rPr lang="en-US" dirty="0"/>
              <a:t>Neural Network</a:t>
            </a:r>
          </a:p>
          <a:p>
            <a:pPr marL="0" indent="0">
              <a:buNone/>
            </a:pPr>
            <a:r>
              <a:rPr lang="en-US" dirty="0"/>
              <a:t>Support Vector Machine</a:t>
            </a:r>
          </a:p>
          <a:p>
            <a:pPr marL="0" indent="0">
              <a:buNone/>
            </a:pPr>
            <a:r>
              <a:rPr lang="en-US" dirty="0"/>
              <a:t>Naïve Bayes</a:t>
            </a:r>
          </a:p>
          <a:p>
            <a:pPr marL="0" indent="0">
              <a:buNone/>
            </a:pPr>
            <a:r>
              <a:rPr lang="en-US" dirty="0"/>
              <a:t>Nearest Neighbors</a:t>
            </a:r>
          </a:p>
          <a:p>
            <a:pPr marL="0" indent="0">
              <a:buNone/>
            </a:pPr>
            <a:r>
              <a:rPr lang="en-US" dirty="0"/>
              <a:t>Decision Tree</a:t>
            </a:r>
          </a:p>
          <a:p>
            <a:pPr marL="0" indent="0">
              <a:buNone/>
            </a:pPr>
            <a:r>
              <a:rPr lang="en-US" dirty="0"/>
              <a:t>Ensemble Methods (Random Forest, Gradient Boosted Tree)</a:t>
            </a:r>
          </a:p>
        </p:txBody>
      </p:sp>
    </p:spTree>
    <p:extLst>
      <p:ext uri="{BB962C8B-B14F-4D97-AF65-F5344CB8AC3E}">
        <p14:creationId xmlns:p14="http://schemas.microsoft.com/office/powerpoint/2010/main" val="65741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http://horicky.blogspot.in/2012/05/predictive-analytics-overview-and-data.html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3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Predictive Data Analysis</vt:lpstr>
      <vt:lpstr>Machine Learning Models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Data Analysis</dc:title>
  <dc:creator>nitin</dc:creator>
  <cp:lastModifiedBy>nitin</cp:lastModifiedBy>
  <cp:revision>6</cp:revision>
  <dcterms:created xsi:type="dcterms:W3CDTF">2017-06-20T15:39:33Z</dcterms:created>
  <dcterms:modified xsi:type="dcterms:W3CDTF">2017-06-21T05:57:39Z</dcterms:modified>
</cp:coreProperties>
</file>