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3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CA0E-4103-42B0-A8CF-BBACCCD481F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EC52-CE07-4F5F-B227-C147454E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solutions.com/correlation-pearson-kendall-spearman/" TargetMode="External"/><Relationship Id="rId2" Type="http://schemas.openxmlformats.org/officeDocument/2006/relationships/hyperlink" Target="https://www.socialresearchmethods.net/kb/statcorr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solutions.com/academic-solutions/membership-resources/member-profile/conducting-analyses-results/videos/pearson-correl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~clight/chisquared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https://www.socialresearchmethods.net/kb/statcorr.php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http://www.statisticssolutions.com/correlation-pearson-kendall-spearman/</a:t>
            </a:r>
            <a:endParaRPr lang="en-US" dirty="0" smtClean="0"/>
          </a:p>
          <a:p>
            <a:r>
              <a:rPr lang="en-US" dirty="0" smtClean="0"/>
              <a:t>4 types of correlation</a:t>
            </a:r>
          </a:p>
          <a:p>
            <a:pPr lvl="1"/>
            <a:r>
              <a:rPr lang="en-US" dirty="0" smtClean="0">
                <a:hlinkClick r:id="rId4" tooltip="Pearson Correlation"/>
              </a:rPr>
              <a:t>Pearson correlation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Kendall </a:t>
            </a:r>
            <a:r>
              <a:rPr lang="en-US" dirty="0"/>
              <a:t>rank </a:t>
            </a:r>
            <a:r>
              <a:rPr lang="en-US" dirty="0" smtClean="0"/>
              <a:t>correlation </a:t>
            </a:r>
          </a:p>
          <a:p>
            <a:pPr lvl="1"/>
            <a:r>
              <a:rPr lang="en-US" dirty="0" smtClean="0"/>
              <a:t>Spearman correlation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Point-</a:t>
            </a:r>
            <a:r>
              <a:rPr lang="en-US" dirty="0" err="1"/>
              <a:t>Biserial</a:t>
            </a:r>
            <a:r>
              <a:rPr lang="en-US" dirty="0"/>
              <a:t> correlation.</a:t>
            </a:r>
          </a:p>
        </p:txBody>
      </p:sp>
    </p:spTree>
    <p:extLst>
      <p:ext uri="{BB962C8B-B14F-4D97-AF65-F5344CB8AC3E}">
        <p14:creationId xmlns:p14="http://schemas.microsoft.com/office/powerpoint/2010/main" val="18337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http://www.ling.upenn.edu/~clight/chisquared.htm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0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0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Correlation</vt:lpstr>
      <vt:lpstr>Chi-Square test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</dc:creator>
  <cp:lastModifiedBy>nitin</cp:lastModifiedBy>
  <cp:revision>6</cp:revision>
  <dcterms:created xsi:type="dcterms:W3CDTF">2017-06-28T14:43:05Z</dcterms:created>
  <dcterms:modified xsi:type="dcterms:W3CDTF">2017-06-28T17:07:55Z</dcterms:modified>
</cp:coreProperties>
</file>