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78" r:id="rId6"/>
    <p:sldId id="279" r:id="rId7"/>
    <p:sldId id="280" r:id="rId8"/>
    <p:sldId id="281" r:id="rId9"/>
    <p:sldId id="284" r:id="rId10"/>
    <p:sldId id="282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277" r:id="rId30"/>
    <p:sldId id="304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0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2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1D91FD-6676-4015-A710-DE0DFB9692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6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SUBSTRING SEARCH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BRUTE-FORCE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b="1" dirty="0" err="1" smtClean="0">
                <a:solidFill>
                  <a:srgbClr val="FF0000"/>
                </a:solidFill>
              </a:rPr>
              <a:t>h</a:t>
            </a:r>
            <a:r>
              <a:rPr lang="hu-HU" sz="3200" dirty="0" err="1" smtClean="0"/>
              <a:t>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93279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00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27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706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74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</a:t>
            </a:r>
            <a:r>
              <a:rPr lang="hu-HU" sz="3200" b="1" dirty="0" err="1" smtClean="0">
                <a:solidFill>
                  <a:srgbClr val="FFFF00"/>
                </a:solidFill>
              </a:rPr>
              <a:t>i</a:t>
            </a:r>
            <a:r>
              <a:rPr lang="hu-HU" sz="3200" dirty="0" err="1" smtClean="0"/>
              <a:t>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706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FF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60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</a:t>
            </a:r>
            <a:r>
              <a:rPr lang="hu-HU" sz="3200" b="1" dirty="0" err="1" smtClean="0">
                <a:solidFill>
                  <a:srgbClr val="FF0000"/>
                </a:solidFill>
              </a:rPr>
              <a:t>i</a:t>
            </a:r>
            <a:r>
              <a:rPr lang="hu-HU" sz="3200" dirty="0" err="1" smtClean="0"/>
              <a:t>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706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00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8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661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22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</a:t>
            </a:r>
            <a:r>
              <a:rPr lang="hu-HU" sz="3200" b="1" dirty="0" err="1" smtClean="0">
                <a:solidFill>
                  <a:srgbClr val="FFFF00"/>
                </a:solidFill>
              </a:rPr>
              <a:t>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661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FF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38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</a:t>
            </a:r>
            <a:r>
              <a:rPr lang="hu-HU" sz="3200" b="1" dirty="0" err="1" smtClean="0">
                <a:solidFill>
                  <a:srgbClr val="FF0000"/>
                </a:solidFill>
              </a:rPr>
              <a:t>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661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00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04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</a:t>
            </a:r>
            <a:r>
              <a:rPr lang="hu-HU" sz="3200" b="1" dirty="0" err="1" smtClean="0">
                <a:solidFill>
                  <a:srgbClr val="FF0000"/>
                </a:solidFill>
              </a:rPr>
              <a:t>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661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00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28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5555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44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b="1" dirty="0" smtClean="0">
                <a:solidFill>
                  <a:srgbClr val="FF0000"/>
                </a:solidFill>
              </a:rPr>
              <a:t>i</a:t>
            </a:r>
            <a:r>
              <a:rPr lang="hu-HU" sz="3200" dirty="0" smtClean="0"/>
              <a:t>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5555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00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Brute-force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2434"/>
            <a:ext cx="8946541" cy="4805965"/>
          </a:xfrm>
        </p:spPr>
        <p:txBody>
          <a:bodyPr>
            <a:normAutofit/>
          </a:bodyPr>
          <a:lstStyle/>
          <a:p>
            <a:r>
              <a:rPr lang="hu-HU" u="sng" dirty="0" smtClean="0"/>
              <a:t>The aim</a:t>
            </a:r>
            <a:r>
              <a:rPr lang="hu-HU" dirty="0" smtClean="0"/>
              <a:t>: we would like to construct an algorithm thats capable of finding a pattern in a text</a:t>
            </a:r>
          </a:p>
          <a:p>
            <a:r>
              <a:rPr lang="hu-HU" dirty="0" smtClean="0"/>
              <a:t>Brute-force search </a:t>
            </a:r>
            <a:r>
              <a:rPr lang="hu-HU" dirty="0" smtClean="0"/>
              <a:t>is the naive </a:t>
            </a:r>
            <a:r>
              <a:rPr lang="hu-HU" dirty="0" smtClean="0"/>
              <a:t>approach   ~ intuitive !!!</a:t>
            </a:r>
            <a:endParaRPr lang="hu-HU" dirty="0" smtClean="0"/>
          </a:p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iterating</a:t>
            </a:r>
            <a:r>
              <a:rPr lang="hu-HU" dirty="0" smtClean="0"/>
              <a:t> </a:t>
            </a:r>
            <a:r>
              <a:rPr lang="hu-HU" dirty="0" err="1" smtClean="0"/>
              <a:t>through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and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mismatch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shift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</a:t>
            </a:r>
          </a:p>
          <a:p>
            <a:r>
              <a:rPr lang="hu-HU" dirty="0" smtClean="0"/>
              <a:t>Not so efficient especially when there are a lot of matching </a:t>
            </a:r>
            <a:r>
              <a:rPr lang="hu-HU" dirty="0" smtClean="0"/>
              <a:t>prefixes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dirty="0" err="1"/>
              <a:t>p</a:t>
            </a:r>
            <a:r>
              <a:rPr lang="hu-HU" dirty="0" err="1" smtClean="0"/>
              <a:t>attern</a:t>
            </a:r>
            <a:r>
              <a:rPr lang="hu-HU" dirty="0" smtClean="0"/>
              <a:t> is </a:t>
            </a:r>
            <a:r>
              <a:rPr lang="hu-HU" b="1" dirty="0" smtClean="0"/>
              <a:t>DDDDDE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text is </a:t>
            </a:r>
            <a:r>
              <a:rPr lang="hu-HU" b="1" dirty="0" smtClean="0"/>
              <a:t>DDDDDDDDDDDDE</a:t>
            </a:r>
          </a:p>
          <a:p>
            <a:r>
              <a:rPr lang="hu-HU" dirty="0" smtClean="0"/>
              <a:t>Main </a:t>
            </a:r>
            <a:r>
              <a:rPr lang="hu-HU" dirty="0" err="1" smtClean="0"/>
              <a:t>problem</a:t>
            </a:r>
            <a:r>
              <a:rPr lang="hu-HU" dirty="0" smtClean="0"/>
              <a:t>: </a:t>
            </a:r>
            <a:r>
              <a:rPr lang="hu-HU" dirty="0" err="1" smtClean="0"/>
              <a:t>needs</a:t>
            </a:r>
            <a:r>
              <a:rPr lang="hu-HU" dirty="0" smtClean="0"/>
              <a:t> backup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mismatch</a:t>
            </a:r>
            <a:r>
              <a:rPr lang="hu-HU" dirty="0" smtClean="0"/>
              <a:t>…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mismatch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jump</a:t>
            </a:r>
            <a:r>
              <a:rPr lang="hu-HU" dirty="0" smtClean="0"/>
              <a:t> back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( !!! )</a:t>
            </a:r>
          </a:p>
          <a:p>
            <a:r>
              <a:rPr lang="hu-HU" dirty="0" smtClean="0"/>
              <a:t>Lots o</a:t>
            </a:r>
            <a:r>
              <a:rPr lang="hu-HU" dirty="0"/>
              <a:t>f</a:t>
            </a:r>
            <a:r>
              <a:rPr lang="hu-HU" dirty="0" smtClean="0"/>
              <a:t> compares:  ~ </a:t>
            </a:r>
            <a:r>
              <a:rPr lang="hu-HU" b="1" dirty="0" smtClean="0"/>
              <a:t>N*M</a:t>
            </a:r>
            <a:r>
              <a:rPr lang="hu-HU" dirty="0" smtClean="0"/>
              <a:t> where  </a:t>
            </a:r>
            <a:r>
              <a:rPr lang="hu-HU" b="1" dirty="0" smtClean="0"/>
              <a:t>N</a:t>
            </a:r>
            <a:r>
              <a:rPr lang="hu-HU" dirty="0" smtClean="0"/>
              <a:t> is the length of text, </a:t>
            </a:r>
            <a:r>
              <a:rPr lang="hu-HU" b="1" dirty="0" smtClean="0"/>
              <a:t>M</a:t>
            </a:r>
            <a:r>
              <a:rPr lang="hu-HU" dirty="0" smtClean="0"/>
              <a:t> is the</a:t>
            </a:r>
            <a:r>
              <a:rPr lang="hu-HU" dirty="0"/>
              <a:t> </a:t>
            </a:r>
            <a:r>
              <a:rPr lang="hu-HU" dirty="0" smtClean="0"/>
              <a:t>length of the pattern we are looking for</a:t>
            </a:r>
          </a:p>
          <a:p>
            <a:r>
              <a:rPr lang="hu-HU" dirty="0" smtClean="0"/>
              <a:t>Linear time guarantee would be </a:t>
            </a:r>
            <a:r>
              <a:rPr lang="hu-HU" dirty="0" smtClean="0"/>
              <a:t>better !!!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143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</a:t>
            </a:r>
            <a:r>
              <a:rPr lang="hu-HU" sz="3200" b="1" dirty="0" smtClean="0">
                <a:solidFill>
                  <a:srgbClr val="FF0000"/>
                </a:solidFill>
              </a:rPr>
              <a:t>s</a:t>
            </a:r>
            <a:r>
              <a:rPr lang="hu-HU" sz="3200" dirty="0" smtClean="0"/>
              <a:t>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24345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00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19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is</a:t>
            </a:r>
            <a:r>
              <a:rPr lang="hu-HU" sz="3200" dirty="0" smtClean="0"/>
              <a:t> </a:t>
            </a:r>
            <a:r>
              <a:rPr lang="hu-HU" sz="3200" b="1" dirty="0" err="1" smtClean="0">
                <a:solidFill>
                  <a:srgbClr val="FFFF00"/>
                </a:solidFill>
              </a:rPr>
              <a:t>j</a:t>
            </a:r>
            <a:r>
              <a:rPr lang="hu-HU" sz="3200" dirty="0" err="1" smtClean="0"/>
              <a:t>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616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FF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61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is</a:t>
            </a:r>
            <a:r>
              <a:rPr lang="hu-HU" sz="3200" dirty="0" smtClean="0"/>
              <a:t> </a:t>
            </a:r>
            <a:r>
              <a:rPr lang="hu-HU" sz="3200" b="1" dirty="0" err="1" smtClean="0">
                <a:solidFill>
                  <a:srgbClr val="00B050"/>
                </a:solidFill>
              </a:rPr>
              <a:t>j</a:t>
            </a:r>
            <a:r>
              <a:rPr lang="hu-HU" sz="3200" dirty="0" err="1" smtClean="0"/>
              <a:t>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616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00B05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67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is</a:t>
            </a:r>
            <a:r>
              <a:rPr lang="hu-HU" sz="3200" dirty="0" smtClean="0"/>
              <a:t> </a:t>
            </a:r>
            <a:r>
              <a:rPr lang="hu-HU" sz="3200" b="1" dirty="0" err="1" smtClean="0">
                <a:solidFill>
                  <a:srgbClr val="00B050"/>
                </a:solidFill>
              </a:rPr>
              <a:t>j</a:t>
            </a:r>
            <a:r>
              <a:rPr lang="hu-HU" sz="3200" b="1" dirty="0" err="1" smtClean="0">
                <a:solidFill>
                  <a:srgbClr val="FFFF00"/>
                </a:solidFill>
              </a:rPr>
              <a:t>u</a:t>
            </a:r>
            <a:r>
              <a:rPr lang="hu-HU" sz="3200" dirty="0" err="1" smtClean="0"/>
              <a:t>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616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00B050"/>
                </a:solidFill>
              </a:rPr>
              <a:t>j</a:t>
            </a:r>
            <a:r>
              <a:rPr lang="hu-HU" sz="3200" b="1" dirty="0" err="1" smtClean="0">
                <a:solidFill>
                  <a:srgbClr val="FFFF00"/>
                </a:solidFill>
              </a:rPr>
              <a:t>u</a:t>
            </a:r>
            <a:r>
              <a:rPr lang="hu-HU" sz="3200" dirty="0" err="1" smtClean="0"/>
              <a:t>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62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is</a:t>
            </a:r>
            <a:r>
              <a:rPr lang="hu-HU" sz="3200" dirty="0" smtClean="0"/>
              <a:t> </a:t>
            </a:r>
            <a:r>
              <a:rPr lang="hu-HU" sz="3200" b="1" dirty="0" err="1" smtClean="0">
                <a:solidFill>
                  <a:srgbClr val="00B050"/>
                </a:solidFill>
              </a:rPr>
              <a:t>ju</a:t>
            </a:r>
            <a:r>
              <a:rPr lang="hu-HU" sz="3200" dirty="0" err="1" smtClean="0"/>
              <a:t>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616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00B050"/>
                </a:solidFill>
              </a:rPr>
              <a:t>ju</a:t>
            </a:r>
            <a:r>
              <a:rPr lang="hu-HU" sz="3200" dirty="0" err="1" smtClean="0"/>
              <a:t>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46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is</a:t>
            </a:r>
            <a:r>
              <a:rPr lang="hu-HU" sz="3200" dirty="0" smtClean="0"/>
              <a:t> </a:t>
            </a:r>
            <a:r>
              <a:rPr lang="hu-HU" sz="3200" b="1" dirty="0" err="1" smtClean="0">
                <a:solidFill>
                  <a:srgbClr val="00B050"/>
                </a:solidFill>
              </a:rPr>
              <a:t>ju</a:t>
            </a:r>
            <a:r>
              <a:rPr lang="hu-HU" sz="3200" b="1" dirty="0" err="1" smtClean="0">
                <a:solidFill>
                  <a:srgbClr val="FFFF00"/>
                </a:solidFill>
              </a:rPr>
              <a:t>s</a:t>
            </a:r>
            <a:r>
              <a:rPr lang="hu-HU" sz="3200" dirty="0" err="1" smtClean="0"/>
              <a:t>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616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00B050"/>
                </a:solidFill>
              </a:rPr>
              <a:t>ju</a:t>
            </a:r>
            <a:r>
              <a:rPr lang="hu-HU" sz="3200" b="1" dirty="0" err="1" smtClean="0">
                <a:solidFill>
                  <a:srgbClr val="FFFF00"/>
                </a:solidFill>
              </a:rPr>
              <a:t>s</a:t>
            </a:r>
            <a:r>
              <a:rPr lang="hu-HU" sz="3200" dirty="0" err="1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44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is</a:t>
            </a:r>
            <a:r>
              <a:rPr lang="hu-HU" sz="3200" dirty="0" smtClean="0"/>
              <a:t> </a:t>
            </a:r>
            <a:r>
              <a:rPr lang="hu-HU" sz="3200" b="1" dirty="0" err="1" smtClean="0">
                <a:solidFill>
                  <a:srgbClr val="00B050"/>
                </a:solidFill>
              </a:rPr>
              <a:t>jus</a:t>
            </a:r>
            <a:r>
              <a:rPr lang="hu-HU" sz="3200" dirty="0" err="1" smtClean="0"/>
              <a:t>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616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00B050"/>
                </a:solidFill>
              </a:rPr>
              <a:t>jus</a:t>
            </a:r>
            <a:r>
              <a:rPr lang="hu-HU" sz="3200" dirty="0" err="1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7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is</a:t>
            </a:r>
            <a:r>
              <a:rPr lang="hu-HU" sz="3200" dirty="0" smtClean="0"/>
              <a:t> </a:t>
            </a:r>
            <a:r>
              <a:rPr lang="hu-HU" sz="3200" b="1" dirty="0" err="1" smtClean="0">
                <a:solidFill>
                  <a:srgbClr val="00B050"/>
                </a:solidFill>
              </a:rPr>
              <a:t>jus</a:t>
            </a:r>
            <a:r>
              <a:rPr lang="hu-HU" sz="3200" b="1" dirty="0" err="1" smtClean="0">
                <a:solidFill>
                  <a:srgbClr val="FFFF00"/>
                </a:solidFill>
              </a:rPr>
              <a:t>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616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00B050"/>
                </a:solidFill>
              </a:rPr>
              <a:t>jus</a:t>
            </a:r>
            <a:r>
              <a:rPr lang="hu-HU" sz="3200" b="1" dirty="0" err="1" smtClean="0">
                <a:solidFill>
                  <a:srgbClr val="FFFF00"/>
                </a:solidFill>
              </a:rPr>
              <a:t>t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</a:t>
            </a:r>
            <a:r>
              <a:rPr lang="hu-HU" sz="3200" dirty="0" smtClean="0">
                <a:solidFill>
                  <a:schemeClr val="tx2"/>
                </a:solidFill>
              </a:rPr>
              <a:t>is</a:t>
            </a:r>
            <a:r>
              <a:rPr lang="hu-HU" sz="3200" dirty="0" smtClean="0"/>
              <a:t> </a:t>
            </a:r>
            <a:r>
              <a:rPr lang="hu-HU" sz="3200" b="1" dirty="0" err="1" smtClean="0">
                <a:solidFill>
                  <a:srgbClr val="00B050"/>
                </a:solidFill>
              </a:rPr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6167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00B050"/>
                </a:solidFill>
              </a:rPr>
              <a:t>just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4" y="117867"/>
            <a:ext cx="9404723" cy="1400530"/>
          </a:xfrm>
        </p:spPr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3485" y="1032506"/>
            <a:ext cx="8177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int search(String text, String pattern){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lengthOfText = text.length();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lengthOfPattern = pattern.length();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 int i = 0; i &lt; lengthOfText - lengthOfPattern ; 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j;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for( j=0;j&lt;lengthOfPattern;j++){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if( text.charAt(i+j) != pattern.charAt(j)){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if( j == lengthOfPattern ) return i;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lengthOfText;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4" y="117867"/>
            <a:ext cx="9404723" cy="1400530"/>
          </a:xfrm>
        </p:spPr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3485" y="1032506"/>
            <a:ext cx="8177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int search(String text, String pattern){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lengthOfText = text.length();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lengthOfPattern = pattern.length();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for( int i = 0; i &lt; lengthOfText - lengthOfPattern ; 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j;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for( j=0;j&lt;lengthOfPattern;j++){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if( text.charAt(i+j) != pattern.charAt(j)){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if( j == lengthOfPattern ) return i;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lengthOfText;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9035" y="452851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iterate through the whole text</a:t>
            </a:r>
          </a:p>
          <a:p>
            <a:r>
              <a:rPr lang="hu-HU" dirty="0"/>
              <a:t>c</a:t>
            </a:r>
            <a:r>
              <a:rPr lang="hu-HU" dirty="0" smtClean="0"/>
              <a:t>haracter by character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9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4" y="117867"/>
            <a:ext cx="9404723" cy="1400530"/>
          </a:xfrm>
        </p:spPr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3485" y="1032506"/>
            <a:ext cx="8177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int search(String text, String pattern){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lengthOfText = text.length();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lengthOfPattern = pattern.length();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 int i = 0; i &lt; lengthOfText - lengthOfPattern ; 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j;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for( j=0;j&lt;lengthOfPattern;j++){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if( text.charAt(i+j) != pattern.charAt(j)){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break;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}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if( j == lengthOfPattern ) return i;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lengthOfText;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2774" y="4647780"/>
            <a:ext cx="4623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check whether</a:t>
            </a:r>
          </a:p>
          <a:p>
            <a:r>
              <a:rPr lang="hu-HU" dirty="0"/>
              <a:t>t</a:t>
            </a:r>
            <a:r>
              <a:rPr lang="hu-HU" dirty="0" smtClean="0"/>
              <a:t>he two characters are matching or not</a:t>
            </a:r>
          </a:p>
          <a:p>
            <a:r>
              <a:rPr lang="hu-HU" dirty="0"/>
              <a:t>	</a:t>
            </a:r>
            <a:r>
              <a:rPr lang="hu-HU" dirty="0" smtClean="0"/>
              <a:t>~ if mismatch: we break</a:t>
            </a:r>
          </a:p>
        </p:txBody>
      </p:sp>
    </p:spTree>
    <p:extLst>
      <p:ext uri="{BB962C8B-B14F-4D97-AF65-F5344CB8AC3E}">
        <p14:creationId xmlns:p14="http://schemas.microsoft.com/office/powerpoint/2010/main" val="9231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4" y="117867"/>
            <a:ext cx="9404723" cy="1400530"/>
          </a:xfrm>
        </p:spPr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3485" y="1032506"/>
            <a:ext cx="8177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int search(String text, String pattern){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lengthOfText = text.length();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lengthOfPattern = pattern.length();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 int i = 0; i &lt; lengthOfText - lengthOfPattern ; 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j;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for( j=0;j&lt;lengthOfPattern;j++){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if( text.charAt(i+j) != pattern.charAt(j)){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if( j == lengthOfPattern ) return i;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lengthOfText;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4138" y="4866721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means we have found the pattern in</a:t>
            </a:r>
          </a:p>
          <a:p>
            <a:r>
              <a:rPr lang="hu-HU" dirty="0"/>
              <a:t>t</a:t>
            </a:r>
            <a:r>
              <a:rPr lang="hu-HU" dirty="0" smtClean="0"/>
              <a:t>he text: because no mismatching</a:t>
            </a:r>
          </a:p>
          <a:p>
            <a:r>
              <a:rPr lang="hu-HU" dirty="0" smtClean="0"/>
              <a:t>character has been found !!!</a:t>
            </a:r>
          </a:p>
        </p:txBody>
      </p:sp>
    </p:spTree>
    <p:extLst>
      <p:ext uri="{BB962C8B-B14F-4D97-AF65-F5344CB8AC3E}">
        <p14:creationId xmlns:p14="http://schemas.microsoft.com/office/powerpoint/2010/main" val="734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8578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13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FF00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8578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FF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4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0000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8578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00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48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8578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07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dirty="0" err="1" smtClean="0"/>
              <a:t>his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93279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9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387" y="557561"/>
            <a:ext cx="21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just</a:t>
            </a:r>
            <a:r>
              <a:rPr lang="hu-HU" dirty="0" smtClean="0"/>
              <a:t> a 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591" y="5575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9591" y="112255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387" y="1122556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just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470" y="3163229"/>
            <a:ext cx="431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tx2"/>
                </a:solidFill>
              </a:rPr>
              <a:t>T</a:t>
            </a:r>
            <a:r>
              <a:rPr lang="hu-HU" sz="3200" b="1" dirty="0" err="1" smtClean="0">
                <a:solidFill>
                  <a:srgbClr val="FFFF00"/>
                </a:solidFill>
              </a:rPr>
              <a:t>h</a:t>
            </a:r>
            <a:r>
              <a:rPr lang="hu-HU" sz="3200" dirty="0" err="1" smtClean="0"/>
              <a:t>is</a:t>
            </a:r>
            <a:r>
              <a:rPr lang="hu-HU" sz="3200" dirty="0" smtClean="0"/>
              <a:t> is </a:t>
            </a:r>
            <a:r>
              <a:rPr lang="hu-HU" sz="3200" dirty="0" err="1" smtClean="0"/>
              <a:t>just</a:t>
            </a:r>
            <a:r>
              <a:rPr lang="hu-HU" sz="3200" dirty="0" smtClean="0"/>
              <a:t> a test!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93279" y="3748004"/>
            <a:ext cx="214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>
                <a:solidFill>
                  <a:srgbClr val="FFFF00"/>
                </a:solidFill>
              </a:rPr>
              <a:t>j</a:t>
            </a:r>
            <a:r>
              <a:rPr lang="hu-HU" sz="3200" dirty="0" err="1" smtClean="0"/>
              <a:t>ust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82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623</Words>
  <Application>Microsoft Office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SUBSTRING SEARCH</vt:lpstr>
      <vt:lpstr>Brute-force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Pseudocode</vt:lpstr>
      <vt:lpstr>Pseudocode</vt:lpstr>
      <vt:lpstr>Pseudocode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Balazs Holczer</dc:creator>
  <cp:lastModifiedBy>User</cp:lastModifiedBy>
  <cp:revision>67</cp:revision>
  <dcterms:created xsi:type="dcterms:W3CDTF">2015-03-30T10:07:54Z</dcterms:created>
  <dcterms:modified xsi:type="dcterms:W3CDTF">2016-04-25T18:28:27Z</dcterms:modified>
</cp:coreProperties>
</file>