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634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0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8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3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5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959E6E-CB8D-4AEA-BE16-E9DD34CDEFD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6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err="1" smtClean="0"/>
              <a:t>Chapter</a:t>
            </a:r>
            <a:r>
              <a:rPr lang="hu-HU" smtClean="0"/>
              <a:t> </a:t>
            </a:r>
            <a:r>
              <a:rPr lang="hu-HU" smtClean="0"/>
              <a:t>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MERGESORT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33819" y="4917985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0627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39732" y="4917985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95819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77732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21645" y="5342233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132540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15732" y="5342233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8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3819" y="4917985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45645" y="4917985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9732" y="4917985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5819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7732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321645" y="5342233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327558" y="5342233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15732" y="5342233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3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3819" y="4917985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45645" y="4917985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9732" y="4917985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51558" y="4917985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33471" y="5342233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321645" y="5342233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327558" y="5342233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15732" y="5342233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9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837128"/>
            <a:ext cx="9161211" cy="5411272"/>
          </a:xfrm>
        </p:spPr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is a divide and conquer algorithm that was invented by John von Neumann</a:t>
            </a:r>
            <a:r>
              <a:rPr lang="hu-HU"/>
              <a:t> in 1945</a:t>
            </a:r>
            <a:endParaRPr lang="hu-HU" smtClean="0"/>
          </a:p>
          <a:p>
            <a:r>
              <a:rPr lang="hu-HU" dirty="0" smtClean="0"/>
              <a:t>Comparison based algorithm with running time complexity O(N logN)</a:t>
            </a:r>
          </a:p>
          <a:p>
            <a:r>
              <a:rPr lang="hu-HU" dirty="0" smtClean="0"/>
              <a:t>It is a stable sorting algorithm</a:t>
            </a:r>
          </a:p>
          <a:p>
            <a:r>
              <a:rPr lang="hu-HU" dirty="0" smtClean="0"/>
              <a:t>Not an in-place algorithm !!!</a:t>
            </a:r>
          </a:p>
          <a:p>
            <a:r>
              <a:rPr lang="en-US" dirty="0"/>
              <a:t>Although </a:t>
            </a:r>
            <a:r>
              <a:rPr lang="en-US" dirty="0" err="1"/>
              <a:t>heapsort</a:t>
            </a:r>
            <a:r>
              <a:rPr lang="en-US" dirty="0"/>
              <a:t> has the same time bounds as merge sort, it requires only Θ(1) auxiliary space instead of merge sort's Θ(</a:t>
            </a:r>
            <a:r>
              <a:rPr lang="en-US" i="1" dirty="0"/>
              <a:t>n</a:t>
            </a:r>
            <a:r>
              <a:rPr lang="en-US" dirty="0" smtClean="0"/>
              <a:t>)</a:t>
            </a:r>
            <a:endParaRPr lang="hu-HU" dirty="0" smtClean="0"/>
          </a:p>
          <a:p>
            <a:r>
              <a:rPr lang="hu-HU" dirty="0"/>
              <a:t>E</a:t>
            </a:r>
            <a:r>
              <a:rPr lang="en-US" dirty="0" err="1" smtClean="0"/>
              <a:t>fficient</a:t>
            </a:r>
            <a:r>
              <a:rPr lang="en-US" dirty="0"/>
              <a:t> </a:t>
            </a:r>
            <a:r>
              <a:rPr lang="en-US" dirty="0" smtClean="0"/>
              <a:t>quicksort</a:t>
            </a:r>
            <a:r>
              <a:rPr lang="hu-HU" dirty="0"/>
              <a:t> </a:t>
            </a:r>
            <a:r>
              <a:rPr lang="en-US" dirty="0" smtClean="0"/>
              <a:t>implementations </a:t>
            </a:r>
            <a:r>
              <a:rPr lang="en-US" dirty="0"/>
              <a:t>generally outperform </a:t>
            </a:r>
            <a:r>
              <a:rPr lang="en-US" dirty="0" err="1" smtClean="0"/>
              <a:t>mergesort</a:t>
            </a:r>
            <a:endParaRPr lang="hu-HU" dirty="0" smtClean="0"/>
          </a:p>
          <a:p>
            <a:r>
              <a:rPr lang="en-US" dirty="0" smtClean="0"/>
              <a:t>Merge </a:t>
            </a:r>
            <a:r>
              <a:rPr lang="en-US" dirty="0"/>
              <a:t>sort is often the best choice for sorting a linked list: in this situation it is relatively easy to implement a merge sort in such a way that it requires only Θ(1) extra </a:t>
            </a:r>
            <a:r>
              <a:rPr lang="en-US" dirty="0" smtClean="0"/>
              <a:t>space</a:t>
            </a:r>
            <a:endParaRPr lang="hu-HU" dirty="0" smtClean="0"/>
          </a:p>
          <a:p>
            <a:r>
              <a:rPr lang="hu-HU" dirty="0" smtClean="0"/>
              <a:t>Java sort objects with mergesort and primitive types with quicksort algorithm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51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619999" y="4473142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7741" y="4473142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5483" y="4473146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3225" y="4473142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5138" y="4897390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897396" y="4897394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99654" y="4897390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01912" y="4897390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94356" y="279262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92098" y="279262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99937" y="2792627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97679" y="279262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79592" y="321687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81850" y="3216875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74011" y="321687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876269" y="321687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3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748583" y="1095629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73114" y="1095629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91699" y="1095629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16230" y="1095629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598143" y="151987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73612" y="151987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55027" y="151987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230496" y="151987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3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748583" y="1095629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73114" y="1095629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12326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95819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77732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94239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55027" y="151987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230496" y="151987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8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67133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0627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12326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95819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77732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94239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132540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49046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4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67133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0627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12326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95819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77732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94239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132540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49046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3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33819" y="4917985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0627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12326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95819" y="2677293"/>
            <a:ext cx="1524000" cy="140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77732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94239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132540" y="3101541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15732" y="5342233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5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56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Chapter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Balazs Holczer</dc:creator>
  <cp:lastModifiedBy>User</cp:lastModifiedBy>
  <cp:revision>24</cp:revision>
  <dcterms:created xsi:type="dcterms:W3CDTF">2015-02-19T11:59:44Z</dcterms:created>
  <dcterms:modified xsi:type="dcterms:W3CDTF">2015-04-16T16:20:45Z</dcterms:modified>
</cp:coreProperties>
</file>