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1EE0-D43F-4080-8B8E-21FE8105E572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EC62-92A8-4CE9-9342-E15C0736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4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1EE0-D43F-4080-8B8E-21FE8105E572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EC62-92A8-4CE9-9342-E15C0736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5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1EE0-D43F-4080-8B8E-21FE8105E572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EC62-92A8-4CE9-9342-E15C0736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86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1EE0-D43F-4080-8B8E-21FE8105E572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EC62-92A8-4CE9-9342-E15C0736972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9694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1EE0-D43F-4080-8B8E-21FE8105E572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EC62-92A8-4CE9-9342-E15C0736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52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1EE0-D43F-4080-8B8E-21FE8105E572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EC62-92A8-4CE9-9342-E15C0736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46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1EE0-D43F-4080-8B8E-21FE8105E572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EC62-92A8-4CE9-9342-E15C0736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68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1EE0-D43F-4080-8B8E-21FE8105E572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EC62-92A8-4CE9-9342-E15C0736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93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1EE0-D43F-4080-8B8E-21FE8105E572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EC62-92A8-4CE9-9342-E15C0736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6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1EE0-D43F-4080-8B8E-21FE8105E572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EC62-92A8-4CE9-9342-E15C0736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5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1EE0-D43F-4080-8B8E-21FE8105E572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EC62-92A8-4CE9-9342-E15C0736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3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1EE0-D43F-4080-8B8E-21FE8105E572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EC62-92A8-4CE9-9342-E15C0736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1EE0-D43F-4080-8B8E-21FE8105E572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EC62-92A8-4CE9-9342-E15C0736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41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1EE0-D43F-4080-8B8E-21FE8105E572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EC62-92A8-4CE9-9342-E15C0736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1EE0-D43F-4080-8B8E-21FE8105E572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EC62-92A8-4CE9-9342-E15C0736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0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1EE0-D43F-4080-8B8E-21FE8105E572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EC62-92A8-4CE9-9342-E15C0736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0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1EE0-D43F-4080-8B8E-21FE8105E572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EC62-92A8-4CE9-9342-E15C0736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3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381EE0-D43F-4080-8B8E-21FE8105E572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BEC62-92A8-4CE9-9342-E15C0736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76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Chapter</a:t>
            </a:r>
            <a:r>
              <a:rPr lang="hu-HU" dirty="0" smtClean="0"/>
              <a:t> 44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LZW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93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6054" y="54369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KEY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1730" y="54369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6054" y="91303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1730" y="91303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054" y="128236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1730" y="128236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6054" y="165169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1730" y="165169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6054" y="202102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91730" y="202102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6054" y="239035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91730" y="239035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6054" y="275969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91730" y="275969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6054" y="312902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91730" y="312902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6054" y="349835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91730" y="349835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6054" y="386768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91730" y="386768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6054" y="423701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91730" y="423701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6054" y="460635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91730" y="460635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6054" y="497568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91730" y="497568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6766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hu-HU" dirty="0" smtClean="0"/>
              <a:t>    </a:t>
            </a:r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A </a:t>
            </a:r>
            <a:r>
              <a:rPr lang="hu-HU" dirty="0" smtClean="0"/>
              <a:t>   </a:t>
            </a:r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R</a:t>
            </a:r>
            <a:r>
              <a:rPr lang="hu-HU" dirty="0" smtClean="0"/>
              <a:t>    </a:t>
            </a:r>
            <a:r>
              <a:rPr lang="hu-HU" dirty="0" err="1" smtClean="0">
                <a:solidFill>
                  <a:schemeClr val="tx2">
                    <a:lumMod val="50000"/>
                  </a:schemeClr>
                </a:solidFill>
              </a:rPr>
              <a:t>R</a:t>
            </a:r>
            <a:r>
              <a:rPr lang="hu-HU" dirty="0" smtClean="0"/>
              <a:t>    A    R    C    A    R    C     A    R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99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792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01545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37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6054" y="54369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KEY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1730" y="54369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6054" y="91303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1730" y="91303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054" y="128236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1730" y="128236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6054" y="165169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1730" y="165169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6054" y="202102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91730" y="202102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6054" y="239035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91730" y="239035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6054" y="275969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91730" y="275969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6054" y="312902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91730" y="312902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6054" y="349835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91730" y="349835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6054" y="386768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91730" y="386768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6054" y="423701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91730" y="423701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6054" y="460635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91730" y="460635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6054" y="497568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91730" y="497568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6766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hu-HU" dirty="0" smtClean="0"/>
              <a:t>    </a:t>
            </a:r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A </a:t>
            </a:r>
            <a:r>
              <a:rPr lang="hu-HU" dirty="0" smtClean="0"/>
              <a:t>   </a:t>
            </a:r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R</a:t>
            </a:r>
            <a:r>
              <a:rPr lang="hu-HU" dirty="0" smtClean="0"/>
              <a:t>    </a:t>
            </a:r>
            <a:r>
              <a:rPr lang="hu-HU" dirty="0" err="1" smtClean="0">
                <a:solidFill>
                  <a:schemeClr val="tx2">
                    <a:lumMod val="50000"/>
                  </a:schemeClr>
                </a:solidFill>
              </a:rPr>
              <a:t>R</a:t>
            </a:r>
            <a:r>
              <a:rPr lang="hu-HU" dirty="0" smtClean="0"/>
              <a:t>    A    R    C    A    R    C     A    R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99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792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01545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47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6054" y="54369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KEY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1730" y="54369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6054" y="91303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1730" y="91303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054" y="128236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1730" y="128236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6054" y="165169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1730" y="165169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6054" y="202102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91730" y="202102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6054" y="239035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91730" y="239035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6054" y="275969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91730" y="275969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6054" y="312902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91730" y="312902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6054" y="349835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91730" y="349835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6054" y="386768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91730" y="386768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6054" y="423701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91730" y="423701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6054" y="460635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91730" y="460635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6054" y="497568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91730" y="497568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6766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hu-HU" dirty="0" smtClean="0"/>
              <a:t>    </a:t>
            </a:r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A </a:t>
            </a:r>
            <a:r>
              <a:rPr lang="hu-HU" dirty="0" smtClean="0"/>
              <a:t>   </a:t>
            </a:r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R</a:t>
            </a:r>
            <a:r>
              <a:rPr lang="hu-HU" dirty="0" smtClean="0"/>
              <a:t>    </a:t>
            </a:r>
            <a:r>
              <a:rPr lang="hu-HU" dirty="0" err="1" smtClean="0">
                <a:solidFill>
                  <a:schemeClr val="tx2">
                    <a:lumMod val="50000"/>
                  </a:schemeClr>
                </a:solidFill>
              </a:rPr>
              <a:t>R</a:t>
            </a:r>
            <a:r>
              <a:rPr lang="hu-HU" dirty="0" smtClean="0"/>
              <a:t>    </a:t>
            </a:r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A    R</a:t>
            </a:r>
            <a:r>
              <a:rPr lang="hu-HU" dirty="0" smtClean="0"/>
              <a:t>    C    A    R    C     A    R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99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792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01545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4818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47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6054" y="54369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KEY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1730" y="54369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6054" y="91303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1730" y="91303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054" y="128236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1730" y="128236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6054" y="165169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1730" y="165169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6054" y="202102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91730" y="202102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6054" y="239035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91730" y="239035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6054" y="275969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91730" y="275969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6054" y="312902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91730" y="312902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6054" y="349835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ARC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91730" y="349835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6054" y="386768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91730" y="386768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6054" y="423701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91730" y="423701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6054" y="460635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91730" y="460635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6054" y="497568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91730" y="497568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6766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hu-HU" dirty="0" smtClean="0"/>
              <a:t>    </a:t>
            </a:r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A </a:t>
            </a:r>
            <a:r>
              <a:rPr lang="hu-HU" dirty="0" smtClean="0"/>
              <a:t>   </a:t>
            </a:r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R</a:t>
            </a:r>
            <a:r>
              <a:rPr lang="hu-HU" dirty="0" smtClean="0"/>
              <a:t>    </a:t>
            </a:r>
            <a:r>
              <a:rPr lang="hu-HU" dirty="0" err="1" smtClean="0">
                <a:solidFill>
                  <a:schemeClr val="tx2">
                    <a:lumMod val="50000"/>
                  </a:schemeClr>
                </a:solidFill>
              </a:rPr>
              <a:t>R</a:t>
            </a:r>
            <a:r>
              <a:rPr lang="hu-HU" dirty="0" smtClean="0"/>
              <a:t>    </a:t>
            </a:r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A    R</a:t>
            </a:r>
            <a:r>
              <a:rPr lang="hu-HU" dirty="0" smtClean="0"/>
              <a:t>    C    A    R    C     A    R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99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792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01545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4818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745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6054" y="54369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KEY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1730" y="54369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6054" y="91303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1730" y="91303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054" y="128236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1730" y="128236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6054" y="165169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1730" y="165169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6054" y="202102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91730" y="202102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6054" y="239035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91730" y="239035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6054" y="275969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91730" y="275969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6054" y="312902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91730" y="312902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6054" y="349835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ARC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91730" y="349835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6054" y="386768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91730" y="386768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6054" y="423701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91730" y="423701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6054" y="460635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91730" y="460635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6054" y="497568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91730" y="497568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6766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hu-HU" dirty="0" smtClean="0"/>
              <a:t>    </a:t>
            </a:r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A </a:t>
            </a:r>
            <a:r>
              <a:rPr lang="hu-HU" dirty="0" smtClean="0"/>
              <a:t>   </a:t>
            </a:r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R</a:t>
            </a:r>
            <a:r>
              <a:rPr lang="hu-HU" dirty="0" smtClean="0"/>
              <a:t>    </a:t>
            </a:r>
            <a:r>
              <a:rPr lang="hu-HU" dirty="0" err="1" smtClean="0">
                <a:solidFill>
                  <a:schemeClr val="tx2">
                    <a:lumMod val="50000"/>
                  </a:schemeClr>
                </a:solidFill>
              </a:rPr>
              <a:t>R</a:t>
            </a:r>
            <a:r>
              <a:rPr lang="hu-HU" dirty="0" smtClean="0"/>
              <a:t>    </a:t>
            </a:r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A    R</a:t>
            </a:r>
            <a:r>
              <a:rPr lang="hu-HU" dirty="0" smtClean="0"/>
              <a:t>    </a:t>
            </a:r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C    A</a:t>
            </a:r>
            <a:r>
              <a:rPr lang="hu-HU" dirty="0" smtClean="0"/>
              <a:t>    R    C     A    R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99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792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01545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4818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28240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552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6054" y="54369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KEY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1730" y="54369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6054" y="91303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1730" y="91303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054" y="128236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1730" y="128236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6054" y="165169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1730" y="165169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6054" y="202102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91730" y="202102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6054" y="239035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91730" y="239035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6054" y="275969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91730" y="275969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6054" y="312902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91730" y="312902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6054" y="349835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ARC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91730" y="349835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6054" y="386768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91730" y="386768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6054" y="423701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91730" y="423701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6054" y="460635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91730" y="460635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6054" y="497568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91730" y="497568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6766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hu-HU" dirty="0" smtClean="0"/>
              <a:t>    </a:t>
            </a:r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A </a:t>
            </a:r>
            <a:r>
              <a:rPr lang="hu-HU" dirty="0" smtClean="0"/>
              <a:t>   </a:t>
            </a:r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R</a:t>
            </a:r>
            <a:r>
              <a:rPr lang="hu-HU" dirty="0" smtClean="0"/>
              <a:t>    </a:t>
            </a:r>
            <a:r>
              <a:rPr lang="hu-HU" dirty="0" err="1" smtClean="0">
                <a:solidFill>
                  <a:schemeClr val="tx2">
                    <a:lumMod val="50000"/>
                  </a:schemeClr>
                </a:solidFill>
              </a:rPr>
              <a:t>R</a:t>
            </a:r>
            <a:r>
              <a:rPr lang="hu-HU" dirty="0" smtClean="0"/>
              <a:t>    </a:t>
            </a:r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A    R</a:t>
            </a:r>
            <a:r>
              <a:rPr lang="hu-HU" dirty="0" smtClean="0"/>
              <a:t>    </a:t>
            </a:r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C    A</a:t>
            </a:r>
            <a:r>
              <a:rPr lang="hu-HU" dirty="0" smtClean="0"/>
              <a:t>    R    C     A    R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99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792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01545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4818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28240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35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6054" y="54369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KEY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1730" y="54369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6054" y="91303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1730" y="91303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054" y="128236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1730" y="128236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6054" y="165169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1730" y="165169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6054" y="202102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91730" y="202102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6054" y="239035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91730" y="239035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6054" y="275969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91730" y="275969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6054" y="312902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91730" y="312902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6054" y="349835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ARC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91730" y="349835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6054" y="386768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91730" y="386768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6054" y="423701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91730" y="423701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6054" y="460635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91730" y="460635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6054" y="497568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91730" y="497568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6766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hu-HU" dirty="0" smtClean="0"/>
              <a:t>    </a:t>
            </a:r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A </a:t>
            </a:r>
            <a:r>
              <a:rPr lang="hu-HU" dirty="0" smtClean="0"/>
              <a:t>   </a:t>
            </a:r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R</a:t>
            </a:r>
            <a:r>
              <a:rPr lang="hu-HU" dirty="0" smtClean="0"/>
              <a:t>    </a:t>
            </a:r>
            <a:r>
              <a:rPr lang="hu-HU" dirty="0" err="1" smtClean="0">
                <a:solidFill>
                  <a:schemeClr val="tx2">
                    <a:lumMod val="50000"/>
                  </a:schemeClr>
                </a:solidFill>
              </a:rPr>
              <a:t>R</a:t>
            </a:r>
            <a:r>
              <a:rPr lang="hu-HU" dirty="0" smtClean="0"/>
              <a:t>    </a:t>
            </a:r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A    R</a:t>
            </a:r>
            <a:r>
              <a:rPr lang="hu-HU" dirty="0" smtClean="0"/>
              <a:t>    </a:t>
            </a:r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C    A</a:t>
            </a:r>
            <a:r>
              <a:rPr lang="hu-HU" dirty="0" smtClean="0"/>
              <a:t>    </a:t>
            </a:r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R </a:t>
            </a:r>
            <a:r>
              <a:rPr lang="hu-HU" dirty="0" smtClean="0"/>
              <a:t>   C     A    R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99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792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01545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4818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28240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168500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6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6054" y="54369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KEY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1730" y="54369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6054" y="91303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1730" y="91303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054" y="128236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1730" y="128236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6054" y="165169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1730" y="165169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6054" y="202102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91730" y="202102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6054" y="239035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91730" y="239035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6054" y="275969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91730" y="275969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6054" y="312902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91730" y="312902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6054" y="349835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ARC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91730" y="349835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6054" y="386768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91730" y="386768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6054" y="423701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91730" y="423701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6054" y="460635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91730" y="460635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6054" y="497568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91730" y="497568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6766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hu-HU" dirty="0" smtClean="0"/>
              <a:t>    </a:t>
            </a:r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A </a:t>
            </a:r>
            <a:r>
              <a:rPr lang="hu-HU" dirty="0" smtClean="0"/>
              <a:t>   </a:t>
            </a:r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R</a:t>
            </a:r>
            <a:r>
              <a:rPr lang="hu-HU" dirty="0" smtClean="0"/>
              <a:t>    </a:t>
            </a:r>
            <a:r>
              <a:rPr lang="hu-HU" dirty="0" err="1" smtClean="0">
                <a:solidFill>
                  <a:schemeClr val="tx2">
                    <a:lumMod val="50000"/>
                  </a:schemeClr>
                </a:solidFill>
              </a:rPr>
              <a:t>R</a:t>
            </a:r>
            <a:r>
              <a:rPr lang="hu-HU" dirty="0" smtClean="0"/>
              <a:t>    </a:t>
            </a:r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A    R</a:t>
            </a:r>
            <a:r>
              <a:rPr lang="hu-HU" dirty="0" smtClean="0"/>
              <a:t>    </a:t>
            </a:r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C    A</a:t>
            </a:r>
            <a:r>
              <a:rPr lang="hu-HU" dirty="0" smtClean="0"/>
              <a:t>    </a:t>
            </a:r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R </a:t>
            </a:r>
            <a:r>
              <a:rPr lang="hu-HU" dirty="0" smtClean="0"/>
              <a:t>   C     A    R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99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792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01545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4818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28240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168500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41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6054" y="54369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KEY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1730" y="54369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6054" y="91303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1730" y="91303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054" y="128236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1730" y="128236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6054" y="165169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1730" y="165169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6054" y="202102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91730" y="202102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6054" y="239035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91730" y="239035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6054" y="275969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91730" y="275969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6054" y="312902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91730" y="312902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6054" y="349835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ARC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91730" y="349835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6054" y="386768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91730" y="386768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6054" y="423701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91730" y="423701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6054" y="460635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91730" y="460635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6054" y="497568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91730" y="497568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6766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hu-HU" dirty="0" smtClean="0"/>
              <a:t>    </a:t>
            </a:r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A </a:t>
            </a:r>
            <a:r>
              <a:rPr lang="hu-HU" dirty="0" smtClean="0"/>
              <a:t>   </a:t>
            </a:r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R</a:t>
            </a:r>
            <a:r>
              <a:rPr lang="hu-HU" dirty="0" smtClean="0"/>
              <a:t>    </a:t>
            </a:r>
            <a:r>
              <a:rPr lang="hu-HU" dirty="0" err="1" smtClean="0">
                <a:solidFill>
                  <a:schemeClr val="tx2">
                    <a:lumMod val="50000"/>
                  </a:schemeClr>
                </a:solidFill>
              </a:rPr>
              <a:t>R</a:t>
            </a:r>
            <a:r>
              <a:rPr lang="hu-HU" dirty="0" smtClean="0"/>
              <a:t>    </a:t>
            </a:r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A    R</a:t>
            </a:r>
            <a:r>
              <a:rPr lang="hu-HU" dirty="0" smtClean="0"/>
              <a:t>    </a:t>
            </a:r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C    A</a:t>
            </a:r>
            <a:r>
              <a:rPr lang="hu-HU" dirty="0" smtClean="0"/>
              <a:t>    </a:t>
            </a:r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R </a:t>
            </a:r>
            <a:r>
              <a:rPr lang="hu-HU" dirty="0" smtClean="0"/>
              <a:t>   </a:t>
            </a:r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C     A    R 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85999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792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01545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4818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28240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168500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641451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5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56054" y="54369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KEY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1730" y="54369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C    A    R    </a:t>
            </a:r>
            <a:r>
              <a:rPr lang="hu-HU" dirty="0" err="1" smtClean="0"/>
              <a:t>R</a:t>
            </a:r>
            <a:r>
              <a:rPr lang="hu-HU" dirty="0" smtClean="0"/>
              <a:t>    A    R    C    A    R    C     A    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6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C    A    R    </a:t>
            </a:r>
            <a:r>
              <a:rPr lang="hu-HU" dirty="0" err="1" smtClean="0"/>
              <a:t>R</a:t>
            </a:r>
            <a:r>
              <a:rPr lang="hu-HU" dirty="0" smtClean="0"/>
              <a:t>    A    R    C    A    R    C     A    R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6054" y="54369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KEY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1730" y="54369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6054" y="91303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1730" y="91303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6054" y="128236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91730" y="128236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6054" y="165169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91730" y="165169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054" y="202102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91730" y="202102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6054" y="239035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91730" y="239035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6054" y="275969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91730" y="275969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6054" y="312902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91730" y="312902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6054" y="349835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91730" y="349835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6054" y="386768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91730" y="386768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6054" y="423701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91730" y="423701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6054" y="460635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91730" y="460635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6054" y="497568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91730" y="497568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427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hu-HU" dirty="0" smtClean="0"/>
              <a:t>    A    R    </a:t>
            </a:r>
            <a:r>
              <a:rPr lang="hu-HU" dirty="0" err="1" smtClean="0"/>
              <a:t>R</a:t>
            </a:r>
            <a:r>
              <a:rPr lang="hu-HU" dirty="0" smtClean="0"/>
              <a:t>    A    R    C    A    R    C     A    R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6054" y="54369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KEY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1730" y="54369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6054" y="91303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1730" y="91303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6054" y="128236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91730" y="128236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6054" y="165169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91730" y="165169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054" y="202102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91730" y="202102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6054" y="239035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91730" y="239035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6054" y="275969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91730" y="275969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6054" y="312902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91730" y="312902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6054" y="349835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91730" y="349835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6054" y="386768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91730" y="386768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6054" y="423701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91730" y="423701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6054" y="460635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91730" y="460635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6054" y="497568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91730" y="497568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6766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167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6054" y="54369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KEY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1730" y="54369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6054" y="91303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1730" y="91303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054" y="128236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1730" y="128236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6054" y="165169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1730" y="165169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6054" y="202102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91730" y="202102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6054" y="239035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91730" y="239035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6054" y="275969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91730" y="275969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6054" y="312902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91730" y="312902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6054" y="349835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91730" y="349835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6054" y="386768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91730" y="386768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6054" y="423701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91730" y="423701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6054" y="460635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91730" y="460635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6054" y="497568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91730" y="497568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6766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hu-HU" dirty="0" smtClean="0"/>
              <a:t>    A    R    </a:t>
            </a:r>
            <a:r>
              <a:rPr lang="hu-HU" dirty="0" err="1" smtClean="0"/>
              <a:t>R</a:t>
            </a:r>
            <a:r>
              <a:rPr lang="hu-HU" dirty="0" smtClean="0"/>
              <a:t>    A    R    C    A    R    C     A    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2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6054" y="54369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KEY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1730" y="54369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6054" y="91303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1730" y="91303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054" y="128236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1730" y="128236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6054" y="165169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1730" y="165169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6054" y="202102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91730" y="202102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6054" y="239035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91730" y="239035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6054" y="275969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91730" y="275969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6054" y="312902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91730" y="312902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6054" y="349835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91730" y="349835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6054" y="386768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91730" y="386768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6054" y="423701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91730" y="423701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6054" y="460635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91730" y="460635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6054" y="497568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91730" y="497568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6766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hu-HU" dirty="0" smtClean="0"/>
              <a:t>    </a:t>
            </a:r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A </a:t>
            </a:r>
            <a:r>
              <a:rPr lang="hu-HU" dirty="0" smtClean="0"/>
              <a:t>   R    </a:t>
            </a:r>
            <a:r>
              <a:rPr lang="hu-HU" dirty="0" err="1" smtClean="0"/>
              <a:t>R</a:t>
            </a:r>
            <a:r>
              <a:rPr lang="hu-HU" dirty="0" smtClean="0"/>
              <a:t>    A    R    C    A    R    C     A    R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99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6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6054" y="54369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KEY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1730" y="54369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6054" y="91303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1730" y="91303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054" y="128236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1730" y="128236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6054" y="165169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1730" y="165169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6054" y="202102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91730" y="202102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6054" y="239035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91730" y="239035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6054" y="275969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91730" y="275969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6054" y="312902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91730" y="312902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6054" y="349835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91730" y="349835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6054" y="386768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91730" y="386768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6054" y="423701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91730" y="423701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6054" y="460635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91730" y="460635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6054" y="497568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91730" y="497568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6766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hu-HU" dirty="0" smtClean="0"/>
              <a:t>    </a:t>
            </a:r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A </a:t>
            </a:r>
            <a:r>
              <a:rPr lang="hu-HU" dirty="0" smtClean="0"/>
              <a:t>   R    </a:t>
            </a:r>
            <a:r>
              <a:rPr lang="hu-HU" dirty="0" err="1" smtClean="0"/>
              <a:t>R</a:t>
            </a:r>
            <a:r>
              <a:rPr lang="hu-HU" dirty="0" smtClean="0"/>
              <a:t>    A    R    C    A    R    C     A    R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99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127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6054" y="54369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KEY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1730" y="54369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6054" y="91303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1730" y="91303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054" y="128236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1730" y="128236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6054" y="165169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1730" y="165169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6054" y="202102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91730" y="202102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6054" y="239035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91730" y="239035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6054" y="275969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91730" y="275969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6054" y="312902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91730" y="312902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6054" y="349835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91730" y="349835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6054" y="386768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91730" y="386768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6054" y="423701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91730" y="423701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6054" y="460635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91730" y="460635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6054" y="497568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91730" y="497568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6766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hu-HU" dirty="0" smtClean="0"/>
              <a:t>    </a:t>
            </a:r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A </a:t>
            </a:r>
            <a:r>
              <a:rPr lang="hu-HU" dirty="0" smtClean="0"/>
              <a:t>   </a:t>
            </a:r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R</a:t>
            </a:r>
            <a:r>
              <a:rPr lang="hu-HU" dirty="0" smtClean="0"/>
              <a:t>    </a:t>
            </a:r>
            <a:r>
              <a:rPr lang="hu-HU" dirty="0" err="1" smtClean="0"/>
              <a:t>R</a:t>
            </a:r>
            <a:r>
              <a:rPr lang="hu-HU" dirty="0" smtClean="0"/>
              <a:t>    A    R    C    A    R    C     A    R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99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792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57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6054" y="54369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KEY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1730" y="54369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6054" y="91303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1730" y="91303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054" y="128236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1730" y="128236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6054" y="165169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1730" y="165169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6054" y="202102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91730" y="202102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6054" y="239035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91730" y="239035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6054" y="275969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91730" y="275969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6054" y="312902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91730" y="312902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6054" y="349835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91730" y="3498354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6054" y="386768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91730" y="3867686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6054" y="423701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91730" y="4237018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6054" y="460635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91730" y="4606350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6054" y="497568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91730" y="4975682"/>
            <a:ext cx="1235676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6766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hu-HU" dirty="0" smtClean="0"/>
              <a:t>    </a:t>
            </a:r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A </a:t>
            </a:r>
            <a:r>
              <a:rPr lang="hu-HU" dirty="0" smtClean="0"/>
              <a:t>   </a:t>
            </a:r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R</a:t>
            </a:r>
            <a:r>
              <a:rPr lang="hu-HU" dirty="0" smtClean="0"/>
              <a:t>    </a:t>
            </a:r>
            <a:r>
              <a:rPr lang="hu-HU" dirty="0" err="1" smtClean="0"/>
              <a:t>R</a:t>
            </a:r>
            <a:r>
              <a:rPr lang="hu-HU" dirty="0" smtClean="0"/>
              <a:t>    A    R    C    A    R    C     A    R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99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792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13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513</Words>
  <Application>Microsoft Office PowerPoint</Application>
  <PresentationFormat>Widescreen</PresentationFormat>
  <Paragraphs>325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Chapter 44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44</dc:title>
  <dc:creator>Balazs Holczer</dc:creator>
  <cp:lastModifiedBy>Balazs Holczer</cp:lastModifiedBy>
  <cp:revision>19</cp:revision>
  <dcterms:created xsi:type="dcterms:W3CDTF">2015-03-02T13:37:37Z</dcterms:created>
  <dcterms:modified xsi:type="dcterms:W3CDTF">2015-03-02T13:57:16Z</dcterms:modified>
</cp:coreProperties>
</file>