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dirty="0" smtClean="0"/>
              <a:t>HAMILTONIAN PATH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Travelling salesman problem</a:t>
            </a:r>
            <a:r>
              <a:rPr lang="hu-HU" dirty="0" smtClean="0"/>
              <a:t> (TSP)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list of cities and the distances between each pair of cities, what is the shortest possible route that visits each city exactly once and returns to the origin </a:t>
            </a:r>
            <a:r>
              <a:rPr lang="en-US" dirty="0" err="1" smtClean="0"/>
              <a:t>cit</a:t>
            </a:r>
            <a:r>
              <a:rPr lang="hu-HU" i="1" dirty="0" smtClean="0"/>
              <a:t>y?</a:t>
            </a:r>
          </a:p>
          <a:p>
            <a:r>
              <a:rPr lang="hu-HU" dirty="0" smtClean="0"/>
              <a:t>We have to find a hamiltonian cycle !!!</a:t>
            </a:r>
          </a:p>
          <a:p>
            <a:r>
              <a:rPr lang="hu-HU" dirty="0" smtClean="0"/>
              <a:t>It is an NP-hard problem </a:t>
            </a:r>
          </a:p>
          <a:p>
            <a:r>
              <a:rPr lang="hu-HU" dirty="0" smtClean="0"/>
              <a:t>For small subproblems / few cities / -&gt; we can solve it with backtracking for example </a:t>
            </a:r>
          </a:p>
          <a:p>
            <a:r>
              <a:rPr lang="hu-HU" dirty="0" smtClean="0"/>
              <a:t>For large N -&gt; we have to use heuristics !!!</a:t>
            </a:r>
          </a:p>
          <a:p>
            <a:r>
              <a:rPr lang="hu-HU" dirty="0" smtClean="0"/>
              <a:t>For N cities -&gt; we have N! possible solutions, the solution-space is enormous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38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Heuristics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Usually for NP-hard problems we are looking for an approximate solution instead of the exact one </a:t>
            </a:r>
          </a:p>
          <a:p>
            <a:r>
              <a:rPr lang="hu-HU" dirty="0" smtClean="0"/>
              <a:t>Methods: ant-colony optimization, genetic algorithms, simulated annealing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0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Simulated annealing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Ising-model: mathematic model of ferromagnetism </a:t>
            </a:r>
          </a:p>
          <a:p>
            <a:r>
              <a:rPr lang="hu-HU" dirty="0" smtClean="0"/>
              <a:t>We have a T „temperature” parameter</a:t>
            </a:r>
          </a:p>
          <a:p>
            <a:r>
              <a:rPr lang="hu-HU" dirty="0" smtClean="0"/>
              <a:t>At the beginning T is large: we consider „bad” moves, suboptimal solutions too</a:t>
            </a:r>
          </a:p>
          <a:p>
            <a:r>
              <a:rPr lang="hu-HU" dirty="0" smtClean="0"/>
              <a:t>Why is it good? </a:t>
            </a:r>
            <a:r>
              <a:rPr lang="hu-HU" smtClean="0"/>
              <a:t>To avoid local optimums !!!</a:t>
            </a:r>
            <a:endParaRPr lang="hu-HU" dirty="0" smtClean="0"/>
          </a:p>
          <a:p>
            <a:r>
              <a:rPr lang="hu-HU" dirty="0" smtClean="0"/>
              <a:t>As we decrease T -&gt; we keep discarding bad moves</a:t>
            </a:r>
          </a:p>
          <a:p>
            <a:r>
              <a:rPr lang="hu-HU" dirty="0" smtClean="0"/>
              <a:t>It is going to converge to an approximately global optimum /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127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188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HAMILTONIAN PATH</vt:lpstr>
      <vt:lpstr>Travelling salesman problem (TSP)</vt:lpstr>
      <vt:lpstr>Heuristics</vt:lpstr>
      <vt:lpstr>Simulated annealing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50</cp:revision>
  <dcterms:created xsi:type="dcterms:W3CDTF">2015-03-31T07:38:23Z</dcterms:created>
  <dcterms:modified xsi:type="dcterms:W3CDTF">2015-11-06T17:51:17Z</dcterms:modified>
</cp:coreProperties>
</file>