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KNIGHT TOUR PROBLEM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Knight tour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 sequence of moves of a knight on a </a:t>
            </a:r>
            <a:r>
              <a:rPr lang="en-US" dirty="0" smtClean="0"/>
              <a:t>chessboard</a:t>
            </a:r>
            <a:r>
              <a:rPr lang="hu-HU" dirty="0"/>
              <a:t> </a:t>
            </a:r>
            <a:r>
              <a:rPr lang="en-US" dirty="0" smtClean="0"/>
              <a:t>such </a:t>
            </a:r>
            <a:r>
              <a:rPr lang="en-US" dirty="0"/>
              <a:t>that the knight visits every square only </a:t>
            </a:r>
            <a:r>
              <a:rPr lang="en-US" dirty="0" smtClean="0"/>
              <a:t>once</a:t>
            </a:r>
            <a:endParaRPr lang="hu-HU" dirty="0" smtClean="0"/>
          </a:p>
          <a:p>
            <a:r>
              <a:rPr lang="hu-HU" dirty="0" smtClean="0"/>
              <a:t>Closed tour: when the knight end point is the same as the starting point</a:t>
            </a:r>
          </a:p>
          <a:p>
            <a:r>
              <a:rPr lang="en-US" dirty="0"/>
              <a:t>The knight's tour problem is an instance of the more general Hamiltonian path </a:t>
            </a:r>
            <a:r>
              <a:rPr lang="en-US" dirty="0" smtClean="0"/>
              <a:t>problem</a:t>
            </a:r>
            <a:endParaRPr lang="hu-HU" dirty="0"/>
          </a:p>
          <a:p>
            <a:r>
              <a:rPr lang="hu-HU" dirty="0" smtClean="0"/>
              <a:t>Closed knight tour ~ hamiltonian cycle problem !!!</a:t>
            </a:r>
          </a:p>
          <a:p>
            <a:r>
              <a:rPr lang="hu-HU" dirty="0" smtClean="0"/>
              <a:t>Solutions: brute-force approach + backtracking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1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9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9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58366" y="1700011"/>
            <a:ext cx="734096" cy="148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262906" y="2485622"/>
            <a:ext cx="1429556" cy="6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461" y="1738650"/>
            <a:ext cx="693312" cy="144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705340" y="2459866"/>
            <a:ext cx="1401650" cy="72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222122" y="3193960"/>
            <a:ext cx="1470340" cy="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84123" y="3161764"/>
            <a:ext cx="721217" cy="148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705340" y="3206839"/>
            <a:ext cx="680433" cy="145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18218" y="3219721"/>
            <a:ext cx="1388772" cy="7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Schwenk theorem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an </a:t>
            </a:r>
            <a:r>
              <a:rPr lang="hu-HU" b="1" dirty="0" smtClean="0"/>
              <a:t>m</a:t>
            </a:r>
            <a:r>
              <a:rPr lang="hu-HU" dirty="0" smtClean="0"/>
              <a:t> x </a:t>
            </a:r>
            <a:r>
              <a:rPr lang="hu-HU" b="1" dirty="0" smtClean="0"/>
              <a:t>n</a:t>
            </a:r>
            <a:r>
              <a:rPr lang="hu-HU" dirty="0" smtClean="0"/>
              <a:t> chessboard the closed knight tour problem is always feasible, unless:</a:t>
            </a:r>
          </a:p>
          <a:p>
            <a:pPr lvl="1"/>
            <a:r>
              <a:rPr lang="hu-HU" b="1" dirty="0" smtClean="0"/>
              <a:t>m</a:t>
            </a:r>
            <a:r>
              <a:rPr lang="hu-HU" dirty="0" smtClean="0"/>
              <a:t> and </a:t>
            </a:r>
            <a:r>
              <a:rPr lang="hu-HU" b="1" dirty="0" smtClean="0"/>
              <a:t>n</a:t>
            </a:r>
            <a:r>
              <a:rPr lang="hu-HU" dirty="0" smtClean="0"/>
              <a:t> are both odds</a:t>
            </a:r>
          </a:p>
          <a:p>
            <a:pPr lvl="1"/>
            <a:r>
              <a:rPr lang="hu-HU" b="1" dirty="0"/>
              <a:t>m</a:t>
            </a:r>
            <a:r>
              <a:rPr lang="hu-HU" dirty="0" smtClean="0"/>
              <a:t> = 1,2 or 4</a:t>
            </a:r>
          </a:p>
          <a:p>
            <a:pPr lvl="1"/>
            <a:r>
              <a:rPr lang="hu-HU" b="1" dirty="0" smtClean="0"/>
              <a:t>m</a:t>
            </a:r>
            <a:r>
              <a:rPr lang="hu-HU" dirty="0" smtClean="0"/>
              <a:t> = 3 and </a:t>
            </a:r>
            <a:r>
              <a:rPr lang="hu-HU" b="1" dirty="0" smtClean="0"/>
              <a:t>n</a:t>
            </a:r>
            <a:r>
              <a:rPr lang="hu-HU" dirty="0" smtClean="0"/>
              <a:t> = 4,6 or 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60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Backtracking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smtClean="0"/>
              <a:t>tart </a:t>
            </a:r>
            <a:r>
              <a:rPr lang="hu-HU" dirty="0" smtClean="0"/>
              <a:t>with </a:t>
            </a:r>
            <a:r>
              <a:rPr lang="en-US" dirty="0" smtClean="0"/>
              <a:t>an </a:t>
            </a:r>
            <a:r>
              <a:rPr lang="en-US" dirty="0"/>
              <a:t>empty solution </a:t>
            </a:r>
            <a:r>
              <a:rPr lang="hu-HU" dirty="0" smtClean="0"/>
              <a:t>matrix / 2D array</a:t>
            </a:r>
          </a:p>
          <a:p>
            <a:r>
              <a:rPr lang="en-US" dirty="0" smtClean="0"/>
              <a:t>When</a:t>
            </a:r>
            <a:r>
              <a:rPr lang="hu-HU" dirty="0" smtClean="0"/>
              <a:t> </a:t>
            </a:r>
            <a:r>
              <a:rPr lang="en-US" dirty="0" smtClean="0"/>
              <a:t>add</a:t>
            </a:r>
            <a:r>
              <a:rPr lang="hu-HU" dirty="0" smtClean="0"/>
              <a:t>ing</a:t>
            </a:r>
            <a:r>
              <a:rPr lang="en-US" dirty="0" smtClean="0"/>
              <a:t> a</a:t>
            </a:r>
            <a:r>
              <a:rPr lang="hu-HU" dirty="0" smtClean="0"/>
              <a:t> new item</a:t>
            </a:r>
            <a:r>
              <a:rPr lang="hu-HU" dirty="0"/>
              <a:t> </a:t>
            </a:r>
            <a:r>
              <a:rPr lang="hu-HU" dirty="0" smtClean="0"/>
              <a:t>-&gt;</a:t>
            </a:r>
            <a:r>
              <a:rPr lang="en-US" dirty="0" smtClean="0"/>
              <a:t> </a:t>
            </a:r>
            <a:r>
              <a:rPr lang="en-US" dirty="0"/>
              <a:t>we check </a:t>
            </a:r>
            <a:r>
              <a:rPr lang="hu-HU" dirty="0" smtClean="0"/>
              <a:t>whether</a:t>
            </a:r>
            <a:r>
              <a:rPr lang="en-US" dirty="0" smtClean="0"/>
              <a:t> </a:t>
            </a:r>
            <a:r>
              <a:rPr lang="en-US" dirty="0"/>
              <a:t>adding the current item violates the problem </a:t>
            </a:r>
            <a:r>
              <a:rPr lang="en-US" dirty="0" smtClean="0"/>
              <a:t>constraint</a:t>
            </a:r>
            <a:r>
              <a:rPr lang="hu-HU" dirty="0" smtClean="0"/>
              <a:t>s or not</a:t>
            </a:r>
          </a:p>
          <a:p>
            <a:r>
              <a:rPr lang="hu-HU" dirty="0" smtClean="0"/>
              <a:t>Yes: we backtrack </a:t>
            </a:r>
          </a:p>
          <a:p>
            <a:r>
              <a:rPr lang="hu-HU" dirty="0" smtClean="0"/>
              <a:t>No: we add the item to the solution set and go to the next item</a:t>
            </a:r>
          </a:p>
          <a:p>
            <a:r>
              <a:rPr lang="hu-HU" dirty="0" smtClean="0"/>
              <a:t>If we have considerd all the items we are ready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109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KNIGHT TOUR PROBLEM</vt:lpstr>
      <vt:lpstr>Knight tour problem</vt:lpstr>
      <vt:lpstr>PowerPoint Presentation</vt:lpstr>
      <vt:lpstr>PowerPoint Presentation</vt:lpstr>
      <vt:lpstr>PowerPoint Presentation</vt:lpstr>
      <vt:lpstr>Schwenk theorem</vt:lpstr>
      <vt:lpstr>Backtracking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44</cp:revision>
  <dcterms:created xsi:type="dcterms:W3CDTF">2015-03-31T07:38:23Z</dcterms:created>
  <dcterms:modified xsi:type="dcterms:W3CDTF">2015-11-04T19:21:43Z</dcterms:modified>
</cp:coreProperties>
</file>