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600" dirty="0" smtClean="0"/>
              <a:t>MAZE PROBLEM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5981239" y="71685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Deadend: have to backtrack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4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41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83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03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34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14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xtBox 3"/>
          <p:cNvSpPr txBox="1"/>
          <p:nvPr/>
        </p:nvSpPr>
        <p:spPr>
          <a:xfrm>
            <a:off x="6246254" y="6272011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find the exit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92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8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33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67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0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5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2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73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7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</TotalTime>
  <Words>14</Words>
  <Application>Microsoft Office PowerPoint</Application>
  <PresentationFormat>Widescreen</PresentationFormat>
  <Paragraphs>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MAZE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48</cp:revision>
  <dcterms:created xsi:type="dcterms:W3CDTF">2015-03-31T07:38:23Z</dcterms:created>
  <dcterms:modified xsi:type="dcterms:W3CDTF">2015-11-05T11:45:37Z</dcterms:modified>
</cp:coreProperties>
</file>