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  <p:sldId id="266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70" r:id="rId14"/>
    <p:sldId id="297" r:id="rId15"/>
    <p:sldId id="298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1" r:id="rId25"/>
    <p:sldId id="279" r:id="rId26"/>
    <p:sldId id="280" r:id="rId27"/>
    <p:sldId id="282" r:id="rId28"/>
    <p:sldId id="283" r:id="rId29"/>
    <p:sldId id="295" r:id="rId30"/>
    <p:sldId id="284" r:id="rId31"/>
    <p:sldId id="285" r:id="rId32"/>
    <p:sldId id="286" r:id="rId33"/>
    <p:sldId id="287" r:id="rId34"/>
    <p:sldId id="296" r:id="rId35"/>
    <p:sldId id="288" r:id="rId36"/>
    <p:sldId id="294" r:id="rId37"/>
    <p:sldId id="289" r:id="rId38"/>
    <p:sldId id="290" r:id="rId39"/>
    <p:sldId id="291" r:id="rId40"/>
    <p:sldId id="292" r:id="rId41"/>
    <p:sldId id="293" r:id="rId42"/>
    <p:sldId id="299" r:id="rId43"/>
    <p:sldId id="300" r:id="rId44"/>
    <p:sldId id="301" r:id="rId45"/>
    <p:sldId id="303" r:id="rId46"/>
    <p:sldId id="302" r:id="rId47"/>
    <p:sldId id="304" r:id="rId48"/>
    <p:sldId id="305" r:id="rId49"/>
    <p:sldId id="306" r:id="rId50"/>
    <p:sldId id="307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2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256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031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6318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91584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4931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2492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6875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668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430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440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371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63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442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519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600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602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758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BB7E77E-B2EB-4F99-BCD8-4C4499D469E7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8952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N-QUEENS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39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80264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839630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898996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58362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80264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839630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98996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958362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780264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839630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898996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958362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780264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839630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898996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958362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047894" y="1828800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107259" y="3947532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6625" y="1828800"/>
            <a:ext cx="524107" cy="52410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48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80264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839630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898996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58362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80264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839630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98996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958362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780264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839630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898996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958362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780264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839630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898996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958362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047894" y="1828800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107259" y="3947532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6625" y="2888166"/>
            <a:ext cx="524107" cy="52410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941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80264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839630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898996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58362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80264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839630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98996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958362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780264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839630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898996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958362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780264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839630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898996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958362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047894" y="1828800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107259" y="3947532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6625" y="3947532"/>
            <a:ext cx="524107" cy="52410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365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80264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839630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898996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58362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80264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839630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98996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958362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780264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839630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898996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958362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780264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839630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898996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958362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047894" y="1828800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107259" y="3947532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6625" y="5006898"/>
            <a:ext cx="524107" cy="52410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57923" y="446268"/>
            <a:ext cx="80938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No </a:t>
            </a:r>
            <a:r>
              <a:rPr lang="hu-HU" dirty="0" err="1" smtClean="0"/>
              <a:t>feasible</a:t>
            </a:r>
            <a:r>
              <a:rPr lang="hu-HU" dirty="0" smtClean="0"/>
              <a:t> </a:t>
            </a:r>
            <a:r>
              <a:rPr lang="hu-HU" dirty="0" err="1" smtClean="0"/>
              <a:t>solution</a:t>
            </a:r>
            <a:r>
              <a:rPr lang="hu-HU" dirty="0" smtClean="0"/>
              <a:t>: </a:t>
            </a:r>
            <a:r>
              <a:rPr lang="hu-HU" dirty="0" err="1" smtClean="0"/>
              <a:t>we</a:t>
            </a:r>
            <a:r>
              <a:rPr lang="hu-HU" dirty="0" smtClean="0"/>
              <a:t> </a:t>
            </a:r>
            <a:r>
              <a:rPr lang="hu-HU" dirty="0" err="1" smtClean="0"/>
              <a:t>have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step</a:t>
            </a:r>
            <a:r>
              <a:rPr lang="hu-HU" dirty="0" smtClean="0"/>
              <a:t> back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previous</a:t>
            </a:r>
            <a:r>
              <a:rPr lang="hu-HU" dirty="0" smtClean="0"/>
              <a:t> </a:t>
            </a:r>
            <a:r>
              <a:rPr lang="hu-HU" dirty="0" err="1" smtClean="0"/>
              <a:t>column</a:t>
            </a:r>
            <a:r>
              <a:rPr lang="hu-HU" dirty="0" smtClean="0"/>
              <a:t> and</a:t>
            </a:r>
          </a:p>
          <a:p>
            <a:r>
              <a:rPr lang="hu-HU" dirty="0" err="1"/>
              <a:t>i</a:t>
            </a:r>
            <a:r>
              <a:rPr lang="hu-HU" dirty="0" err="1" smtClean="0"/>
              <a:t>ncrement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position</a:t>
            </a:r>
            <a:r>
              <a:rPr lang="hu-HU" dirty="0" smtClean="0"/>
              <a:t> of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queen</a:t>
            </a:r>
            <a:r>
              <a:rPr lang="hu-HU" dirty="0" smtClean="0"/>
              <a:t> </a:t>
            </a:r>
            <a:r>
              <a:rPr lang="hu-HU" dirty="0" err="1" smtClean="0"/>
              <a:t>there</a:t>
            </a:r>
            <a:r>
              <a:rPr lang="hu-HU" dirty="0" smtClean="0"/>
              <a:t> !!!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4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80264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839630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898996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58362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80264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839630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98996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958362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780264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839630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898996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958362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780264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839630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898996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958362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047894" y="1828800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107259" y="3947532"/>
            <a:ext cx="524107" cy="52410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65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80264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839630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898996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58362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80264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839630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98996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958362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780264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839630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898996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958362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780264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839630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898996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958362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047894" y="1828800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107259" y="5006898"/>
            <a:ext cx="524107" cy="52410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78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80264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839630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898996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58362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80264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839630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98996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958362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780264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839630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898996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958362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780264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839630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898996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958362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047894" y="1828800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107259" y="5006898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50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80264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839630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898996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58362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80264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839630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98996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958362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780264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839630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898996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958362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780264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839630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898996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958362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047894" y="1828800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107259" y="5006898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6625" y="1828799"/>
            <a:ext cx="524107" cy="52410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26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80264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839630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898996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58362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80264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839630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98996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958362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780264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839630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898996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958362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780264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839630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898996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958362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047894" y="1828800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107259" y="5006898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6625" y="2888166"/>
            <a:ext cx="524107" cy="52410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48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80264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839630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898996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58362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80264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839630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98996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958362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780264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839630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898996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958362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780264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839630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898996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958362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047894" y="1828800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107259" y="5006898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6625" y="2888166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86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err="1" smtClean="0"/>
              <a:t>Queens</a:t>
            </a:r>
            <a:r>
              <a:rPr lang="hu-HU" b="1" u="sng" dirty="0" smtClean="0"/>
              <a:t> </a:t>
            </a:r>
            <a:r>
              <a:rPr lang="hu-HU" b="1" u="sng" dirty="0" err="1" smtClean="0"/>
              <a:t>problem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T</a:t>
            </a:r>
            <a:r>
              <a:rPr lang="en-US" dirty="0" smtClean="0"/>
              <a:t>he </a:t>
            </a:r>
            <a:r>
              <a:rPr lang="en-US" dirty="0"/>
              <a:t>problem of placing </a:t>
            </a:r>
            <a:r>
              <a:rPr lang="hu-HU" dirty="0" smtClean="0"/>
              <a:t>N</a:t>
            </a:r>
            <a:r>
              <a:rPr lang="en-US" dirty="0"/>
              <a:t> chess queens on an </a:t>
            </a:r>
            <a:r>
              <a:rPr lang="hu-HU" dirty="0" smtClean="0"/>
              <a:t>N</a:t>
            </a:r>
            <a:r>
              <a:rPr lang="en-US" dirty="0" smtClean="0"/>
              <a:t>×</a:t>
            </a:r>
            <a:r>
              <a:rPr lang="hu-HU" dirty="0" smtClean="0"/>
              <a:t>N</a:t>
            </a:r>
            <a:r>
              <a:rPr lang="en-US" dirty="0" smtClean="0"/>
              <a:t> </a:t>
            </a:r>
            <a:r>
              <a:rPr lang="en-US" dirty="0"/>
              <a:t>chessboard so that no two queens threaten each </a:t>
            </a:r>
            <a:r>
              <a:rPr lang="en-US" dirty="0" smtClean="0"/>
              <a:t>other</a:t>
            </a:r>
            <a:r>
              <a:rPr lang="hu-HU" dirty="0" smtClean="0"/>
              <a:t> ( they will not be able to attack each other )</a:t>
            </a:r>
          </a:p>
          <a:p>
            <a:r>
              <a:rPr lang="hu-HU" dirty="0" smtClean="0"/>
              <a:t>We have to consider: queens can move diagonal directions too ...</a:t>
            </a:r>
            <a:endParaRPr lang="hu-HU" dirty="0" smtClean="0"/>
          </a:p>
          <a:p>
            <a:r>
              <a:rPr lang="hu-HU" dirty="0" smtClean="0"/>
              <a:t>The original problem was designed to 8 </a:t>
            </a:r>
            <a:r>
              <a:rPr lang="hu-HU" dirty="0" smtClean="0"/>
              <a:t>queens ... </a:t>
            </a:r>
            <a:r>
              <a:rPr lang="hu-HU" dirty="0"/>
              <a:t>t</a:t>
            </a:r>
            <a:r>
              <a:rPr lang="hu-HU" dirty="0" smtClean="0"/>
              <a:t>he general form is about N queens</a:t>
            </a:r>
            <a:endParaRPr lang="hu-HU" dirty="0" smtClean="0"/>
          </a:p>
          <a:p>
            <a:r>
              <a:rPr lang="hu-HU" dirty="0" smtClean="0"/>
              <a:t>Gauss </a:t>
            </a:r>
            <a:r>
              <a:rPr lang="hu-HU" dirty="0" err="1" smtClean="0"/>
              <a:t>worked</a:t>
            </a:r>
            <a:r>
              <a:rPr lang="hu-HU" dirty="0" smtClean="0"/>
              <a:t> </a:t>
            </a:r>
            <a:r>
              <a:rPr lang="hu-HU" dirty="0" err="1" smtClean="0"/>
              <a:t>on</a:t>
            </a:r>
            <a:r>
              <a:rPr lang="hu-HU" dirty="0" smtClean="0"/>
              <a:t> </a:t>
            </a:r>
            <a:r>
              <a:rPr lang="hu-HU" dirty="0" err="1" smtClean="0"/>
              <a:t>this</a:t>
            </a:r>
            <a:r>
              <a:rPr lang="hu-HU" dirty="0" smtClean="0"/>
              <a:t> </a:t>
            </a:r>
            <a:r>
              <a:rPr lang="hu-HU" dirty="0" err="1" smtClean="0"/>
              <a:t>problem</a:t>
            </a:r>
            <a:endParaRPr lang="hu-HU" dirty="0" smtClean="0"/>
          </a:p>
          <a:p>
            <a:r>
              <a:rPr lang="en-US" dirty="0" err="1"/>
              <a:t>Dijkstra</a:t>
            </a:r>
            <a:r>
              <a:rPr lang="en-US" dirty="0"/>
              <a:t> used this problem to illustrate the power of what he called structured </a:t>
            </a:r>
            <a:r>
              <a:rPr lang="en-US" dirty="0" smtClean="0"/>
              <a:t>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610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80264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839630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898996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58362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80264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839630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98996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958362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780264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839630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898996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958362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780264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839630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898996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958362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047894" y="1828800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107259" y="5006898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6625" y="2888166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7225991" y="1828800"/>
            <a:ext cx="524107" cy="52410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49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80264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839630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898996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58362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80264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839630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98996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958362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780264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839630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898996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958362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780264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839630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898996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958362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047894" y="1828800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107259" y="5006898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6625" y="2888166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7225991" y="2888166"/>
            <a:ext cx="524107" cy="52410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38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80264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839630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898996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58362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80264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839630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98996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958362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780264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839630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898996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958362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780264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839630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898996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958362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047894" y="1828800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107259" y="5006898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6625" y="2888166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7225991" y="3947532"/>
            <a:ext cx="524107" cy="52410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91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80264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839630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898996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58362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80264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839630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98996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958362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780264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839630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898996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958362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780264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839630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898996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958362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047894" y="1828800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107259" y="5006898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6625" y="2888166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7225991" y="5006897"/>
            <a:ext cx="524107" cy="52410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57923" y="446268"/>
            <a:ext cx="4798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No </a:t>
            </a:r>
            <a:r>
              <a:rPr lang="hu-HU" dirty="0" err="1" smtClean="0"/>
              <a:t>feasible</a:t>
            </a:r>
            <a:r>
              <a:rPr lang="hu-HU" dirty="0" smtClean="0"/>
              <a:t> </a:t>
            </a:r>
            <a:r>
              <a:rPr lang="hu-HU" dirty="0" err="1" smtClean="0"/>
              <a:t>solution</a:t>
            </a:r>
            <a:r>
              <a:rPr lang="hu-HU" dirty="0" smtClean="0"/>
              <a:t>: </a:t>
            </a:r>
            <a:r>
              <a:rPr lang="hu-HU" dirty="0" err="1" smtClean="0"/>
              <a:t>have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step</a:t>
            </a:r>
            <a:r>
              <a:rPr lang="hu-HU" dirty="0" smtClean="0"/>
              <a:t> back !!!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031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80264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839630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898996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58362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80264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839630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98996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958362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780264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839630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898996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958362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780264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839630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898996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958362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047894" y="1828800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107259" y="5006898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6625" y="2888166"/>
            <a:ext cx="524107" cy="52410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05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80264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839630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898996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58362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80264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839630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98996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958362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780264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839630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898996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958362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780264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839630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898996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958362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047894" y="1828800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107259" y="5006898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6625" y="3947532"/>
            <a:ext cx="524107" cy="52410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6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80264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839630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898996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58362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80264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839630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98996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958362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780264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839630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898996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958362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780264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839630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898996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958362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047894" y="1828800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107259" y="5006898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6625" y="5006897"/>
            <a:ext cx="524107" cy="52410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65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80264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839630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898996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58362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80264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839630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98996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958362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780264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839630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898996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958362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780264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839630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898996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958362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047894" y="1828800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107259" y="5006898"/>
            <a:ext cx="524107" cy="52410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799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80264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839630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898996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58362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80264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839630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98996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958362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780264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839630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898996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958362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780264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839630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898996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958362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047894" y="1828801"/>
            <a:ext cx="524107" cy="52410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69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80264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839630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898996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58362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80264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839630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98996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958362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780264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839630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898996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958362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780264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839630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898996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958362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047894" y="2888166"/>
            <a:ext cx="524107" cy="52410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10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80264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839630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898996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58362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80264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839630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98996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958362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780264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839630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898996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958362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780264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839630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898996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958362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36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80264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839630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898996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58362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80264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839630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98996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958362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780264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839630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898996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958362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780264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839630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898996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958362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047893" y="2888166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0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80264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839630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898996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58362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80264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839630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98996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958362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780264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839630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898996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958362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780264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839630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898996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958362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047893" y="2888166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107259" y="1828801"/>
            <a:ext cx="524107" cy="52410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61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80264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839630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898996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58362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80264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839630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98996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958362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780264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839630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898996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958362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780264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839630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898996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958362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047893" y="2888166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107259" y="2888165"/>
            <a:ext cx="524107" cy="52410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63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80264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839630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898996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58362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80264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839630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98996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958362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780264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839630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898996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958362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780264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839630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898996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958362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047893" y="2888166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107259" y="3947532"/>
            <a:ext cx="524107" cy="52410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42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80264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839630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898996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58362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80264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839630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98996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958362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780264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839630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898996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958362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780264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839630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898996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958362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047894" y="2888166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112834" y="5006898"/>
            <a:ext cx="524107" cy="52410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73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80264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839630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898996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58362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80264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839630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98996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958362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780264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839630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898996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958362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780264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839630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898996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958362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047894" y="2888166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107259" y="5006898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50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80264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839630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898996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58362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80264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839630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98996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958362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780264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839630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898996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958362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780264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839630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898996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958362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047894" y="2888166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107259" y="5006898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6625" y="1828801"/>
            <a:ext cx="524107" cy="52410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80264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839630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898996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58362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80264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839630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98996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958362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780264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839630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898996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958362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780264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839630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898996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958362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047894" y="2888166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107259" y="5006898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6625" y="1828801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65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80264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839630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898996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58362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80264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839630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98996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958362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780264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839630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898996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958362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780264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839630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898996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958362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047894" y="2888166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107259" y="5006898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6625" y="1828801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7225991" y="1828800"/>
            <a:ext cx="524107" cy="52410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9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80264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839630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898996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58362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80264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839630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98996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958362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780264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839630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898996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958362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780264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839630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898996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958362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047894" y="2888166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107259" y="5006898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6625" y="1828801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7225991" y="2888166"/>
            <a:ext cx="524107" cy="52410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43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80264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839630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898996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58362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80264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839630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98996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958362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780264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839630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898996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958362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780264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839630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898996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958362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047894" y="1828800"/>
            <a:ext cx="524107" cy="52410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537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80264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839630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898996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58362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80264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839630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98996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958362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780264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839630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898996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958362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780264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839630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898996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958362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047894" y="2888166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107259" y="5006898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6625" y="1828801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7225991" y="3947532"/>
            <a:ext cx="524107" cy="52410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32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80264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839630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898996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58362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80264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839630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98996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958362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780264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839630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898996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958362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780264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839630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898996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958362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047894" y="2888166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107259" y="5006898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6625" y="1828801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225991" y="3947532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230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Search tree</a:t>
            </a:r>
            <a:endParaRPr lang="hu-HU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4601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518913" y="23095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11434" y="23095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094768" y="230951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518913" y="533921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811434" y="533921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094768" y="533920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518913" y="836890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811434" y="836890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094768" y="836889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73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518913" y="23095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11434" y="23095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094768" y="230951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518913" y="533921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811434" y="533921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094768" y="533920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518913" y="836890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811434" y="836890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094768" y="836889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078107" y="1503814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370628" y="1503814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653962" y="1503813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078107" y="1806783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370628" y="1806783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653962" y="180678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078107" y="210975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370628" y="210975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653962" y="2109751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538548" y="1503814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5831069" y="1503814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114403" y="1503813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538548" y="1806783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831069" y="1806783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114403" y="180678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538548" y="210975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5831069" y="210975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6114403" y="2109751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8715655" y="1503814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9008176" y="1503814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9291510" y="1503813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8715655" y="1806783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9008176" y="1806783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9291510" y="180678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8715655" y="210975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9008176" y="210975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9291510" y="2109751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/>
          <p:cNvCxnSpPr>
            <a:stCxn id="17" idx="2"/>
            <a:endCxn id="12" idx="0"/>
          </p:cNvCxnSpPr>
          <p:nvPr/>
        </p:nvCxnSpPr>
        <p:spPr>
          <a:xfrm flipH="1">
            <a:off x="2522113" y="1139859"/>
            <a:ext cx="3440806" cy="363955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7" idx="2"/>
            <a:endCxn id="36" idx="0"/>
          </p:cNvCxnSpPr>
          <p:nvPr/>
        </p:nvCxnSpPr>
        <p:spPr>
          <a:xfrm>
            <a:off x="5962919" y="1139859"/>
            <a:ext cx="3196742" cy="363955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7" idx="2"/>
            <a:endCxn id="27" idx="0"/>
          </p:cNvCxnSpPr>
          <p:nvPr/>
        </p:nvCxnSpPr>
        <p:spPr>
          <a:xfrm>
            <a:off x="5962919" y="1139859"/>
            <a:ext cx="19635" cy="363955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2129740" y="1560671"/>
            <a:ext cx="189255" cy="18925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5590181" y="1863638"/>
            <a:ext cx="189255" cy="18925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8767288" y="2166607"/>
            <a:ext cx="189255" cy="18925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28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518913" y="23095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11434" y="23095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094768" y="230951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518913" y="533921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811434" y="533921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094768" y="533920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518913" y="836890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811434" y="836890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094768" y="836889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078107" y="1503814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370628" y="1503814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653962" y="1503813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078107" y="1806783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370628" y="1806783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653962" y="180678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078107" y="210975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370628" y="210975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653962" y="2109751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538548" y="1503814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5831069" y="1503814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114403" y="1503813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538548" y="1806783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831069" y="1806783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114403" y="180678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538548" y="210975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5831069" y="210975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6114403" y="2109751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8715655" y="1503814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9008176" y="1503814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9291510" y="1503813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8715655" y="1806783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9008176" y="1806783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9291510" y="180678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8715655" y="210975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9008176" y="210975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9291510" y="2109751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/>
          <p:cNvCxnSpPr>
            <a:stCxn id="17" idx="2"/>
            <a:endCxn id="12" idx="0"/>
          </p:cNvCxnSpPr>
          <p:nvPr/>
        </p:nvCxnSpPr>
        <p:spPr>
          <a:xfrm flipH="1">
            <a:off x="2522113" y="1139859"/>
            <a:ext cx="3440806" cy="363955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7" idx="2"/>
            <a:endCxn id="36" idx="0"/>
          </p:cNvCxnSpPr>
          <p:nvPr/>
        </p:nvCxnSpPr>
        <p:spPr>
          <a:xfrm>
            <a:off x="5962919" y="1139859"/>
            <a:ext cx="3196742" cy="363955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7" idx="2"/>
            <a:endCxn id="27" idx="0"/>
          </p:cNvCxnSpPr>
          <p:nvPr/>
        </p:nvCxnSpPr>
        <p:spPr>
          <a:xfrm>
            <a:off x="5962919" y="1139859"/>
            <a:ext cx="19635" cy="363955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2129740" y="1560671"/>
            <a:ext cx="189255" cy="18925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5590181" y="1863638"/>
            <a:ext cx="189255" cy="18925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8767288" y="2166607"/>
            <a:ext cx="189255" cy="18925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414586" y="2853949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707107" y="2853949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990441" y="2853948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414586" y="3156918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707107" y="3156918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990441" y="3156917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414586" y="3459887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707107" y="3459887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90441" y="3459886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466219" y="2907057"/>
            <a:ext cx="189255" cy="18925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2057872" y="2853949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2350393" y="2853949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2633727" y="2853948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2057872" y="3156918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2350393" y="3156918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2633727" y="3156917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2057872" y="3459887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2350393" y="3459887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2633727" y="3459886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2109505" y="2910806"/>
            <a:ext cx="189255" cy="18925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3701158" y="285020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3993679" y="285020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277013" y="2850201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3701158" y="3153171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3993679" y="3153171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4277013" y="3153170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3701158" y="3456140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3993679" y="3456140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4277013" y="3456139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3752791" y="2907059"/>
            <a:ext cx="189255" cy="18925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759370" y="2907057"/>
            <a:ext cx="189255" cy="18925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2403571" y="3210026"/>
            <a:ext cx="189255" cy="18925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4045942" y="3512995"/>
            <a:ext cx="189255" cy="18925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Arrow Connector 81"/>
          <p:cNvCxnSpPr>
            <a:stCxn id="24" idx="2"/>
            <a:endCxn id="50" idx="0"/>
          </p:cNvCxnSpPr>
          <p:nvPr/>
        </p:nvCxnSpPr>
        <p:spPr>
          <a:xfrm flipH="1">
            <a:off x="858592" y="2412721"/>
            <a:ext cx="1663521" cy="441228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24" idx="2"/>
            <a:endCxn id="70" idx="0"/>
          </p:cNvCxnSpPr>
          <p:nvPr/>
        </p:nvCxnSpPr>
        <p:spPr>
          <a:xfrm>
            <a:off x="2522113" y="2412721"/>
            <a:ext cx="1623051" cy="437481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24" idx="2"/>
            <a:endCxn id="60" idx="0"/>
          </p:cNvCxnSpPr>
          <p:nvPr/>
        </p:nvCxnSpPr>
        <p:spPr>
          <a:xfrm flipH="1">
            <a:off x="2501878" y="2412721"/>
            <a:ext cx="20235" cy="441228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4187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518913" y="23095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11434" y="23095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094768" y="230951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518913" y="533921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811434" y="533921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094768" y="533920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518913" y="836890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811434" y="836890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094768" y="836889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078107" y="1503814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370628" y="1503814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653962" y="1503813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078107" y="1806783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370628" y="1806783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653962" y="180678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078107" y="210975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370628" y="210975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653962" y="2109751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538548" y="1503814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5831069" y="1503814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114403" y="1503813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538548" y="1806783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831069" y="1806783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114403" y="180678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538548" y="210975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5831069" y="210975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6114403" y="2109751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8715655" y="1503814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9008176" y="1503814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9291510" y="1503813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8715655" y="1806783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9008176" y="1806783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9291510" y="180678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8715655" y="210975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9008176" y="210975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9291510" y="2109751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/>
          <p:cNvCxnSpPr>
            <a:stCxn id="17" idx="2"/>
            <a:endCxn id="12" idx="0"/>
          </p:cNvCxnSpPr>
          <p:nvPr/>
        </p:nvCxnSpPr>
        <p:spPr>
          <a:xfrm flipH="1">
            <a:off x="2522113" y="1139859"/>
            <a:ext cx="3440806" cy="363955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7" idx="2"/>
            <a:endCxn id="36" idx="0"/>
          </p:cNvCxnSpPr>
          <p:nvPr/>
        </p:nvCxnSpPr>
        <p:spPr>
          <a:xfrm>
            <a:off x="5962919" y="1139859"/>
            <a:ext cx="3196742" cy="363955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7" idx="2"/>
            <a:endCxn id="27" idx="0"/>
          </p:cNvCxnSpPr>
          <p:nvPr/>
        </p:nvCxnSpPr>
        <p:spPr>
          <a:xfrm>
            <a:off x="5962919" y="1139859"/>
            <a:ext cx="19635" cy="363955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2129740" y="1560671"/>
            <a:ext cx="189255" cy="18925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5590181" y="1863638"/>
            <a:ext cx="189255" cy="18925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8767288" y="2166607"/>
            <a:ext cx="189255" cy="18925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414586" y="2853949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707107" y="2853949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990441" y="2853948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414586" y="3156918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707107" y="3156918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990441" y="3156917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414586" y="3459887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707107" y="3459887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90441" y="3459886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466219" y="2907057"/>
            <a:ext cx="189255" cy="189255"/>
          </a:xfrm>
          <a:prstGeom prst="ellipse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2057872" y="2853949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2350393" y="2853949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2633727" y="2853948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2057872" y="3156918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2350393" y="3156918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2633727" y="3156917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2057872" y="3459887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2350393" y="3459887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2633727" y="3459886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2109505" y="2910806"/>
            <a:ext cx="189255" cy="189255"/>
          </a:xfrm>
          <a:prstGeom prst="ellipse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3701158" y="285020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3993679" y="285020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277013" y="2850201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3701158" y="3153171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3993679" y="3153171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4277013" y="3153170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3701158" y="3456140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3993679" y="3456140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4277013" y="3456139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3752791" y="2907059"/>
            <a:ext cx="189255" cy="18925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759370" y="2907057"/>
            <a:ext cx="189255" cy="189255"/>
          </a:xfrm>
          <a:prstGeom prst="ellipse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2403571" y="3210026"/>
            <a:ext cx="189255" cy="189255"/>
          </a:xfrm>
          <a:prstGeom prst="ellipse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4045942" y="3512995"/>
            <a:ext cx="189255" cy="18925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Arrow Connector 81"/>
          <p:cNvCxnSpPr>
            <a:stCxn id="24" idx="2"/>
            <a:endCxn id="50" idx="0"/>
          </p:cNvCxnSpPr>
          <p:nvPr/>
        </p:nvCxnSpPr>
        <p:spPr>
          <a:xfrm flipH="1">
            <a:off x="858592" y="2412721"/>
            <a:ext cx="1663521" cy="441228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24" idx="2"/>
            <a:endCxn id="70" idx="0"/>
          </p:cNvCxnSpPr>
          <p:nvPr/>
        </p:nvCxnSpPr>
        <p:spPr>
          <a:xfrm>
            <a:off x="2522113" y="2412721"/>
            <a:ext cx="1623051" cy="437481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24" idx="2"/>
            <a:endCxn id="60" idx="0"/>
          </p:cNvCxnSpPr>
          <p:nvPr/>
        </p:nvCxnSpPr>
        <p:spPr>
          <a:xfrm flipH="1">
            <a:off x="2501878" y="2412721"/>
            <a:ext cx="20235" cy="441228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622361" y="4065823"/>
            <a:ext cx="210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can prune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708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518913" y="23095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11434" y="23095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094768" y="230951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518913" y="533921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811434" y="533921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094768" y="533920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518913" y="836890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811434" y="836890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094768" y="836889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078107" y="1503814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370628" y="1503814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653962" y="1503813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078107" y="1806783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370628" y="1806783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653962" y="180678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078107" y="210975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370628" y="210975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653962" y="2109751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538548" y="1503814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5831069" y="1503814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114403" y="1503813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538548" y="1806783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831069" y="1806783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114403" y="180678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538548" y="210975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5831069" y="210975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6114403" y="2109751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8715655" y="1503814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9008176" y="1503814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9291510" y="1503813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8715655" y="1806783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9008176" y="1806783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9291510" y="180678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8715655" y="210975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9008176" y="210975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9291510" y="2109751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/>
          <p:cNvCxnSpPr>
            <a:stCxn id="17" idx="2"/>
            <a:endCxn id="12" idx="0"/>
          </p:cNvCxnSpPr>
          <p:nvPr/>
        </p:nvCxnSpPr>
        <p:spPr>
          <a:xfrm flipH="1">
            <a:off x="2522113" y="1139859"/>
            <a:ext cx="3440806" cy="363955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7" idx="2"/>
            <a:endCxn id="36" idx="0"/>
          </p:cNvCxnSpPr>
          <p:nvPr/>
        </p:nvCxnSpPr>
        <p:spPr>
          <a:xfrm>
            <a:off x="5962919" y="1139859"/>
            <a:ext cx="3196742" cy="363955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7" idx="2"/>
            <a:endCxn id="27" idx="0"/>
          </p:cNvCxnSpPr>
          <p:nvPr/>
        </p:nvCxnSpPr>
        <p:spPr>
          <a:xfrm>
            <a:off x="5962919" y="1139859"/>
            <a:ext cx="19635" cy="363955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2129740" y="1560671"/>
            <a:ext cx="189255" cy="18925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5590181" y="1863638"/>
            <a:ext cx="189255" cy="18925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8767288" y="2166607"/>
            <a:ext cx="189255" cy="18925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414586" y="2853949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707107" y="2853949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990441" y="2853948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414586" y="3156918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707107" y="3156918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990441" y="3156917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414586" y="3459887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707107" y="3459887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90441" y="3459886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466219" y="2907057"/>
            <a:ext cx="189255" cy="189255"/>
          </a:xfrm>
          <a:prstGeom prst="ellipse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2057872" y="2853949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2350393" y="2853949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2633727" y="2853948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2057872" y="3156918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2350393" y="3156918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2633727" y="3156917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2057872" y="3459887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2350393" y="3459887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2633727" y="3459886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2109505" y="2910806"/>
            <a:ext cx="189255" cy="189255"/>
          </a:xfrm>
          <a:prstGeom prst="ellipse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3701158" y="285020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3993679" y="285020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277013" y="2850201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3701158" y="3153171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3993679" y="3153171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4277013" y="3153170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3701158" y="3456140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3993679" y="3456140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4277013" y="3456139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3752791" y="2907059"/>
            <a:ext cx="189255" cy="18925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759370" y="2907057"/>
            <a:ext cx="189255" cy="189255"/>
          </a:xfrm>
          <a:prstGeom prst="ellipse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2403571" y="3210026"/>
            <a:ext cx="189255" cy="189255"/>
          </a:xfrm>
          <a:prstGeom prst="ellipse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4045942" y="3512995"/>
            <a:ext cx="189255" cy="18925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Arrow Connector 81"/>
          <p:cNvCxnSpPr>
            <a:stCxn id="24" idx="2"/>
            <a:endCxn id="50" idx="0"/>
          </p:cNvCxnSpPr>
          <p:nvPr/>
        </p:nvCxnSpPr>
        <p:spPr>
          <a:xfrm flipH="1">
            <a:off x="858592" y="2412721"/>
            <a:ext cx="1663521" cy="441228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24" idx="2"/>
            <a:endCxn id="70" idx="0"/>
          </p:cNvCxnSpPr>
          <p:nvPr/>
        </p:nvCxnSpPr>
        <p:spPr>
          <a:xfrm>
            <a:off x="2522113" y="2412721"/>
            <a:ext cx="1623051" cy="437481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24" idx="2"/>
            <a:endCxn id="60" idx="0"/>
          </p:cNvCxnSpPr>
          <p:nvPr/>
        </p:nvCxnSpPr>
        <p:spPr>
          <a:xfrm flipH="1">
            <a:off x="2501878" y="2412721"/>
            <a:ext cx="20235" cy="441228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622361" y="4065823"/>
            <a:ext cx="2056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can prune !!!</a:t>
            </a:r>
            <a:endParaRPr lang="hu-HU" dirty="0"/>
          </a:p>
          <a:p>
            <a:r>
              <a:rPr lang="hu-HU" dirty="0" smtClean="0"/>
              <a:t>Why is it good?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3472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518913" y="23095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11434" y="23095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094768" y="230951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518913" y="533921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811434" y="533921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094768" y="533920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518913" y="836890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811434" y="836890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094768" y="836889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078107" y="1503814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370628" y="1503814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653962" y="1503813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078107" y="1806783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370628" y="1806783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653962" y="180678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078107" y="210975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370628" y="210975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653962" y="2109751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538548" y="1503814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5831069" y="1503814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114403" y="1503813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538548" y="1806783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831069" y="1806783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114403" y="180678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538548" y="210975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5831069" y="210975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6114403" y="2109751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8715655" y="1503814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9008176" y="1503814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9291510" y="1503813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8715655" y="1806783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9008176" y="1806783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9291510" y="180678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8715655" y="210975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9008176" y="210975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9291510" y="2109751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/>
          <p:cNvCxnSpPr>
            <a:stCxn id="17" idx="2"/>
            <a:endCxn id="12" idx="0"/>
          </p:cNvCxnSpPr>
          <p:nvPr/>
        </p:nvCxnSpPr>
        <p:spPr>
          <a:xfrm flipH="1">
            <a:off x="2522113" y="1139859"/>
            <a:ext cx="3440806" cy="363955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7" idx="2"/>
            <a:endCxn id="36" idx="0"/>
          </p:cNvCxnSpPr>
          <p:nvPr/>
        </p:nvCxnSpPr>
        <p:spPr>
          <a:xfrm>
            <a:off x="5962919" y="1139859"/>
            <a:ext cx="3196742" cy="363955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7" idx="2"/>
            <a:endCxn id="27" idx="0"/>
          </p:cNvCxnSpPr>
          <p:nvPr/>
        </p:nvCxnSpPr>
        <p:spPr>
          <a:xfrm>
            <a:off x="5962919" y="1139859"/>
            <a:ext cx="19635" cy="363955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2129740" y="1560671"/>
            <a:ext cx="189255" cy="18925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5590181" y="1863638"/>
            <a:ext cx="189255" cy="18925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8767288" y="2166607"/>
            <a:ext cx="189255" cy="18925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414586" y="2853949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707107" y="2853949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990441" y="2853948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414586" y="3156918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707107" y="3156918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990441" y="3156917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414586" y="3459887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707107" y="3459887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90441" y="3459886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466219" y="2907057"/>
            <a:ext cx="189255" cy="189255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2057872" y="2853949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2350393" y="2853949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2633727" y="2853948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2057872" y="3156918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2350393" y="3156918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2633727" y="3156917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2057872" y="3459887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2350393" y="3459887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2633727" y="3459886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2109505" y="2910806"/>
            <a:ext cx="189255" cy="189255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3701158" y="285020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3993679" y="285020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277013" y="2850201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3701158" y="3153171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3993679" y="3153171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4277013" y="3153170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3701158" y="3456140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3993679" y="3456140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4277013" y="3456139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3752791" y="2907059"/>
            <a:ext cx="189255" cy="189255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759370" y="2907057"/>
            <a:ext cx="189255" cy="189255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2403571" y="3210026"/>
            <a:ext cx="189255" cy="189255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4045942" y="3512995"/>
            <a:ext cx="189255" cy="189255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Arrow Connector 81"/>
          <p:cNvCxnSpPr>
            <a:stCxn id="24" idx="2"/>
            <a:endCxn id="50" idx="0"/>
          </p:cNvCxnSpPr>
          <p:nvPr/>
        </p:nvCxnSpPr>
        <p:spPr>
          <a:xfrm flipH="1">
            <a:off x="858592" y="2412721"/>
            <a:ext cx="1663521" cy="441228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24" idx="2"/>
            <a:endCxn id="70" idx="0"/>
          </p:cNvCxnSpPr>
          <p:nvPr/>
        </p:nvCxnSpPr>
        <p:spPr>
          <a:xfrm>
            <a:off x="2522113" y="2412721"/>
            <a:ext cx="1623051" cy="437481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24" idx="2"/>
            <a:endCxn id="60" idx="0"/>
          </p:cNvCxnSpPr>
          <p:nvPr/>
        </p:nvCxnSpPr>
        <p:spPr>
          <a:xfrm flipH="1">
            <a:off x="2501878" y="2412721"/>
            <a:ext cx="20235" cy="441228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/>
          <p:cNvSpPr/>
          <p:nvPr/>
        </p:nvSpPr>
        <p:spPr>
          <a:xfrm>
            <a:off x="383618" y="4236777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676139" y="4236777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959473" y="4236776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383618" y="4539746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676139" y="4539746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959473" y="4539745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383618" y="4842715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676139" y="4842715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959473" y="4842714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2026904" y="4236777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2319425" y="4236777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2602759" y="4236776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2026904" y="4539746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/>
        </p:nvSpPr>
        <p:spPr>
          <a:xfrm>
            <a:off x="2319425" y="4539746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2602759" y="4539745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2026904" y="4842715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2319425" y="4842715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>
            <a:off x="2602759" y="4842714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3670190" y="4233030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3962711" y="4233030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4246045" y="4233029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/>
          <p:cNvSpPr/>
          <p:nvPr/>
        </p:nvSpPr>
        <p:spPr>
          <a:xfrm>
            <a:off x="3670190" y="4535999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>
            <a:off x="3962711" y="4535999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>
            <a:off x="4246045" y="4535998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>
          <a:xfrm>
            <a:off x="3670190" y="4838968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3962711" y="4838968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4246045" y="4838967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2" name="Straight Arrow Connector 151"/>
          <p:cNvCxnSpPr>
            <a:endCxn id="120" idx="0"/>
          </p:cNvCxnSpPr>
          <p:nvPr/>
        </p:nvCxnSpPr>
        <p:spPr>
          <a:xfrm flipH="1">
            <a:off x="827624" y="3795549"/>
            <a:ext cx="1663521" cy="441228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endCxn id="140" idx="0"/>
          </p:cNvCxnSpPr>
          <p:nvPr/>
        </p:nvCxnSpPr>
        <p:spPr>
          <a:xfrm>
            <a:off x="2491145" y="3795549"/>
            <a:ext cx="1623051" cy="437481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endCxn id="130" idx="0"/>
          </p:cNvCxnSpPr>
          <p:nvPr/>
        </p:nvCxnSpPr>
        <p:spPr>
          <a:xfrm flipH="1">
            <a:off x="2470910" y="3795549"/>
            <a:ext cx="20235" cy="441228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/>
          <p:cNvSpPr/>
          <p:nvPr/>
        </p:nvSpPr>
        <p:spPr>
          <a:xfrm>
            <a:off x="2057872" y="5616897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2350393" y="5616897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2633727" y="5616896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/>
          <p:cNvSpPr/>
          <p:nvPr/>
        </p:nvSpPr>
        <p:spPr>
          <a:xfrm>
            <a:off x="2057872" y="5919866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/>
          <p:cNvSpPr/>
          <p:nvPr/>
        </p:nvSpPr>
        <p:spPr>
          <a:xfrm>
            <a:off x="2350393" y="5919866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/>
          <p:cNvSpPr/>
          <p:nvPr/>
        </p:nvSpPr>
        <p:spPr>
          <a:xfrm>
            <a:off x="2633727" y="5919865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/>
          <p:cNvSpPr/>
          <p:nvPr/>
        </p:nvSpPr>
        <p:spPr>
          <a:xfrm>
            <a:off x="2057872" y="6222835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/>
          <p:cNvSpPr/>
          <p:nvPr/>
        </p:nvSpPr>
        <p:spPr>
          <a:xfrm>
            <a:off x="2350393" y="6222835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/>
          <p:cNvSpPr/>
          <p:nvPr/>
        </p:nvSpPr>
        <p:spPr>
          <a:xfrm>
            <a:off x="2633727" y="6222834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/>
          <p:cNvSpPr/>
          <p:nvPr/>
        </p:nvSpPr>
        <p:spPr>
          <a:xfrm>
            <a:off x="3701158" y="5616897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/>
          <p:cNvSpPr/>
          <p:nvPr/>
        </p:nvSpPr>
        <p:spPr>
          <a:xfrm>
            <a:off x="3993679" y="5616897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/>
          <p:cNvSpPr/>
          <p:nvPr/>
        </p:nvSpPr>
        <p:spPr>
          <a:xfrm>
            <a:off x="4277013" y="5616896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/>
          <p:cNvSpPr/>
          <p:nvPr/>
        </p:nvSpPr>
        <p:spPr>
          <a:xfrm>
            <a:off x="3701158" y="5919866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/>
          <p:cNvSpPr/>
          <p:nvPr/>
        </p:nvSpPr>
        <p:spPr>
          <a:xfrm>
            <a:off x="3993679" y="5919866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/>
          <p:cNvSpPr/>
          <p:nvPr/>
        </p:nvSpPr>
        <p:spPr>
          <a:xfrm>
            <a:off x="4277013" y="5919865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/>
          <p:cNvSpPr/>
          <p:nvPr/>
        </p:nvSpPr>
        <p:spPr>
          <a:xfrm>
            <a:off x="3701158" y="6222835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tangle 171"/>
          <p:cNvSpPr/>
          <p:nvPr/>
        </p:nvSpPr>
        <p:spPr>
          <a:xfrm>
            <a:off x="3993679" y="6222835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/>
          <p:cNvSpPr/>
          <p:nvPr/>
        </p:nvSpPr>
        <p:spPr>
          <a:xfrm>
            <a:off x="4277013" y="6222834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/>
          <p:cNvSpPr/>
          <p:nvPr/>
        </p:nvSpPr>
        <p:spPr>
          <a:xfrm>
            <a:off x="5344444" y="5613150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/>
          <p:cNvSpPr/>
          <p:nvPr/>
        </p:nvSpPr>
        <p:spPr>
          <a:xfrm>
            <a:off x="5636965" y="5613150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/>
          <p:cNvSpPr/>
          <p:nvPr/>
        </p:nvSpPr>
        <p:spPr>
          <a:xfrm>
            <a:off x="5920299" y="5613149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 177"/>
          <p:cNvSpPr/>
          <p:nvPr/>
        </p:nvSpPr>
        <p:spPr>
          <a:xfrm>
            <a:off x="5344444" y="5916119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/>
          <p:cNvSpPr/>
          <p:nvPr/>
        </p:nvSpPr>
        <p:spPr>
          <a:xfrm>
            <a:off x="5636965" y="5916119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tangle 179"/>
          <p:cNvSpPr/>
          <p:nvPr/>
        </p:nvSpPr>
        <p:spPr>
          <a:xfrm>
            <a:off x="5920299" y="5916118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80"/>
          <p:cNvSpPr/>
          <p:nvPr/>
        </p:nvSpPr>
        <p:spPr>
          <a:xfrm>
            <a:off x="5344444" y="6219088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/>
          <p:cNvSpPr/>
          <p:nvPr/>
        </p:nvSpPr>
        <p:spPr>
          <a:xfrm>
            <a:off x="5636965" y="6219088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ectangle 182"/>
          <p:cNvSpPr/>
          <p:nvPr/>
        </p:nvSpPr>
        <p:spPr>
          <a:xfrm>
            <a:off x="5920299" y="6219087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8" name="Straight Arrow Connector 187"/>
          <p:cNvCxnSpPr>
            <a:endCxn id="156" idx="0"/>
          </p:cNvCxnSpPr>
          <p:nvPr/>
        </p:nvCxnSpPr>
        <p:spPr>
          <a:xfrm flipH="1">
            <a:off x="2501878" y="5175669"/>
            <a:ext cx="1663521" cy="441228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>
            <a:endCxn id="176" idx="0"/>
          </p:cNvCxnSpPr>
          <p:nvPr/>
        </p:nvCxnSpPr>
        <p:spPr>
          <a:xfrm>
            <a:off x="4165399" y="5175669"/>
            <a:ext cx="1623051" cy="437481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>
            <a:endCxn id="166" idx="0"/>
          </p:cNvCxnSpPr>
          <p:nvPr/>
        </p:nvCxnSpPr>
        <p:spPr>
          <a:xfrm flipH="1">
            <a:off x="4145164" y="5175669"/>
            <a:ext cx="20235" cy="441228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684808" y="4368063"/>
            <a:ext cx="55964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 single node can have a huge subtree !!!</a:t>
            </a:r>
          </a:p>
          <a:p>
            <a:r>
              <a:rPr lang="hu-HU" dirty="0" smtClean="0"/>
              <a:t>When pruning -&gt; we get rid of the whole subtree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654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518913" y="23095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11434" y="23095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094768" y="230951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518913" y="533921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811434" y="533921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094768" y="533920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518913" y="836890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811434" y="836890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094768" y="836889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078107" y="1503814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370628" y="1503814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653962" y="1503813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078107" y="1806783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370628" y="1806783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653962" y="180678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078107" y="210975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370628" y="210975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653962" y="2109751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538548" y="1503814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5831069" y="1503814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114403" y="1503813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538548" y="1806783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831069" y="1806783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114403" y="180678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538548" y="210975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5831069" y="210975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6114403" y="2109751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8715655" y="1503814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9008176" y="1503814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9291510" y="1503813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8715655" y="1806783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9008176" y="1806783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9291510" y="180678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8715655" y="210975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9008176" y="210975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9291510" y="2109751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/>
          <p:cNvCxnSpPr>
            <a:stCxn id="17" idx="2"/>
            <a:endCxn id="12" idx="0"/>
          </p:cNvCxnSpPr>
          <p:nvPr/>
        </p:nvCxnSpPr>
        <p:spPr>
          <a:xfrm flipH="1">
            <a:off x="2522113" y="1139859"/>
            <a:ext cx="3440806" cy="363955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7" idx="2"/>
            <a:endCxn id="36" idx="0"/>
          </p:cNvCxnSpPr>
          <p:nvPr/>
        </p:nvCxnSpPr>
        <p:spPr>
          <a:xfrm>
            <a:off x="5962919" y="1139859"/>
            <a:ext cx="3196742" cy="363955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7" idx="2"/>
            <a:endCxn id="27" idx="0"/>
          </p:cNvCxnSpPr>
          <p:nvPr/>
        </p:nvCxnSpPr>
        <p:spPr>
          <a:xfrm>
            <a:off x="5962919" y="1139859"/>
            <a:ext cx="19635" cy="363955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2129740" y="1560671"/>
            <a:ext cx="189255" cy="18925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5590181" y="1863638"/>
            <a:ext cx="189255" cy="18925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8767288" y="2166607"/>
            <a:ext cx="189255" cy="18925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414586" y="2853949"/>
            <a:ext cx="302969" cy="302969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707107" y="2853949"/>
            <a:ext cx="302969" cy="302969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990441" y="2853948"/>
            <a:ext cx="302969" cy="302969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414586" y="3156918"/>
            <a:ext cx="302969" cy="302969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707107" y="3156918"/>
            <a:ext cx="302969" cy="302969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990441" y="3156917"/>
            <a:ext cx="302969" cy="302969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414586" y="3459887"/>
            <a:ext cx="302969" cy="302969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707107" y="3459887"/>
            <a:ext cx="302969" cy="302969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90441" y="3459886"/>
            <a:ext cx="302969" cy="302969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466219" y="2907057"/>
            <a:ext cx="189255" cy="189255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2057872" y="2853949"/>
            <a:ext cx="302969" cy="302969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2350393" y="2853949"/>
            <a:ext cx="302969" cy="302969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2633727" y="2853948"/>
            <a:ext cx="302969" cy="302969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2057872" y="3156918"/>
            <a:ext cx="302969" cy="302969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2350393" y="3156918"/>
            <a:ext cx="302969" cy="302969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2633727" y="3156917"/>
            <a:ext cx="302969" cy="302969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2057872" y="3459887"/>
            <a:ext cx="302969" cy="302969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2350393" y="3459887"/>
            <a:ext cx="302969" cy="302969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2633727" y="3459886"/>
            <a:ext cx="302969" cy="302969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2109505" y="2910806"/>
            <a:ext cx="189255" cy="189255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3701158" y="285020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3993679" y="285020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277013" y="2850201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3701158" y="3153171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3993679" y="3153171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4277013" y="3153170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3701158" y="3456140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3993679" y="3456140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4277013" y="3456139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3752791" y="2907059"/>
            <a:ext cx="189255" cy="189255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759370" y="2907057"/>
            <a:ext cx="189255" cy="189255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2403571" y="3210026"/>
            <a:ext cx="189255" cy="189255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4045942" y="3512995"/>
            <a:ext cx="189255" cy="189255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Arrow Connector 81"/>
          <p:cNvCxnSpPr>
            <a:stCxn id="24" idx="2"/>
            <a:endCxn id="50" idx="0"/>
          </p:cNvCxnSpPr>
          <p:nvPr/>
        </p:nvCxnSpPr>
        <p:spPr>
          <a:xfrm flipH="1">
            <a:off x="858592" y="2412721"/>
            <a:ext cx="1663521" cy="441228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24" idx="2"/>
            <a:endCxn id="70" idx="0"/>
          </p:cNvCxnSpPr>
          <p:nvPr/>
        </p:nvCxnSpPr>
        <p:spPr>
          <a:xfrm>
            <a:off x="2522113" y="2412721"/>
            <a:ext cx="1623051" cy="437481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24" idx="2"/>
            <a:endCxn id="60" idx="0"/>
          </p:cNvCxnSpPr>
          <p:nvPr/>
        </p:nvCxnSpPr>
        <p:spPr>
          <a:xfrm flipH="1">
            <a:off x="2501878" y="2412721"/>
            <a:ext cx="20235" cy="441228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/>
          <p:cNvSpPr/>
          <p:nvPr/>
        </p:nvSpPr>
        <p:spPr>
          <a:xfrm>
            <a:off x="383618" y="4236777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676139" y="4236777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959473" y="4236776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383618" y="4539746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676139" y="4539746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959473" y="4539745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383618" y="4842715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676139" y="4842715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959473" y="4842714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2026904" y="4236777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2319425" y="4236777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2602759" y="4236776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2026904" y="4539746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/>
        </p:nvSpPr>
        <p:spPr>
          <a:xfrm>
            <a:off x="2319425" y="4539746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2602759" y="4539745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2026904" y="4842715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2319425" y="4842715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>
            <a:off x="2602759" y="4842714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3670190" y="4233030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3962711" y="4233030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4246045" y="4233029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/>
          <p:cNvSpPr/>
          <p:nvPr/>
        </p:nvSpPr>
        <p:spPr>
          <a:xfrm>
            <a:off x="3670190" y="4535999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>
            <a:off x="3962711" y="4535999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>
            <a:off x="4246045" y="4535998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>
          <a:xfrm>
            <a:off x="3670190" y="4838968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3962711" y="4838968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4246045" y="4838967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2" name="Straight Arrow Connector 151"/>
          <p:cNvCxnSpPr>
            <a:endCxn id="120" idx="0"/>
          </p:cNvCxnSpPr>
          <p:nvPr/>
        </p:nvCxnSpPr>
        <p:spPr>
          <a:xfrm flipH="1">
            <a:off x="827624" y="3795549"/>
            <a:ext cx="1663521" cy="441228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endCxn id="140" idx="0"/>
          </p:cNvCxnSpPr>
          <p:nvPr/>
        </p:nvCxnSpPr>
        <p:spPr>
          <a:xfrm>
            <a:off x="2491145" y="3795549"/>
            <a:ext cx="1623051" cy="437481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endCxn id="130" idx="0"/>
          </p:cNvCxnSpPr>
          <p:nvPr/>
        </p:nvCxnSpPr>
        <p:spPr>
          <a:xfrm flipH="1">
            <a:off x="2470910" y="3795549"/>
            <a:ext cx="20235" cy="441228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/>
          <p:cNvSpPr/>
          <p:nvPr/>
        </p:nvSpPr>
        <p:spPr>
          <a:xfrm>
            <a:off x="2057872" y="5616897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2350393" y="5616897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2633727" y="5616896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/>
          <p:cNvSpPr/>
          <p:nvPr/>
        </p:nvSpPr>
        <p:spPr>
          <a:xfrm>
            <a:off x="2057872" y="5919866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/>
          <p:cNvSpPr/>
          <p:nvPr/>
        </p:nvSpPr>
        <p:spPr>
          <a:xfrm>
            <a:off x="2350393" y="5919866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/>
          <p:cNvSpPr/>
          <p:nvPr/>
        </p:nvSpPr>
        <p:spPr>
          <a:xfrm>
            <a:off x="2633727" y="5919865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/>
          <p:cNvSpPr/>
          <p:nvPr/>
        </p:nvSpPr>
        <p:spPr>
          <a:xfrm>
            <a:off x="2057872" y="6222835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/>
          <p:cNvSpPr/>
          <p:nvPr/>
        </p:nvSpPr>
        <p:spPr>
          <a:xfrm>
            <a:off x="2350393" y="6222835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/>
          <p:cNvSpPr/>
          <p:nvPr/>
        </p:nvSpPr>
        <p:spPr>
          <a:xfrm>
            <a:off x="2633727" y="6222834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/>
          <p:cNvSpPr/>
          <p:nvPr/>
        </p:nvSpPr>
        <p:spPr>
          <a:xfrm>
            <a:off x="3701158" y="5616897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/>
          <p:cNvSpPr/>
          <p:nvPr/>
        </p:nvSpPr>
        <p:spPr>
          <a:xfrm>
            <a:off x="3993679" y="5616897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/>
          <p:cNvSpPr/>
          <p:nvPr/>
        </p:nvSpPr>
        <p:spPr>
          <a:xfrm>
            <a:off x="4277013" y="5616896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/>
          <p:cNvSpPr/>
          <p:nvPr/>
        </p:nvSpPr>
        <p:spPr>
          <a:xfrm>
            <a:off x="3701158" y="5919866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/>
          <p:cNvSpPr/>
          <p:nvPr/>
        </p:nvSpPr>
        <p:spPr>
          <a:xfrm>
            <a:off x="3993679" y="5919866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/>
          <p:cNvSpPr/>
          <p:nvPr/>
        </p:nvSpPr>
        <p:spPr>
          <a:xfrm>
            <a:off x="4277013" y="5919865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/>
          <p:cNvSpPr/>
          <p:nvPr/>
        </p:nvSpPr>
        <p:spPr>
          <a:xfrm>
            <a:off x="3701158" y="6222835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tangle 171"/>
          <p:cNvSpPr/>
          <p:nvPr/>
        </p:nvSpPr>
        <p:spPr>
          <a:xfrm>
            <a:off x="3993679" y="6222835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/>
          <p:cNvSpPr/>
          <p:nvPr/>
        </p:nvSpPr>
        <p:spPr>
          <a:xfrm>
            <a:off x="4277013" y="6222834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/>
          <p:cNvSpPr/>
          <p:nvPr/>
        </p:nvSpPr>
        <p:spPr>
          <a:xfrm>
            <a:off x="5344444" y="5613150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/>
          <p:cNvSpPr/>
          <p:nvPr/>
        </p:nvSpPr>
        <p:spPr>
          <a:xfrm>
            <a:off x="5636965" y="5613150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/>
          <p:cNvSpPr/>
          <p:nvPr/>
        </p:nvSpPr>
        <p:spPr>
          <a:xfrm>
            <a:off x="5920299" y="5613149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 177"/>
          <p:cNvSpPr/>
          <p:nvPr/>
        </p:nvSpPr>
        <p:spPr>
          <a:xfrm>
            <a:off x="5344444" y="5916119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/>
          <p:cNvSpPr/>
          <p:nvPr/>
        </p:nvSpPr>
        <p:spPr>
          <a:xfrm>
            <a:off x="5636965" y="5916119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tangle 179"/>
          <p:cNvSpPr/>
          <p:nvPr/>
        </p:nvSpPr>
        <p:spPr>
          <a:xfrm>
            <a:off x="5920299" y="5916118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80"/>
          <p:cNvSpPr/>
          <p:nvPr/>
        </p:nvSpPr>
        <p:spPr>
          <a:xfrm>
            <a:off x="5344444" y="6219088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/>
          <p:cNvSpPr/>
          <p:nvPr/>
        </p:nvSpPr>
        <p:spPr>
          <a:xfrm>
            <a:off x="5636965" y="6219088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ectangle 182"/>
          <p:cNvSpPr/>
          <p:nvPr/>
        </p:nvSpPr>
        <p:spPr>
          <a:xfrm>
            <a:off x="5920299" y="6219087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8" name="Straight Arrow Connector 187"/>
          <p:cNvCxnSpPr>
            <a:endCxn id="156" idx="0"/>
          </p:cNvCxnSpPr>
          <p:nvPr/>
        </p:nvCxnSpPr>
        <p:spPr>
          <a:xfrm flipH="1">
            <a:off x="2501878" y="5175669"/>
            <a:ext cx="1663521" cy="441228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>
            <a:endCxn id="176" idx="0"/>
          </p:cNvCxnSpPr>
          <p:nvPr/>
        </p:nvCxnSpPr>
        <p:spPr>
          <a:xfrm>
            <a:off x="4165399" y="5175669"/>
            <a:ext cx="1623051" cy="437481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>
            <a:endCxn id="166" idx="0"/>
          </p:cNvCxnSpPr>
          <p:nvPr/>
        </p:nvCxnSpPr>
        <p:spPr>
          <a:xfrm flipH="1">
            <a:off x="4145164" y="5175669"/>
            <a:ext cx="20235" cy="441228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684808" y="4368063"/>
            <a:ext cx="55964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 single node can have a huge subtree !!!</a:t>
            </a:r>
          </a:p>
          <a:p>
            <a:r>
              <a:rPr lang="hu-HU" dirty="0" smtClean="0"/>
              <a:t>When pruning -&gt; we get rid of the whole subtree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539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80264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839630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898996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58362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80264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839630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98996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958362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780264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839630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898996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958362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780264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839630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898996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958362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047894" y="1828800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03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518913" y="23095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11434" y="23095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094768" y="230951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518913" y="533921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811434" y="533921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094768" y="533920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518913" y="836890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811434" y="836890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094768" y="836889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078107" y="1503814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370628" y="1503814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653962" y="1503813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078107" y="1806783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370628" y="1806783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653962" y="180678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078107" y="210975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370628" y="210975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653962" y="2109751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538548" y="1503814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5831069" y="1503814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114403" y="1503813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538548" y="1806783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831069" y="1806783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114403" y="180678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538548" y="210975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5831069" y="210975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6114403" y="2109751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8715655" y="1503814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9008176" y="1503814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9291510" y="1503813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8715655" y="1806783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9008176" y="1806783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9291510" y="180678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8715655" y="210975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9008176" y="210975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9291510" y="2109751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/>
          <p:cNvCxnSpPr>
            <a:stCxn id="17" idx="2"/>
            <a:endCxn id="12" idx="0"/>
          </p:cNvCxnSpPr>
          <p:nvPr/>
        </p:nvCxnSpPr>
        <p:spPr>
          <a:xfrm flipH="1">
            <a:off x="2522113" y="1139859"/>
            <a:ext cx="3440806" cy="363955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7" idx="2"/>
            <a:endCxn id="36" idx="0"/>
          </p:cNvCxnSpPr>
          <p:nvPr/>
        </p:nvCxnSpPr>
        <p:spPr>
          <a:xfrm>
            <a:off x="5962919" y="1139859"/>
            <a:ext cx="3196742" cy="363955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7" idx="2"/>
            <a:endCxn id="27" idx="0"/>
          </p:cNvCxnSpPr>
          <p:nvPr/>
        </p:nvCxnSpPr>
        <p:spPr>
          <a:xfrm>
            <a:off x="5962919" y="1139859"/>
            <a:ext cx="19635" cy="363955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2129740" y="1560671"/>
            <a:ext cx="189255" cy="18925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5590181" y="1863638"/>
            <a:ext cx="189255" cy="18925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8767288" y="2166607"/>
            <a:ext cx="189255" cy="18925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414586" y="2853949"/>
            <a:ext cx="302969" cy="302969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707107" y="2853949"/>
            <a:ext cx="302969" cy="302969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990441" y="2853948"/>
            <a:ext cx="302969" cy="302969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414586" y="3156918"/>
            <a:ext cx="302969" cy="302969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707107" y="3156918"/>
            <a:ext cx="302969" cy="302969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990441" y="3156917"/>
            <a:ext cx="302969" cy="302969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414586" y="3459887"/>
            <a:ext cx="302969" cy="302969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707107" y="3459887"/>
            <a:ext cx="302969" cy="302969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90441" y="3459886"/>
            <a:ext cx="302969" cy="302969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466219" y="2907057"/>
            <a:ext cx="189255" cy="189255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2057872" y="2853949"/>
            <a:ext cx="302969" cy="302969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2350393" y="2853949"/>
            <a:ext cx="302969" cy="302969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2633727" y="2853948"/>
            <a:ext cx="302969" cy="302969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2057872" y="3156918"/>
            <a:ext cx="302969" cy="302969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2350393" y="3156918"/>
            <a:ext cx="302969" cy="302969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2633727" y="3156917"/>
            <a:ext cx="302969" cy="302969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2057872" y="3459887"/>
            <a:ext cx="302969" cy="302969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2350393" y="3459887"/>
            <a:ext cx="302969" cy="302969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2633727" y="3459886"/>
            <a:ext cx="302969" cy="302969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2109505" y="2910806"/>
            <a:ext cx="189255" cy="189255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3701158" y="285020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3993679" y="285020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277013" y="2850201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3701158" y="3153171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3993679" y="3153171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4277013" y="3153170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3701158" y="3456140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3993679" y="3456140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4277013" y="3456139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3752791" y="2907059"/>
            <a:ext cx="189255" cy="189255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759370" y="2907057"/>
            <a:ext cx="189255" cy="189255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2403571" y="3210026"/>
            <a:ext cx="189255" cy="189255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4045942" y="3512995"/>
            <a:ext cx="189255" cy="189255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Arrow Connector 81"/>
          <p:cNvCxnSpPr>
            <a:stCxn id="24" idx="2"/>
            <a:endCxn id="50" idx="0"/>
          </p:cNvCxnSpPr>
          <p:nvPr/>
        </p:nvCxnSpPr>
        <p:spPr>
          <a:xfrm flipH="1">
            <a:off x="858592" y="2412721"/>
            <a:ext cx="1663521" cy="441228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24" idx="2"/>
            <a:endCxn id="70" idx="0"/>
          </p:cNvCxnSpPr>
          <p:nvPr/>
        </p:nvCxnSpPr>
        <p:spPr>
          <a:xfrm>
            <a:off x="2522113" y="2412721"/>
            <a:ext cx="1623051" cy="437481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24" idx="2"/>
            <a:endCxn id="60" idx="0"/>
          </p:cNvCxnSpPr>
          <p:nvPr/>
        </p:nvCxnSpPr>
        <p:spPr>
          <a:xfrm flipH="1">
            <a:off x="2501878" y="2412721"/>
            <a:ext cx="20235" cy="441228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/>
          <p:cNvSpPr/>
          <p:nvPr/>
        </p:nvSpPr>
        <p:spPr>
          <a:xfrm>
            <a:off x="383618" y="4236777"/>
            <a:ext cx="302969" cy="302969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676139" y="4236777"/>
            <a:ext cx="302969" cy="302969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959473" y="4236776"/>
            <a:ext cx="302969" cy="302969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383618" y="4539746"/>
            <a:ext cx="302969" cy="302969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676139" y="4539746"/>
            <a:ext cx="302969" cy="302969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959473" y="4539745"/>
            <a:ext cx="302969" cy="302969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383618" y="4842715"/>
            <a:ext cx="302969" cy="302969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676139" y="4842715"/>
            <a:ext cx="302969" cy="302969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959473" y="4842714"/>
            <a:ext cx="302969" cy="302969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2026904" y="4236777"/>
            <a:ext cx="302969" cy="302969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2319425" y="4236777"/>
            <a:ext cx="302969" cy="302969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2602759" y="4236776"/>
            <a:ext cx="302969" cy="302969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2026904" y="4539746"/>
            <a:ext cx="302969" cy="302969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/>
        </p:nvSpPr>
        <p:spPr>
          <a:xfrm>
            <a:off x="2319425" y="4539746"/>
            <a:ext cx="302969" cy="302969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2602759" y="4539745"/>
            <a:ext cx="302969" cy="302969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2026904" y="4842715"/>
            <a:ext cx="302969" cy="302969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2319425" y="4842715"/>
            <a:ext cx="302969" cy="302969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>
            <a:off x="2602759" y="4842714"/>
            <a:ext cx="302969" cy="302969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3670190" y="4233030"/>
            <a:ext cx="302969" cy="302969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3962711" y="4233030"/>
            <a:ext cx="302969" cy="302969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4246045" y="4233029"/>
            <a:ext cx="302969" cy="302969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/>
          <p:cNvSpPr/>
          <p:nvPr/>
        </p:nvSpPr>
        <p:spPr>
          <a:xfrm>
            <a:off x="3670190" y="4535999"/>
            <a:ext cx="302969" cy="302969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>
            <a:off x="3962711" y="4535999"/>
            <a:ext cx="302969" cy="302969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>
            <a:off x="4246045" y="4535998"/>
            <a:ext cx="302969" cy="302969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>
          <a:xfrm>
            <a:off x="3670190" y="4838968"/>
            <a:ext cx="302969" cy="302969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3962711" y="4838968"/>
            <a:ext cx="302969" cy="302969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4246045" y="4838967"/>
            <a:ext cx="302969" cy="302969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2" name="Straight Arrow Connector 151"/>
          <p:cNvCxnSpPr>
            <a:endCxn id="120" idx="0"/>
          </p:cNvCxnSpPr>
          <p:nvPr/>
        </p:nvCxnSpPr>
        <p:spPr>
          <a:xfrm flipH="1">
            <a:off x="827624" y="3795549"/>
            <a:ext cx="1663521" cy="441228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endCxn id="140" idx="0"/>
          </p:cNvCxnSpPr>
          <p:nvPr/>
        </p:nvCxnSpPr>
        <p:spPr>
          <a:xfrm>
            <a:off x="2491145" y="3795549"/>
            <a:ext cx="1623051" cy="437481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endCxn id="130" idx="0"/>
          </p:cNvCxnSpPr>
          <p:nvPr/>
        </p:nvCxnSpPr>
        <p:spPr>
          <a:xfrm flipH="1">
            <a:off x="2470910" y="3795549"/>
            <a:ext cx="20235" cy="441228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/>
          <p:cNvSpPr/>
          <p:nvPr/>
        </p:nvSpPr>
        <p:spPr>
          <a:xfrm>
            <a:off x="2057872" y="5616897"/>
            <a:ext cx="302969" cy="302969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2350393" y="5616897"/>
            <a:ext cx="302969" cy="302969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2633727" y="5616896"/>
            <a:ext cx="302969" cy="302969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/>
          <p:cNvSpPr/>
          <p:nvPr/>
        </p:nvSpPr>
        <p:spPr>
          <a:xfrm>
            <a:off x="2057872" y="5919866"/>
            <a:ext cx="302969" cy="302969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/>
          <p:cNvSpPr/>
          <p:nvPr/>
        </p:nvSpPr>
        <p:spPr>
          <a:xfrm>
            <a:off x="2350393" y="5919866"/>
            <a:ext cx="302969" cy="302969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/>
          <p:cNvSpPr/>
          <p:nvPr/>
        </p:nvSpPr>
        <p:spPr>
          <a:xfrm>
            <a:off x="2633727" y="5919865"/>
            <a:ext cx="302969" cy="302969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/>
          <p:cNvSpPr/>
          <p:nvPr/>
        </p:nvSpPr>
        <p:spPr>
          <a:xfrm>
            <a:off x="2057872" y="6222835"/>
            <a:ext cx="302969" cy="302969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/>
          <p:cNvSpPr/>
          <p:nvPr/>
        </p:nvSpPr>
        <p:spPr>
          <a:xfrm>
            <a:off x="2350393" y="6222835"/>
            <a:ext cx="302969" cy="302969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/>
          <p:cNvSpPr/>
          <p:nvPr/>
        </p:nvSpPr>
        <p:spPr>
          <a:xfrm>
            <a:off x="2633727" y="6222834"/>
            <a:ext cx="302969" cy="302969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/>
          <p:cNvSpPr/>
          <p:nvPr/>
        </p:nvSpPr>
        <p:spPr>
          <a:xfrm>
            <a:off x="3701158" y="5616897"/>
            <a:ext cx="302969" cy="302969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/>
          <p:cNvSpPr/>
          <p:nvPr/>
        </p:nvSpPr>
        <p:spPr>
          <a:xfrm>
            <a:off x="3993679" y="5616897"/>
            <a:ext cx="302969" cy="302969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/>
          <p:cNvSpPr/>
          <p:nvPr/>
        </p:nvSpPr>
        <p:spPr>
          <a:xfrm>
            <a:off x="4277013" y="5616896"/>
            <a:ext cx="302969" cy="302969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/>
          <p:cNvSpPr/>
          <p:nvPr/>
        </p:nvSpPr>
        <p:spPr>
          <a:xfrm>
            <a:off x="3701158" y="5919866"/>
            <a:ext cx="302969" cy="302969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/>
          <p:cNvSpPr/>
          <p:nvPr/>
        </p:nvSpPr>
        <p:spPr>
          <a:xfrm>
            <a:off x="3993679" y="5919866"/>
            <a:ext cx="302969" cy="302969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/>
          <p:cNvSpPr/>
          <p:nvPr/>
        </p:nvSpPr>
        <p:spPr>
          <a:xfrm>
            <a:off x="4277013" y="5919865"/>
            <a:ext cx="302969" cy="302969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/>
          <p:cNvSpPr/>
          <p:nvPr/>
        </p:nvSpPr>
        <p:spPr>
          <a:xfrm>
            <a:off x="3701158" y="6222835"/>
            <a:ext cx="302969" cy="302969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tangle 171"/>
          <p:cNvSpPr/>
          <p:nvPr/>
        </p:nvSpPr>
        <p:spPr>
          <a:xfrm>
            <a:off x="3993679" y="6222835"/>
            <a:ext cx="302969" cy="302969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/>
          <p:cNvSpPr/>
          <p:nvPr/>
        </p:nvSpPr>
        <p:spPr>
          <a:xfrm>
            <a:off x="4277013" y="6222834"/>
            <a:ext cx="302969" cy="302969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/>
          <p:cNvSpPr/>
          <p:nvPr/>
        </p:nvSpPr>
        <p:spPr>
          <a:xfrm>
            <a:off x="5344444" y="5613150"/>
            <a:ext cx="302969" cy="302969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/>
          <p:cNvSpPr/>
          <p:nvPr/>
        </p:nvSpPr>
        <p:spPr>
          <a:xfrm>
            <a:off x="5636965" y="5613150"/>
            <a:ext cx="302969" cy="302969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/>
          <p:cNvSpPr/>
          <p:nvPr/>
        </p:nvSpPr>
        <p:spPr>
          <a:xfrm>
            <a:off x="5920299" y="5613149"/>
            <a:ext cx="302969" cy="302969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 177"/>
          <p:cNvSpPr/>
          <p:nvPr/>
        </p:nvSpPr>
        <p:spPr>
          <a:xfrm>
            <a:off x="5344444" y="5916119"/>
            <a:ext cx="302969" cy="302969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/>
          <p:cNvSpPr/>
          <p:nvPr/>
        </p:nvSpPr>
        <p:spPr>
          <a:xfrm>
            <a:off x="5636965" y="5916119"/>
            <a:ext cx="302969" cy="302969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tangle 179"/>
          <p:cNvSpPr/>
          <p:nvPr/>
        </p:nvSpPr>
        <p:spPr>
          <a:xfrm>
            <a:off x="5920299" y="5916118"/>
            <a:ext cx="302969" cy="302969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80"/>
          <p:cNvSpPr/>
          <p:nvPr/>
        </p:nvSpPr>
        <p:spPr>
          <a:xfrm>
            <a:off x="5344444" y="6219088"/>
            <a:ext cx="302969" cy="302969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/>
          <p:cNvSpPr/>
          <p:nvPr/>
        </p:nvSpPr>
        <p:spPr>
          <a:xfrm>
            <a:off x="5636965" y="6219088"/>
            <a:ext cx="302969" cy="302969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ectangle 182"/>
          <p:cNvSpPr/>
          <p:nvPr/>
        </p:nvSpPr>
        <p:spPr>
          <a:xfrm>
            <a:off x="5920299" y="6219087"/>
            <a:ext cx="302969" cy="302969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8" name="Straight Arrow Connector 187"/>
          <p:cNvCxnSpPr>
            <a:endCxn id="156" idx="0"/>
          </p:cNvCxnSpPr>
          <p:nvPr/>
        </p:nvCxnSpPr>
        <p:spPr>
          <a:xfrm flipH="1">
            <a:off x="2501878" y="5175669"/>
            <a:ext cx="1663521" cy="441228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>
            <a:endCxn id="176" idx="0"/>
          </p:cNvCxnSpPr>
          <p:nvPr/>
        </p:nvCxnSpPr>
        <p:spPr>
          <a:xfrm>
            <a:off x="4165399" y="5175669"/>
            <a:ext cx="1623051" cy="437481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>
            <a:endCxn id="166" idx="0"/>
          </p:cNvCxnSpPr>
          <p:nvPr/>
        </p:nvCxnSpPr>
        <p:spPr>
          <a:xfrm flipH="1">
            <a:off x="4145164" y="5175669"/>
            <a:ext cx="20235" cy="441228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684808" y="4368063"/>
            <a:ext cx="55964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 single node can have a huge subtree !!!</a:t>
            </a:r>
          </a:p>
          <a:p>
            <a:r>
              <a:rPr lang="hu-HU" dirty="0" smtClean="0"/>
              <a:t>When pruning -&gt; we get rid of the whole subtree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313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80264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839630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898996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58362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80264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839630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98996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958362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780264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839630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898996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958362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780264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839630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898996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958362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047894" y="1828800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107260" y="1828800"/>
            <a:ext cx="524107" cy="52410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23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80264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839630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898996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58362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80264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839630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98996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958362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780264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839630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898996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958362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780264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839630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898996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958362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047894" y="1828800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107259" y="2888166"/>
            <a:ext cx="524107" cy="52410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385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80264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839630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898996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58362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80264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839630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98996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958362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780264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839630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898996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958362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780264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839630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898996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958362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047894" y="1828800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107259" y="3947532"/>
            <a:ext cx="524107" cy="52410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05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80264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839630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898996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58362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80264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839630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98996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958362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780264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839630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898996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958362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780264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839630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898996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958362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047894" y="1828800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107259" y="3947532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220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251</TotalTime>
  <Words>112</Words>
  <Application>Microsoft Office PowerPoint</Application>
  <PresentationFormat>Widescreen</PresentationFormat>
  <Paragraphs>20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4" baseType="lpstr">
      <vt:lpstr>Arial</vt:lpstr>
      <vt:lpstr>Century Gothic</vt:lpstr>
      <vt:lpstr>Wingdings 3</vt:lpstr>
      <vt:lpstr>Ion</vt:lpstr>
      <vt:lpstr>N-QUEENS</vt:lpstr>
      <vt:lpstr>Queens problem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Search tree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EPAM Systems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11</dc:title>
  <dc:creator>Balazs Holczer</dc:creator>
  <cp:lastModifiedBy>User</cp:lastModifiedBy>
  <cp:revision>37</cp:revision>
  <dcterms:created xsi:type="dcterms:W3CDTF">2015-03-31T07:38:23Z</dcterms:created>
  <dcterms:modified xsi:type="dcterms:W3CDTF">2015-10-28T22:16:57Z</dcterms:modified>
</cp:coreProperties>
</file>