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SUDOKU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3765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  <p:sp>
        <p:nvSpPr>
          <p:cNvPr id="3" name="Rectangle 2"/>
          <p:cNvSpPr/>
          <p:nvPr/>
        </p:nvSpPr>
        <p:spPr>
          <a:xfrm>
            <a:off x="3955526" y="1485966"/>
            <a:ext cx="1414964" cy="1386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240924" y="217795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box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Sudoku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hu-HU" dirty="0" smtClean="0"/>
              <a:t>aim of sudoku</a:t>
            </a:r>
            <a:r>
              <a:rPr lang="en-US" dirty="0" smtClean="0"/>
              <a:t> </a:t>
            </a:r>
            <a:r>
              <a:rPr lang="en-US" dirty="0"/>
              <a:t>is to fill a 9×9 </a:t>
            </a:r>
            <a:r>
              <a:rPr lang="hu-HU" dirty="0" smtClean="0"/>
              <a:t>chessboard-like </a:t>
            </a:r>
            <a:r>
              <a:rPr lang="en-US" dirty="0" smtClean="0"/>
              <a:t>grid </a:t>
            </a:r>
            <a:r>
              <a:rPr lang="en-US" dirty="0"/>
              <a:t>with </a:t>
            </a:r>
            <a:r>
              <a:rPr lang="en-US" dirty="0" smtClean="0"/>
              <a:t>digits</a:t>
            </a:r>
            <a:endParaRPr lang="hu-HU" dirty="0" smtClean="0"/>
          </a:p>
          <a:p>
            <a:r>
              <a:rPr lang="hu-HU" dirty="0" smtClean="0"/>
              <a:t>We have some rules:</a:t>
            </a:r>
            <a:endParaRPr lang="hu-HU" dirty="0"/>
          </a:p>
          <a:p>
            <a:r>
              <a:rPr lang="hu-HU" dirty="0" smtClean="0"/>
              <a:t>E</a:t>
            </a:r>
            <a:r>
              <a:rPr lang="en-US" dirty="0" smtClean="0"/>
              <a:t>ach column</a:t>
            </a:r>
            <a:r>
              <a:rPr lang="hu-HU" dirty="0" smtClean="0"/>
              <a:t> +</a:t>
            </a:r>
            <a:r>
              <a:rPr lang="en-US" dirty="0" smtClean="0"/>
              <a:t> </a:t>
            </a:r>
            <a:r>
              <a:rPr lang="en-US" dirty="0"/>
              <a:t>each row, and each of the nine 3×3 sub-grids that compose the grid </a:t>
            </a:r>
            <a:r>
              <a:rPr lang="en-US" dirty="0" smtClean="0"/>
              <a:t>(boxes</a:t>
            </a:r>
            <a:r>
              <a:rPr lang="hu-HU" dirty="0" smtClean="0"/>
              <a:t>) </a:t>
            </a:r>
            <a:r>
              <a:rPr lang="en-US" dirty="0" smtClean="0"/>
              <a:t>contains </a:t>
            </a:r>
            <a:r>
              <a:rPr lang="en-US" dirty="0"/>
              <a:t>all of the digits from 1 to </a:t>
            </a:r>
            <a:r>
              <a:rPr lang="en-US" dirty="0" smtClean="0"/>
              <a:t>9</a:t>
            </a:r>
            <a:endParaRPr lang="hu-HU" dirty="0" smtClean="0"/>
          </a:p>
          <a:p>
            <a:r>
              <a:rPr lang="hu-HU" dirty="0" smtClean="0"/>
              <a:t>Initially we have -&gt; </a:t>
            </a:r>
            <a:r>
              <a:rPr lang="en-US" dirty="0" smtClean="0"/>
              <a:t>a </a:t>
            </a:r>
            <a:r>
              <a:rPr lang="en-US" dirty="0"/>
              <a:t>partially completed grid, which for a well-posed puzzle has a unique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integer </a:t>
            </a:r>
            <a:r>
              <a:rPr lang="en-US" dirty="0"/>
              <a:t>may </a:t>
            </a:r>
            <a:r>
              <a:rPr lang="hu-HU" dirty="0" smtClean="0"/>
              <a:t>can not </a:t>
            </a:r>
            <a:r>
              <a:rPr lang="en-US" dirty="0" smtClean="0"/>
              <a:t>appear </a:t>
            </a:r>
            <a:r>
              <a:rPr lang="en-US" dirty="0"/>
              <a:t>twice in the same </a:t>
            </a:r>
            <a:r>
              <a:rPr lang="en-US" dirty="0" smtClean="0"/>
              <a:t>row</a:t>
            </a:r>
            <a:r>
              <a:rPr lang="hu-HU" dirty="0" smtClean="0"/>
              <a:t> +</a:t>
            </a:r>
            <a:r>
              <a:rPr lang="en-US" dirty="0" smtClean="0"/>
              <a:t> </a:t>
            </a:r>
            <a:r>
              <a:rPr lang="en-US" dirty="0"/>
              <a:t>column or in any of the nine 3×3 </a:t>
            </a:r>
            <a:r>
              <a:rPr lang="en-US" dirty="0" err="1" smtClean="0"/>
              <a:t>subregions</a:t>
            </a:r>
            <a:r>
              <a:rPr lang="hu-HU" dirty="0" smtClean="0"/>
              <a:t>/boxes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9x9</a:t>
            </a:r>
            <a:r>
              <a:rPr lang="hu-HU" dirty="0" smtClean="0"/>
              <a:t> grid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2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7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8496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problem itself is NP-complete</a:t>
            </a:r>
          </a:p>
          <a:p>
            <a:r>
              <a:rPr lang="hu-HU" dirty="0" smtClean="0"/>
              <a:t>Backtracking:</a:t>
            </a:r>
          </a:p>
          <a:p>
            <a:r>
              <a:rPr lang="hu-HU" dirty="0" smtClean="0"/>
              <a:t>I</a:t>
            </a:r>
            <a:r>
              <a:rPr lang="en-US" dirty="0" err="1" smtClean="0"/>
              <a:t>terates</a:t>
            </a:r>
            <a:r>
              <a:rPr lang="en-US" dirty="0" smtClean="0"/>
              <a:t> </a:t>
            </a:r>
            <a:r>
              <a:rPr lang="en-US" dirty="0"/>
              <a:t>all the possible solutions for the given </a:t>
            </a:r>
            <a:r>
              <a:rPr lang="en-US" dirty="0" smtClean="0"/>
              <a:t>Sudoku</a:t>
            </a:r>
            <a:endParaRPr lang="hu-HU" dirty="0" smtClean="0"/>
          </a:p>
          <a:p>
            <a:r>
              <a:rPr lang="en-US" dirty="0"/>
              <a:t>If the solutions assigned do not lead to the solution of Sudoku, the algorithm discards the solutions and rollbacks to the original solutions and retries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05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143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SUDOKU</vt:lpstr>
      <vt:lpstr>PowerPoint Presentation</vt:lpstr>
      <vt:lpstr>PowerPoint Presentation</vt:lpstr>
      <vt:lpstr>Sudoku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45</cp:revision>
  <dcterms:created xsi:type="dcterms:W3CDTF">2015-03-31T07:38:23Z</dcterms:created>
  <dcterms:modified xsi:type="dcterms:W3CDTF">2015-11-13T16:48:21Z</dcterms:modified>
</cp:coreProperties>
</file>