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BACKTRACKING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15122"/>
            <a:ext cx="8946541" cy="5133277"/>
          </a:xfrm>
        </p:spPr>
        <p:txBody>
          <a:bodyPr/>
          <a:lstStyle/>
          <a:p>
            <a:r>
              <a:rPr lang="hu-HU" dirty="0"/>
              <a:t>G</a:t>
            </a:r>
            <a:r>
              <a:rPr lang="en-US" dirty="0" err="1" smtClean="0"/>
              <a:t>eneral</a:t>
            </a:r>
            <a:r>
              <a:rPr lang="en-US" dirty="0"/>
              <a:t> algorithm for finding </a:t>
            </a:r>
            <a:r>
              <a:rPr lang="en-US" dirty="0" smtClean="0"/>
              <a:t>all </a:t>
            </a:r>
            <a:r>
              <a:rPr lang="en-US" dirty="0"/>
              <a:t>solutions to some </a:t>
            </a:r>
            <a:r>
              <a:rPr lang="en-US" dirty="0" err="1" smtClean="0"/>
              <a:t>computationa</a:t>
            </a:r>
            <a:r>
              <a:rPr lang="hu-HU" dirty="0" smtClean="0"/>
              <a:t>l</a:t>
            </a:r>
            <a:r>
              <a:rPr lang="en-US" dirty="0" smtClean="0"/>
              <a:t> problems </a:t>
            </a:r>
            <a:r>
              <a:rPr lang="hu-HU" dirty="0" smtClean="0"/>
              <a:t> -&gt; </a:t>
            </a:r>
            <a:r>
              <a:rPr lang="en-US" dirty="0"/>
              <a:t> </a:t>
            </a:r>
            <a:r>
              <a:rPr lang="hu-HU" dirty="0" smtClean="0"/>
              <a:t>”</a:t>
            </a:r>
            <a:r>
              <a:rPr lang="en-US" dirty="0" smtClean="0"/>
              <a:t>constraint </a:t>
            </a:r>
            <a:r>
              <a:rPr lang="en-US" dirty="0"/>
              <a:t>satisfaction </a:t>
            </a:r>
            <a:r>
              <a:rPr lang="en-US" dirty="0" smtClean="0"/>
              <a:t>problems</a:t>
            </a:r>
            <a:r>
              <a:rPr lang="hu-HU" dirty="0" smtClean="0"/>
              <a:t>”</a:t>
            </a:r>
            <a:endParaRPr lang="hu-HU" dirty="0" smtClean="0"/>
          </a:p>
          <a:p>
            <a:r>
              <a:rPr lang="hu-HU" dirty="0" smtClean="0"/>
              <a:t>We i</a:t>
            </a:r>
            <a:r>
              <a:rPr lang="en-US" dirty="0" err="1" smtClean="0"/>
              <a:t>ncrementally</a:t>
            </a:r>
            <a:r>
              <a:rPr lang="en-US" dirty="0" smtClean="0"/>
              <a:t> build </a:t>
            </a:r>
            <a:r>
              <a:rPr lang="en-US" dirty="0" smtClean="0"/>
              <a:t>candidates to the </a:t>
            </a:r>
            <a:r>
              <a:rPr lang="en-US" dirty="0" smtClean="0"/>
              <a:t>solutions</a:t>
            </a:r>
            <a:endParaRPr lang="hu-HU" dirty="0"/>
          </a:p>
          <a:p>
            <a:r>
              <a:rPr lang="hu-HU" dirty="0" smtClean="0"/>
              <a:t>If partial candidate A cannot be completed to a valid solution: we abandon A as a solution</a:t>
            </a:r>
          </a:p>
          <a:p>
            <a:r>
              <a:rPr lang="hu-HU" dirty="0" smtClean="0"/>
              <a:t>For example: eight </a:t>
            </a:r>
            <a:r>
              <a:rPr lang="hu-HU" dirty="0" smtClean="0"/>
              <a:t>queens problem or </a:t>
            </a:r>
            <a:r>
              <a:rPr lang="hu-HU" dirty="0" smtClean="0"/>
              <a:t>sudoku</a:t>
            </a:r>
            <a:endParaRPr lang="hu-HU" dirty="0" smtClean="0"/>
          </a:p>
          <a:p>
            <a:r>
              <a:rPr lang="hu-HU" dirty="0"/>
              <a:t>B</a:t>
            </a:r>
            <a:r>
              <a:rPr lang="en-US" dirty="0" err="1" smtClean="0"/>
              <a:t>acktracking</a:t>
            </a:r>
            <a:r>
              <a:rPr lang="en-US" dirty="0" smtClean="0"/>
              <a:t> </a:t>
            </a:r>
            <a:r>
              <a:rPr lang="en-US" dirty="0"/>
              <a:t>is often much faster than brute force enumeration of all complete candidates, </a:t>
            </a:r>
            <a:r>
              <a:rPr lang="hu-HU" dirty="0" smtClean="0"/>
              <a:t>because</a:t>
            </a:r>
            <a:r>
              <a:rPr lang="en-US" dirty="0" smtClean="0"/>
              <a:t> </a:t>
            </a:r>
            <a:r>
              <a:rPr lang="en-US" dirty="0"/>
              <a:t>it can eliminate a large number of candidates with a single </a:t>
            </a:r>
            <a:r>
              <a:rPr lang="en-US" dirty="0" smtClean="0"/>
              <a:t>test</a:t>
            </a:r>
            <a:endParaRPr lang="hu-HU" dirty="0" smtClean="0"/>
          </a:p>
          <a:p>
            <a:r>
              <a:rPr lang="en-US" dirty="0"/>
              <a:t>Backtracking is an important tool for solving constraint satisfaction </a:t>
            </a:r>
            <a:r>
              <a:rPr lang="en-US" dirty="0" smtClean="0"/>
              <a:t>problems</a:t>
            </a:r>
            <a:r>
              <a:rPr lang="hu-HU" dirty="0" smtClean="0"/>
              <a:t> -&gt; </a:t>
            </a:r>
            <a:r>
              <a:rPr lang="en-US" dirty="0" smtClean="0"/>
              <a:t>combinatorial </a:t>
            </a:r>
            <a:r>
              <a:rPr lang="en-US" dirty="0"/>
              <a:t>optimization </a:t>
            </a:r>
            <a:r>
              <a:rPr lang="en-US" dirty="0" smtClean="0"/>
              <a:t>problems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93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39839"/>
            <a:ext cx="9404723" cy="1400530"/>
          </a:xfrm>
        </p:spPr>
        <p:txBody>
          <a:bodyPr/>
          <a:lstStyle/>
          <a:p>
            <a:r>
              <a:rPr lang="hu-HU" b="1" u="sng" dirty="0" smtClean="0"/>
              <a:t>The </a:t>
            </a:r>
            <a:r>
              <a:rPr lang="hu-HU" b="1" u="sng" dirty="0" err="1" smtClean="0"/>
              <a:t>method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38146"/>
            <a:ext cx="8946541" cy="5296830"/>
          </a:xfrm>
        </p:spPr>
        <p:txBody>
          <a:bodyPr>
            <a:normAutofit/>
          </a:bodyPr>
          <a:lstStyle/>
          <a:p>
            <a:r>
              <a:rPr lang="hu-HU" dirty="0"/>
              <a:t>T</a:t>
            </a:r>
            <a:r>
              <a:rPr lang="en-US" dirty="0" smtClean="0"/>
              <a:t>he </a:t>
            </a:r>
            <a:r>
              <a:rPr lang="en-US" dirty="0"/>
              <a:t>partial candidates are represented as the nodes of a tree </a:t>
            </a:r>
            <a:r>
              <a:rPr lang="en-US" dirty="0" smtClean="0"/>
              <a:t>structure</a:t>
            </a:r>
            <a:endParaRPr lang="hu-HU" dirty="0" smtClean="0"/>
          </a:p>
          <a:p>
            <a:r>
              <a:rPr lang="hu-HU" i="1" dirty="0" smtClean="0"/>
              <a:t>„</a:t>
            </a:r>
            <a:r>
              <a:rPr lang="en-US" i="1" dirty="0" smtClean="0"/>
              <a:t>potential </a:t>
            </a:r>
            <a:r>
              <a:rPr lang="en-US" i="1" dirty="0"/>
              <a:t>search </a:t>
            </a:r>
            <a:r>
              <a:rPr lang="en-US" i="1" dirty="0" smtClean="0"/>
              <a:t>tree</a:t>
            </a:r>
            <a:r>
              <a:rPr lang="hu-HU" i="1" dirty="0" smtClean="0"/>
              <a:t>”</a:t>
            </a:r>
            <a:endParaRPr lang="hu-HU" i="1" dirty="0"/>
          </a:p>
          <a:p>
            <a:r>
              <a:rPr lang="en-US" dirty="0"/>
              <a:t> Each partial candidate is the parent of the candidates that differ from it by a single extension </a:t>
            </a:r>
            <a:r>
              <a:rPr lang="en-US" dirty="0" smtClean="0"/>
              <a:t>step</a:t>
            </a:r>
            <a:endParaRPr lang="hu-HU" dirty="0"/>
          </a:p>
          <a:p>
            <a:r>
              <a:rPr lang="hu-HU" dirty="0" smtClean="0"/>
              <a:t> </a:t>
            </a:r>
            <a:r>
              <a:rPr lang="hu-HU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leaves of the tree are the partial candidates that cannot be extended any </a:t>
            </a:r>
            <a:r>
              <a:rPr lang="en-US" dirty="0" smtClean="0"/>
              <a:t>further</a:t>
            </a:r>
            <a:endParaRPr lang="hu-HU" dirty="0" smtClean="0"/>
          </a:p>
          <a:p>
            <a:r>
              <a:rPr lang="en-US" dirty="0"/>
              <a:t>The backtracking algorithm traverses this search tree recursively, from the root </a:t>
            </a:r>
            <a:r>
              <a:rPr lang="en-US" dirty="0" smtClean="0"/>
              <a:t>down</a:t>
            </a:r>
            <a:r>
              <a:rPr lang="hu-HU" dirty="0" smtClean="0"/>
              <a:t> (like DFS)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494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The method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This is why backtracking is sometimes called depth-first search !!!</a:t>
            </a:r>
          </a:p>
          <a:p>
            <a:pPr lvl="1"/>
            <a:r>
              <a:rPr lang="hu-HU" sz="2400" dirty="0"/>
              <a:t>1.) For every node the algorithm checks </a:t>
            </a:r>
            <a:r>
              <a:rPr lang="en-US" sz="2400" dirty="0"/>
              <a:t>whether </a:t>
            </a:r>
            <a:r>
              <a:rPr lang="hu-HU" sz="2400" dirty="0"/>
              <a:t>the given node</a:t>
            </a:r>
            <a:r>
              <a:rPr lang="en-US" sz="2400" dirty="0"/>
              <a:t> </a:t>
            </a:r>
            <a:r>
              <a:rPr lang="en-US" sz="2400" dirty="0" smtClean="0"/>
              <a:t>can</a:t>
            </a:r>
            <a:r>
              <a:rPr lang="hu-HU" sz="2400" dirty="0" smtClean="0"/>
              <a:t> </a:t>
            </a:r>
            <a:r>
              <a:rPr lang="en-US" sz="2400" dirty="0"/>
              <a:t>be completed to a </a:t>
            </a:r>
            <a:r>
              <a:rPr lang="en-US" sz="2400" dirty="0" err="1"/>
              <a:t>val</a:t>
            </a:r>
            <a:r>
              <a:rPr lang="hu-HU" sz="2400" dirty="0"/>
              <a:t>i</a:t>
            </a:r>
            <a:r>
              <a:rPr lang="en-US" sz="2400" dirty="0"/>
              <a:t>d solution</a:t>
            </a:r>
            <a:endParaRPr lang="hu-HU" sz="2400" dirty="0"/>
          </a:p>
          <a:p>
            <a:pPr lvl="1"/>
            <a:r>
              <a:rPr lang="hu-HU" sz="2400" dirty="0"/>
              <a:t>2.)  If it </a:t>
            </a:r>
            <a:r>
              <a:rPr lang="hu-HU" sz="2400" dirty="0" smtClean="0"/>
              <a:t>can not -&gt; </a:t>
            </a:r>
            <a:r>
              <a:rPr lang="hu-HU" sz="2400" dirty="0"/>
              <a:t>the whole subtree is skipped !!!</a:t>
            </a:r>
          </a:p>
          <a:p>
            <a:pPr lvl="1"/>
            <a:r>
              <a:rPr lang="hu-HU" sz="2400" dirty="0"/>
              <a:t>3.) Recursively enumerates all subtree of the node</a:t>
            </a:r>
            <a:endParaRPr lang="en-US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26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37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BACKTRACKING</vt:lpstr>
      <vt:lpstr>PowerPoint Presentation</vt:lpstr>
      <vt:lpstr>The method</vt:lpstr>
      <vt:lpstr>The method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33</cp:revision>
  <dcterms:created xsi:type="dcterms:W3CDTF">2015-03-31T07:38:23Z</dcterms:created>
  <dcterms:modified xsi:type="dcterms:W3CDTF">2015-10-28T19:06:48Z</dcterms:modified>
</cp:coreProperties>
</file>