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2015.12.09.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CLOSEST PAIR OF POINTS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679490" y="798490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my be the situation like this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igma1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7871459" y="436586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sigma2</a:t>
            </a:r>
            <a:endParaRPr lang="hu-HU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57741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54710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399376" y="1500389"/>
            <a:ext cx="244698" cy="24469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5718219" y="1500389"/>
            <a:ext cx="244698" cy="24469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5727786" y="860497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solution </a:t>
            </a:r>
          </a:p>
          <a:p>
            <a:r>
              <a:rPr lang="hu-HU" dirty="0" smtClean="0"/>
              <a:t>for the problem!!!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86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679490" y="798490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check in O(N) whether in this region near the middle line contains pair</a:t>
            </a:r>
          </a:p>
          <a:p>
            <a:r>
              <a:rPr lang="hu-HU" dirty="0"/>
              <a:t>o</a:t>
            </a:r>
            <a:r>
              <a:rPr lang="hu-HU" dirty="0" smtClean="0"/>
              <a:t>f points that have less distance than sigma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igma1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7871459" y="436586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sigma2</a:t>
            </a:r>
            <a:endParaRPr lang="hu-HU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57741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54710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679490" y="798490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check in O(N) whether in this region near the middle line contains pair</a:t>
            </a:r>
          </a:p>
          <a:p>
            <a:r>
              <a:rPr lang="hu-HU" dirty="0"/>
              <a:t>o</a:t>
            </a:r>
            <a:r>
              <a:rPr lang="hu-HU" dirty="0" smtClean="0"/>
              <a:t>f points that have less distance than sigma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igma1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7871459" y="436586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sigma2</a:t>
            </a:r>
            <a:endParaRPr lang="hu-HU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57741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54710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49" y="4757499"/>
            <a:ext cx="4440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Intuition: finding closest pair of point in</a:t>
            </a:r>
          </a:p>
          <a:p>
            <a:r>
              <a:rPr lang="hu-HU" dirty="0"/>
              <a:t>t</a:t>
            </a:r>
            <a:r>
              <a:rPr lang="hu-HU" dirty="0" smtClean="0"/>
              <a:t>he stip would take O(N*N) time BUT</a:t>
            </a:r>
          </a:p>
          <a:p>
            <a:r>
              <a:rPr lang="hu-HU" dirty="0"/>
              <a:t>i</a:t>
            </a:r>
            <a:r>
              <a:rPr lang="hu-HU" dirty="0" smtClean="0"/>
              <a:t>t will be O(N)</a:t>
            </a:r>
          </a:p>
          <a:p>
            <a:endParaRPr lang="hu-HU" dirty="0"/>
          </a:p>
          <a:p>
            <a:r>
              <a:rPr lang="hu-HU" dirty="0" smtClean="0"/>
              <a:t>We can not sort in the strip !!! Too long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40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given an array of </a:t>
            </a:r>
            <a:r>
              <a:rPr lang="hu-HU" dirty="0" smtClean="0"/>
              <a:t>N</a:t>
            </a:r>
            <a:r>
              <a:rPr lang="en-US" dirty="0" smtClean="0"/>
              <a:t> </a:t>
            </a:r>
            <a:r>
              <a:rPr lang="en-US" dirty="0"/>
              <a:t>points in the </a:t>
            </a:r>
            <a:r>
              <a:rPr lang="hu-HU" dirty="0" smtClean="0"/>
              <a:t>2-D </a:t>
            </a:r>
            <a:r>
              <a:rPr lang="en-US" dirty="0" smtClean="0"/>
              <a:t>plane </a:t>
            </a:r>
            <a:r>
              <a:rPr lang="en-US" dirty="0"/>
              <a:t>and the problem is to find </a:t>
            </a:r>
            <a:r>
              <a:rPr lang="en-US" dirty="0" smtClean="0"/>
              <a:t>the </a:t>
            </a:r>
            <a:r>
              <a:rPr lang="en-US" dirty="0"/>
              <a:t>closest pair of points in the </a:t>
            </a:r>
            <a:r>
              <a:rPr lang="en-US" dirty="0" smtClean="0"/>
              <a:t>array</a:t>
            </a:r>
            <a:endParaRPr lang="hu-HU" dirty="0" smtClean="0"/>
          </a:p>
          <a:p>
            <a:r>
              <a:rPr lang="hu-HU" dirty="0" smtClean="0"/>
              <a:t>It has several applications: for example air-traffic control</a:t>
            </a:r>
          </a:p>
          <a:p>
            <a:r>
              <a:rPr lang="hu-HU" dirty="0" smtClean="0"/>
              <a:t>We </a:t>
            </a:r>
            <a:r>
              <a:rPr lang="en-US" dirty="0" smtClean="0"/>
              <a:t>may </a:t>
            </a:r>
            <a:r>
              <a:rPr lang="en-US" dirty="0"/>
              <a:t>want to monitor planes that come too close </a:t>
            </a:r>
            <a:r>
              <a:rPr lang="en-US" dirty="0" smtClean="0"/>
              <a:t>together </a:t>
            </a:r>
            <a:r>
              <a:rPr lang="hu-HU" dirty="0" smtClean="0"/>
              <a:t>-&gt; </a:t>
            </a:r>
            <a:r>
              <a:rPr lang="en-US" dirty="0" err="1" smtClean="0"/>
              <a:t>th</a:t>
            </a:r>
            <a:r>
              <a:rPr lang="hu-HU" dirty="0" smtClean="0"/>
              <a:t>ey might collide</a:t>
            </a:r>
          </a:p>
          <a:p>
            <a:r>
              <a:rPr lang="hu-HU" dirty="0" smtClean="0"/>
              <a:t>Brute-force approach: O(N*N) very slow, we need something faster</a:t>
            </a:r>
          </a:p>
          <a:p>
            <a:r>
              <a:rPr lang="hu-HU" dirty="0" smtClean="0"/>
              <a:t>Divide and conquer approach might help to achieve O(N*logN) time complexity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71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1.) sort all points according to the x coordinates</a:t>
            </a:r>
          </a:p>
          <a:p>
            <a:r>
              <a:rPr lang="hu-HU" dirty="0" smtClean="0"/>
              <a:t>2.) Divide all points into two subsets with the help of a middleIndex</a:t>
            </a:r>
          </a:p>
          <a:p>
            <a:r>
              <a:rPr lang="hu-HU" dirty="0" smtClean="0"/>
              <a:t>3.) Find the minimum distance recursively in the two subsets // d1 and d2</a:t>
            </a:r>
          </a:p>
          <a:p>
            <a:r>
              <a:rPr lang="hu-HU" dirty="0" smtClean="0"/>
              <a:t>4.) Calculate the minimum of these smallest distances // d = min(d1,d2)</a:t>
            </a:r>
          </a:p>
          <a:p>
            <a:r>
              <a:rPr lang="hu-HU" dirty="0" smtClean="0"/>
              <a:t>5.) Check the neighbourhood of the middle line (strip) there may be points that are closer to each other than min(d1,d2). So we get a stripMinimum</a:t>
            </a:r>
          </a:p>
          <a:p>
            <a:r>
              <a:rPr lang="hu-HU" dirty="0" smtClean="0"/>
              <a:t>6.) Find the smallest distance in the strip</a:t>
            </a:r>
          </a:p>
          <a:p>
            <a:r>
              <a:rPr lang="hu-HU" dirty="0" smtClean="0"/>
              <a:t>7.) Finally return min(d,stripMinimum)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0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4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Divide the points into two subsets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21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distances recursively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igma1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78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distances recursively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igma1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7871459" y="436586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58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769735" y="927279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 out of the sigmas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igma = Math.min(sigma1, sigma2)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igma1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7871459" y="436586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00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7139" y="16871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34237" y="2935310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781837" y="3393584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4063284" y="327123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732727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878686" y="4215685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977425" y="555938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990564" y="4885386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7070502" y="191895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7748789" y="279900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519115" y="4305837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9176197" y="37606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8470005" y="2054180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8470005" y="35159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8920764" y="582554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9232004" y="4947633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5413420" y="1931831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658118" y="305765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885643" y="433803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7744496" y="4061138"/>
            <a:ext cx="244698" cy="244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6609008" y="217652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6609008" y="3638282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6853706" y="5804079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7866845" y="5130084"/>
            <a:ext cx="244698" cy="244698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Connector 2"/>
          <p:cNvCxnSpPr/>
          <p:nvPr/>
        </p:nvCxnSpPr>
        <p:spPr>
          <a:xfrm>
            <a:off x="5679490" y="798490"/>
            <a:ext cx="0" cy="55894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1600" y="480743"/>
            <a:ext cx="5832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distance out of the sigmas</a:t>
            </a:r>
          </a:p>
          <a:p>
            <a:endParaRPr lang="hu-HU" dirty="0"/>
          </a:p>
          <a:p>
            <a:r>
              <a:rPr lang="hu-HU" dirty="0"/>
              <a:t>s</a:t>
            </a:r>
            <a:r>
              <a:rPr lang="hu-HU" dirty="0" smtClean="0"/>
              <a:t>igma = Math.min(sigma1, sigma2)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926786" y="299534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igma1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7871459" y="436586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sigma2</a:t>
            </a:r>
            <a:endParaRPr lang="hu-HU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881093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78062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57741" y="6387921"/>
            <a:ext cx="8027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54710" y="6387921"/>
            <a:ext cx="8542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29577" y="638792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768613" y="635773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sigma</a:t>
            </a:r>
            <a:endParaRPr lang="hu-HU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48013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79841" y="1133341"/>
            <a:ext cx="0" cy="559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339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CLOSEST PAIR OF POINTS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29</cp:revision>
  <dcterms:created xsi:type="dcterms:W3CDTF">2015-02-11T17:10:35Z</dcterms:created>
  <dcterms:modified xsi:type="dcterms:W3CDTF">2015-12-09T10:26:40Z</dcterms:modified>
</cp:coreProperties>
</file>