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9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69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09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902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87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76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112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244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855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816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28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514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72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0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2015.11.23.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1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2015.11.23.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6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2015.11.23.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89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86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9AA5B5-5AC6-4B5D-A2F6-075E82429DD2}" type="datetimeFigureOut">
              <a:rPr lang="hu-HU" smtClean="0"/>
              <a:t>2015.11.23.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9825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BIN PACKING </a:t>
            </a:r>
            <a:r>
              <a:rPr lang="hu-HU" b="1" dirty="0" smtClean="0"/>
              <a:t>PROBLEM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4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43788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algorithm</a:t>
            </a:r>
            <a:endParaRPr lang="hu-HU" b="1" dirty="0"/>
          </a:p>
        </p:txBody>
      </p:sp>
      <p:sp>
        <p:nvSpPr>
          <p:cNvPr id="31" name="Rectangle 30"/>
          <p:cNvSpPr/>
          <p:nvPr/>
        </p:nvSpPr>
        <p:spPr>
          <a:xfrm>
            <a:off x="592429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862885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1133341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TextBox 73"/>
          <p:cNvSpPr txBox="1"/>
          <p:nvPr/>
        </p:nvSpPr>
        <p:spPr>
          <a:xfrm>
            <a:off x="10514882" y="15845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5" name="TextBox 74"/>
          <p:cNvSpPr txBox="1"/>
          <p:nvPr/>
        </p:nvSpPr>
        <p:spPr>
          <a:xfrm>
            <a:off x="10514882" y="2688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hu-HU" dirty="0"/>
          </a:p>
        </p:txBody>
      </p:sp>
      <p:sp>
        <p:nvSpPr>
          <p:cNvPr id="76" name="TextBox 75"/>
          <p:cNvSpPr txBox="1"/>
          <p:nvPr/>
        </p:nvSpPr>
        <p:spPr>
          <a:xfrm>
            <a:off x="10520602" y="3717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7" name="TextBox 76"/>
          <p:cNvSpPr txBox="1"/>
          <p:nvPr/>
        </p:nvSpPr>
        <p:spPr>
          <a:xfrm>
            <a:off x="10514882" y="4820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hu-HU" dirty="0"/>
          </a:p>
        </p:txBody>
      </p:sp>
      <p:sp>
        <p:nvSpPr>
          <p:cNvPr id="78" name="TextBox 77"/>
          <p:cNvSpPr txBox="1"/>
          <p:nvPr/>
        </p:nvSpPr>
        <p:spPr>
          <a:xfrm>
            <a:off x="10520602" y="588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93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43788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algorithm</a:t>
            </a:r>
            <a:endParaRPr lang="hu-HU" b="1" dirty="0"/>
          </a:p>
        </p:txBody>
      </p:sp>
      <p:sp>
        <p:nvSpPr>
          <p:cNvPr id="34" name="Rectangle 33"/>
          <p:cNvSpPr/>
          <p:nvPr/>
        </p:nvSpPr>
        <p:spPr>
          <a:xfrm>
            <a:off x="7934255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TextBox 73"/>
          <p:cNvSpPr txBox="1"/>
          <p:nvPr/>
        </p:nvSpPr>
        <p:spPr>
          <a:xfrm>
            <a:off x="10514882" y="15845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5" name="TextBox 74"/>
          <p:cNvSpPr txBox="1"/>
          <p:nvPr/>
        </p:nvSpPr>
        <p:spPr>
          <a:xfrm>
            <a:off x="10514882" y="2688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hu-HU" dirty="0"/>
          </a:p>
        </p:txBody>
      </p:sp>
      <p:sp>
        <p:nvSpPr>
          <p:cNvPr id="76" name="TextBox 75"/>
          <p:cNvSpPr txBox="1"/>
          <p:nvPr/>
        </p:nvSpPr>
        <p:spPr>
          <a:xfrm>
            <a:off x="10520602" y="3717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7" name="TextBox 76"/>
          <p:cNvSpPr txBox="1"/>
          <p:nvPr/>
        </p:nvSpPr>
        <p:spPr>
          <a:xfrm>
            <a:off x="10514882" y="4820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hu-HU" dirty="0"/>
          </a:p>
        </p:txBody>
      </p:sp>
      <p:sp>
        <p:nvSpPr>
          <p:cNvPr id="78" name="TextBox 77"/>
          <p:cNvSpPr txBox="1"/>
          <p:nvPr/>
        </p:nvSpPr>
        <p:spPr>
          <a:xfrm>
            <a:off x="10520602" y="588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64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437881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decreasing algorithm: first we sort the items O(N logN)</a:t>
            </a:r>
            <a:endParaRPr lang="hu-HU" b="1" dirty="0"/>
          </a:p>
        </p:txBody>
      </p:sp>
      <p:sp>
        <p:nvSpPr>
          <p:cNvPr id="5" name="Rectangle 4"/>
          <p:cNvSpPr/>
          <p:nvPr/>
        </p:nvSpPr>
        <p:spPr>
          <a:xfrm>
            <a:off x="611745" y="10260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882201" y="10260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152657" y="10260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1423113" y="10260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611744" y="198552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882200" y="198552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621202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891658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62114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432570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677268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947724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2218180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21200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891656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162112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1432568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1703024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92429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862885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1133341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1403797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1648495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1918951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592429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862885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1133341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5845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688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hu-HU" dirty="0"/>
          </a:p>
        </p:txBody>
      </p:sp>
      <p:sp>
        <p:nvSpPr>
          <p:cNvPr id="75" name="TextBox 74"/>
          <p:cNvSpPr txBox="1"/>
          <p:nvPr/>
        </p:nvSpPr>
        <p:spPr>
          <a:xfrm>
            <a:off x="10520602" y="3717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820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hu-HU" dirty="0"/>
          </a:p>
        </p:txBody>
      </p:sp>
      <p:sp>
        <p:nvSpPr>
          <p:cNvPr id="77" name="TextBox 76"/>
          <p:cNvSpPr txBox="1"/>
          <p:nvPr/>
        </p:nvSpPr>
        <p:spPr>
          <a:xfrm>
            <a:off x="10520602" y="588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21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437881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decreasing algorithm: first we sort the items O(N logN)</a:t>
            </a:r>
            <a:endParaRPr lang="hu-HU" b="1" dirty="0"/>
          </a:p>
        </p:txBody>
      </p:sp>
      <p:sp>
        <p:nvSpPr>
          <p:cNvPr id="5" name="Rectangle 4"/>
          <p:cNvSpPr/>
          <p:nvPr/>
        </p:nvSpPr>
        <p:spPr>
          <a:xfrm>
            <a:off x="1877532" y="3905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2147988" y="3905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2418444" y="3905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2688900" y="3905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1877532" y="5825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2147988" y="5825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877533" y="102544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2147989" y="102544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2418445" y="102544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2688901" y="102544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2933599" y="102544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3204055" y="102544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3474511" y="102544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1877532" y="294560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2147988" y="294560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2418444" y="294560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2688900" y="294560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2959356" y="294560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1877532" y="198552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2147988" y="198552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2418444" y="198552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2688900" y="198552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2933598" y="198552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3204054" y="198552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1877532" y="486577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2147988" y="486577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2418444" y="486577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5845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688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hu-HU" dirty="0"/>
          </a:p>
        </p:txBody>
      </p:sp>
      <p:sp>
        <p:nvSpPr>
          <p:cNvPr id="75" name="TextBox 74"/>
          <p:cNvSpPr txBox="1"/>
          <p:nvPr/>
        </p:nvSpPr>
        <p:spPr>
          <a:xfrm>
            <a:off x="10520602" y="3717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820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hu-HU" dirty="0"/>
          </a:p>
        </p:txBody>
      </p:sp>
      <p:sp>
        <p:nvSpPr>
          <p:cNvPr id="77" name="TextBox 76"/>
          <p:cNvSpPr txBox="1"/>
          <p:nvPr/>
        </p:nvSpPr>
        <p:spPr>
          <a:xfrm>
            <a:off x="10520602" y="588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73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437881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decreasing algorithm: first we sort the items O(N logN)</a:t>
            </a:r>
            <a:endParaRPr lang="hu-HU" b="1" dirty="0"/>
          </a:p>
        </p:txBody>
      </p:sp>
      <p:sp>
        <p:nvSpPr>
          <p:cNvPr id="5" name="Rectangle 4"/>
          <p:cNvSpPr/>
          <p:nvPr/>
        </p:nvSpPr>
        <p:spPr>
          <a:xfrm>
            <a:off x="1877532" y="3905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2147988" y="3905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2418444" y="3905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2688900" y="3905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1877532" y="5825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2147988" y="5825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1877532" y="294560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2147988" y="294560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2418444" y="294560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2688900" y="294560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2959356" y="294560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1877532" y="198552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2147988" y="198552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2418444" y="198552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2688900" y="198552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2933598" y="198552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3204054" y="198552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1877532" y="486577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2147988" y="486577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2418444" y="486577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5845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688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hu-HU" dirty="0"/>
          </a:p>
        </p:txBody>
      </p:sp>
      <p:sp>
        <p:nvSpPr>
          <p:cNvPr id="75" name="TextBox 74"/>
          <p:cNvSpPr txBox="1"/>
          <p:nvPr/>
        </p:nvSpPr>
        <p:spPr>
          <a:xfrm>
            <a:off x="10520602" y="3717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820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hu-HU" dirty="0"/>
          </a:p>
        </p:txBody>
      </p:sp>
      <p:sp>
        <p:nvSpPr>
          <p:cNvPr id="77" name="TextBox 76"/>
          <p:cNvSpPr txBox="1"/>
          <p:nvPr/>
        </p:nvSpPr>
        <p:spPr>
          <a:xfrm>
            <a:off x="10520602" y="588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76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437881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decreasing algorithm: first we sort the items O(N logN)</a:t>
            </a:r>
            <a:endParaRPr lang="hu-HU" b="1" dirty="0"/>
          </a:p>
        </p:txBody>
      </p:sp>
      <p:sp>
        <p:nvSpPr>
          <p:cNvPr id="5" name="Rectangle 4"/>
          <p:cNvSpPr/>
          <p:nvPr/>
        </p:nvSpPr>
        <p:spPr>
          <a:xfrm>
            <a:off x="1877532" y="3905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2147988" y="3905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2418444" y="3905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2688900" y="3905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1877532" y="5825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2147988" y="5825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1877532" y="294560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2147988" y="294560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2418444" y="294560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2688900" y="294560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2959356" y="294560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1877532" y="486577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2147988" y="486577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2418444" y="486577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5845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688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hu-HU" dirty="0"/>
          </a:p>
        </p:txBody>
      </p:sp>
      <p:sp>
        <p:nvSpPr>
          <p:cNvPr id="75" name="TextBox 74"/>
          <p:cNvSpPr txBox="1"/>
          <p:nvPr/>
        </p:nvSpPr>
        <p:spPr>
          <a:xfrm>
            <a:off x="10520602" y="3717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820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hu-HU" dirty="0"/>
          </a:p>
        </p:txBody>
      </p:sp>
      <p:sp>
        <p:nvSpPr>
          <p:cNvPr id="77" name="TextBox 76"/>
          <p:cNvSpPr txBox="1"/>
          <p:nvPr/>
        </p:nvSpPr>
        <p:spPr>
          <a:xfrm>
            <a:off x="10520602" y="588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0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437881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decreasing algorithm: first we sort the items O(N logN)</a:t>
            </a:r>
            <a:endParaRPr lang="hu-HU" b="1" dirty="0"/>
          </a:p>
        </p:txBody>
      </p:sp>
      <p:sp>
        <p:nvSpPr>
          <p:cNvPr id="5" name="Rectangle 4"/>
          <p:cNvSpPr/>
          <p:nvPr/>
        </p:nvSpPr>
        <p:spPr>
          <a:xfrm>
            <a:off x="1877532" y="3905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2147988" y="3905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2418444" y="3905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2688900" y="3905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1877532" y="5825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2147988" y="5825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1877532" y="486577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2147988" y="486577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2418444" y="486577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5845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688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hu-HU" dirty="0"/>
          </a:p>
        </p:txBody>
      </p:sp>
      <p:sp>
        <p:nvSpPr>
          <p:cNvPr id="75" name="TextBox 74"/>
          <p:cNvSpPr txBox="1"/>
          <p:nvPr/>
        </p:nvSpPr>
        <p:spPr>
          <a:xfrm>
            <a:off x="10520602" y="3717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820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hu-HU" dirty="0"/>
          </a:p>
        </p:txBody>
      </p:sp>
      <p:sp>
        <p:nvSpPr>
          <p:cNvPr id="77" name="TextBox 76"/>
          <p:cNvSpPr txBox="1"/>
          <p:nvPr/>
        </p:nvSpPr>
        <p:spPr>
          <a:xfrm>
            <a:off x="10520602" y="588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682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437881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decreasing algorithm: first we sort the items O(N logN)</a:t>
            </a:r>
            <a:endParaRPr lang="hu-HU" b="1" dirty="0"/>
          </a:p>
        </p:txBody>
      </p:sp>
      <p:sp>
        <p:nvSpPr>
          <p:cNvPr id="9" name="Rectangle 8"/>
          <p:cNvSpPr/>
          <p:nvPr/>
        </p:nvSpPr>
        <p:spPr>
          <a:xfrm>
            <a:off x="1877532" y="5825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2147988" y="5825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1877532" y="486577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2147988" y="486577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2418444" y="486577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5845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688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hu-HU" dirty="0"/>
          </a:p>
        </p:txBody>
      </p:sp>
      <p:sp>
        <p:nvSpPr>
          <p:cNvPr id="75" name="TextBox 74"/>
          <p:cNvSpPr txBox="1"/>
          <p:nvPr/>
        </p:nvSpPr>
        <p:spPr>
          <a:xfrm>
            <a:off x="10520602" y="3717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820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hu-HU" dirty="0"/>
          </a:p>
        </p:txBody>
      </p:sp>
      <p:sp>
        <p:nvSpPr>
          <p:cNvPr id="77" name="TextBox 76"/>
          <p:cNvSpPr txBox="1"/>
          <p:nvPr/>
        </p:nvSpPr>
        <p:spPr>
          <a:xfrm>
            <a:off x="10520602" y="588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27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437881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decreasing algorithm: first we sort the items O(N logN)</a:t>
            </a:r>
            <a:endParaRPr lang="hu-HU" b="1" dirty="0"/>
          </a:p>
        </p:txBody>
      </p:sp>
      <p:sp>
        <p:nvSpPr>
          <p:cNvPr id="9" name="Rectangle 8"/>
          <p:cNvSpPr/>
          <p:nvPr/>
        </p:nvSpPr>
        <p:spPr>
          <a:xfrm>
            <a:off x="1877532" y="5825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2147988" y="5825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5845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688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hu-HU" dirty="0"/>
          </a:p>
        </p:txBody>
      </p:sp>
      <p:sp>
        <p:nvSpPr>
          <p:cNvPr id="75" name="TextBox 74"/>
          <p:cNvSpPr txBox="1"/>
          <p:nvPr/>
        </p:nvSpPr>
        <p:spPr>
          <a:xfrm>
            <a:off x="10520602" y="3717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820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hu-HU" dirty="0"/>
          </a:p>
        </p:txBody>
      </p:sp>
      <p:sp>
        <p:nvSpPr>
          <p:cNvPr id="77" name="TextBox 76"/>
          <p:cNvSpPr txBox="1"/>
          <p:nvPr/>
        </p:nvSpPr>
        <p:spPr>
          <a:xfrm>
            <a:off x="10520602" y="588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29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437881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decreasing algorithm: first we sort the items O(N logN)</a:t>
            </a:r>
            <a:endParaRPr lang="hu-HU" b="1" dirty="0"/>
          </a:p>
        </p:txBody>
      </p:sp>
      <p:sp>
        <p:nvSpPr>
          <p:cNvPr id="34" name="Rectangle 33"/>
          <p:cNvSpPr/>
          <p:nvPr/>
        </p:nvSpPr>
        <p:spPr>
          <a:xfrm>
            <a:off x="7934255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543167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5845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688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hu-HU" dirty="0"/>
          </a:p>
        </p:txBody>
      </p:sp>
      <p:sp>
        <p:nvSpPr>
          <p:cNvPr id="75" name="TextBox 74"/>
          <p:cNvSpPr txBox="1"/>
          <p:nvPr/>
        </p:nvSpPr>
        <p:spPr>
          <a:xfrm>
            <a:off x="10520602" y="3717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820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hu-HU" dirty="0"/>
          </a:p>
        </p:txBody>
      </p:sp>
      <p:sp>
        <p:nvSpPr>
          <p:cNvPr id="77" name="TextBox 76"/>
          <p:cNvSpPr txBox="1"/>
          <p:nvPr/>
        </p:nvSpPr>
        <p:spPr>
          <a:xfrm>
            <a:off x="10520602" y="588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43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</a:t>
            </a:r>
            <a:r>
              <a:rPr lang="en-US" dirty="0" err="1" smtClean="0"/>
              <a:t>bjects</a:t>
            </a:r>
            <a:r>
              <a:rPr lang="en-US" dirty="0" smtClean="0"/>
              <a:t> </a:t>
            </a:r>
            <a:r>
              <a:rPr lang="en-US" dirty="0"/>
              <a:t>of different volumes must be packed into a finite number of bins or containers each of volume </a:t>
            </a:r>
            <a:r>
              <a:rPr lang="en-US" i="1" dirty="0"/>
              <a:t>V</a:t>
            </a:r>
            <a:r>
              <a:rPr lang="en-US" dirty="0"/>
              <a:t> in a way that minimizes the number of bins </a:t>
            </a:r>
            <a:r>
              <a:rPr lang="en-US" dirty="0" smtClean="0"/>
              <a:t>used</a:t>
            </a:r>
            <a:endParaRPr lang="hu-HU" dirty="0" smtClean="0"/>
          </a:p>
          <a:p>
            <a:r>
              <a:rPr lang="hu-HU" dirty="0" smtClean="0"/>
              <a:t>In the main: how to fit several things into containers in an efficient way</a:t>
            </a:r>
          </a:p>
          <a:p>
            <a:r>
              <a:rPr lang="hu-HU" dirty="0" smtClean="0"/>
              <a:t>It is an NP-complete problem</a:t>
            </a:r>
          </a:p>
          <a:p>
            <a:r>
              <a:rPr lang="en-US" dirty="0"/>
              <a:t>When the number of bins is restricted to 1 and each item is </a:t>
            </a:r>
            <a:r>
              <a:rPr lang="en-US" dirty="0" err="1"/>
              <a:t>characterised</a:t>
            </a:r>
            <a:r>
              <a:rPr lang="en-US" dirty="0"/>
              <a:t> by both a volume and a value, the problem of </a:t>
            </a:r>
            <a:r>
              <a:rPr lang="en-US" dirty="0" err="1"/>
              <a:t>maximising</a:t>
            </a:r>
            <a:r>
              <a:rPr lang="en-US" dirty="0"/>
              <a:t> the value of items that can fit in the bin is known as the knapsack problem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78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Applications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have </a:t>
            </a:r>
            <a:r>
              <a:rPr lang="hu-HU" b="1" dirty="0" smtClean="0"/>
              <a:t>N</a:t>
            </a:r>
            <a:r>
              <a:rPr lang="hu-HU" dirty="0" smtClean="0"/>
              <a:t> groups of people with group sizes </a:t>
            </a:r>
            <a:r>
              <a:rPr lang="hu-HU" b="1" dirty="0" smtClean="0"/>
              <a:t>w1</a:t>
            </a:r>
            <a:r>
              <a:rPr lang="hu-HU" dirty="0" smtClean="0"/>
              <a:t>, </a:t>
            </a:r>
            <a:r>
              <a:rPr lang="hu-HU" b="1" dirty="0" smtClean="0"/>
              <a:t>w2</a:t>
            </a:r>
            <a:r>
              <a:rPr lang="hu-HU" dirty="0" smtClean="0"/>
              <a:t> ... </a:t>
            </a:r>
            <a:r>
              <a:rPr lang="hu-HU" b="1" dirty="0" smtClean="0"/>
              <a:t>wN</a:t>
            </a:r>
            <a:r>
              <a:rPr lang="hu-HU" dirty="0" smtClean="0"/>
              <a:t>. We have minibuses with capacity </a:t>
            </a:r>
            <a:r>
              <a:rPr lang="hu-HU" b="1" dirty="0" smtClean="0"/>
              <a:t>C</a:t>
            </a:r>
            <a:r>
              <a:rPr lang="hu-HU" dirty="0" smtClean="0"/>
              <a:t>. </a:t>
            </a:r>
            <a:r>
              <a:rPr lang="hu-HU" b="1" dirty="0" smtClean="0"/>
              <a:t> </a:t>
            </a:r>
            <a:r>
              <a:rPr lang="hu-HU" dirty="0" smtClean="0"/>
              <a:t>What is the optimal number of minibuses when the groups must stay together?</a:t>
            </a:r>
          </a:p>
          <a:p>
            <a:r>
              <a:rPr lang="hu-HU" dirty="0" smtClean="0"/>
              <a:t>Virtual machines often have to solve this problem</a:t>
            </a:r>
          </a:p>
          <a:p>
            <a:r>
              <a:rPr lang="hu-HU" dirty="0" smtClean="0"/>
              <a:t>Television advertisements: we are given a certain time slot (for example 10 minutes). </a:t>
            </a:r>
            <a:r>
              <a:rPr lang="hu-HU" dirty="0"/>
              <a:t>H</a:t>
            </a:r>
            <a:r>
              <a:rPr lang="en-US" dirty="0" smtClean="0"/>
              <a:t>ow </a:t>
            </a:r>
            <a:r>
              <a:rPr lang="en-US" dirty="0"/>
              <a:t>do we pack the </a:t>
            </a:r>
            <a:r>
              <a:rPr lang="en-US" dirty="0" err="1"/>
              <a:t>the</a:t>
            </a:r>
            <a:r>
              <a:rPr lang="en-US" dirty="0"/>
              <a:t> most commercials into each time slot and maximize our daily </a:t>
            </a:r>
            <a:r>
              <a:rPr lang="en-US" dirty="0" smtClean="0"/>
              <a:t>profits</a:t>
            </a:r>
            <a:r>
              <a:rPr lang="hu-HU" dirty="0" smtClean="0"/>
              <a:t>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35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Solutions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1.) Naive approach „brute force search”</a:t>
            </a:r>
          </a:p>
          <a:p>
            <a:pPr lvl="2"/>
            <a:r>
              <a:rPr lang="en-US" dirty="0"/>
              <a:t>Iterate over all bins, try to put the current item in the bin and </a:t>
            </a:r>
            <a:r>
              <a:rPr lang="hu-HU" dirty="0" smtClean="0"/>
              <a:t> (</a:t>
            </a:r>
            <a:r>
              <a:rPr lang="hu-HU" dirty="0"/>
              <a:t> </a:t>
            </a:r>
            <a:r>
              <a:rPr lang="en-US" dirty="0" smtClean="0"/>
              <a:t>if </a:t>
            </a:r>
            <a:r>
              <a:rPr lang="en-US" dirty="0"/>
              <a:t>it </a:t>
            </a:r>
            <a:r>
              <a:rPr lang="en-US" dirty="0" smtClean="0"/>
              <a:t>fits</a:t>
            </a:r>
            <a:r>
              <a:rPr lang="hu-HU" dirty="0" smtClean="0"/>
              <a:t> )</a:t>
            </a:r>
            <a:r>
              <a:rPr lang="en-US" dirty="0" smtClean="0"/>
              <a:t> </a:t>
            </a:r>
            <a:r>
              <a:rPr lang="en-US" dirty="0"/>
              <a:t>call the same method with the next item</a:t>
            </a:r>
            <a:endParaRPr lang="hu-HU" dirty="0" smtClean="0"/>
          </a:p>
          <a:p>
            <a:r>
              <a:rPr lang="hu-HU" dirty="0" smtClean="0"/>
              <a:t>2.) First-fit algorithm</a:t>
            </a:r>
          </a:p>
          <a:p>
            <a:pPr lvl="2"/>
            <a:r>
              <a:rPr lang="hu-HU" dirty="0" smtClean="0"/>
              <a:t>Iterate over all the items we want to put into bins –&gt; if we are not able to put it into a given bin we try to put it into the next one</a:t>
            </a:r>
          </a:p>
          <a:p>
            <a:pPr lvl="2"/>
            <a:r>
              <a:rPr lang="hu-HU" dirty="0" smtClean="0"/>
              <a:t>Yields non-optimal solutions in the main</a:t>
            </a:r>
          </a:p>
          <a:p>
            <a:r>
              <a:rPr lang="hu-HU" dirty="0" smtClean="0"/>
              <a:t>3.) First-fit decreasing algorithm</a:t>
            </a:r>
          </a:p>
          <a:p>
            <a:pPr lvl="2"/>
            <a:r>
              <a:rPr lang="hu-HU" dirty="0" smtClean="0"/>
              <a:t>Sorting the items in decreasing order may be helpful . After sorting we use first-fit algorithm</a:t>
            </a:r>
          </a:p>
          <a:p>
            <a:pPr lvl="2"/>
            <a:r>
              <a:rPr lang="hu-HU" dirty="0"/>
              <a:t>Yields non-optimal solutions in the main</a:t>
            </a:r>
          </a:p>
          <a:p>
            <a:pPr marL="914400" lvl="2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68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43788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algorithm</a:t>
            </a:r>
            <a:endParaRPr lang="hu-HU" b="1" dirty="0"/>
          </a:p>
        </p:txBody>
      </p:sp>
      <p:sp>
        <p:nvSpPr>
          <p:cNvPr id="5" name="Rectangle 4"/>
          <p:cNvSpPr/>
          <p:nvPr/>
        </p:nvSpPr>
        <p:spPr>
          <a:xfrm>
            <a:off x="611745" y="10260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882201" y="10260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152657" y="10260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1423113" y="10260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611744" y="198552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882200" y="198552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621202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891658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62114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432570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677268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947724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2218180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21200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891656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162112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1432568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1703024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92429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862885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1133341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1403797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1648495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1918951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592429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862885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1133341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04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43788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algorithm</a:t>
            </a:r>
            <a:endParaRPr lang="hu-HU" b="1" dirty="0"/>
          </a:p>
        </p:txBody>
      </p:sp>
      <p:sp>
        <p:nvSpPr>
          <p:cNvPr id="5" name="Rectangle 4"/>
          <p:cNvSpPr/>
          <p:nvPr/>
        </p:nvSpPr>
        <p:spPr>
          <a:xfrm>
            <a:off x="611745" y="10260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882201" y="10260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152657" y="10260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1423113" y="10260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611744" y="198552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882200" y="198552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621202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891658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62114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432570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677268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947724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2218180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21200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891656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162112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1432568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1703024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92429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862885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1133341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1403797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1648495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1918951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592429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862885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1133341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5845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688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hu-HU" dirty="0"/>
          </a:p>
        </p:txBody>
      </p:sp>
      <p:sp>
        <p:nvSpPr>
          <p:cNvPr id="75" name="TextBox 74"/>
          <p:cNvSpPr txBox="1"/>
          <p:nvPr/>
        </p:nvSpPr>
        <p:spPr>
          <a:xfrm>
            <a:off x="10520602" y="3717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820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hu-HU" dirty="0"/>
          </a:p>
        </p:txBody>
      </p:sp>
      <p:sp>
        <p:nvSpPr>
          <p:cNvPr id="77" name="TextBox 76"/>
          <p:cNvSpPr txBox="1"/>
          <p:nvPr/>
        </p:nvSpPr>
        <p:spPr>
          <a:xfrm>
            <a:off x="10520602" y="588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40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43788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algorithm</a:t>
            </a:r>
            <a:endParaRPr lang="hu-HU" b="1" dirty="0"/>
          </a:p>
        </p:txBody>
      </p:sp>
      <p:sp>
        <p:nvSpPr>
          <p:cNvPr id="9" name="Rectangle 8"/>
          <p:cNvSpPr/>
          <p:nvPr/>
        </p:nvSpPr>
        <p:spPr>
          <a:xfrm>
            <a:off x="611744" y="198552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882200" y="198552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621202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891658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62114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432570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677268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947724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2218180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21200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891656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162112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1432568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1703024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92429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862885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1133341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1403797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1648495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1918951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592429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862885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1133341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TextBox 73"/>
          <p:cNvSpPr txBox="1"/>
          <p:nvPr/>
        </p:nvSpPr>
        <p:spPr>
          <a:xfrm>
            <a:off x="10514882" y="15845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5" name="TextBox 74"/>
          <p:cNvSpPr txBox="1"/>
          <p:nvPr/>
        </p:nvSpPr>
        <p:spPr>
          <a:xfrm>
            <a:off x="10514882" y="2688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hu-HU" dirty="0"/>
          </a:p>
        </p:txBody>
      </p:sp>
      <p:sp>
        <p:nvSpPr>
          <p:cNvPr id="76" name="TextBox 75"/>
          <p:cNvSpPr txBox="1"/>
          <p:nvPr/>
        </p:nvSpPr>
        <p:spPr>
          <a:xfrm>
            <a:off x="10520602" y="3717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7" name="TextBox 76"/>
          <p:cNvSpPr txBox="1"/>
          <p:nvPr/>
        </p:nvSpPr>
        <p:spPr>
          <a:xfrm>
            <a:off x="10514882" y="4820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hu-HU" dirty="0"/>
          </a:p>
        </p:txBody>
      </p:sp>
      <p:sp>
        <p:nvSpPr>
          <p:cNvPr id="78" name="TextBox 77"/>
          <p:cNvSpPr txBox="1"/>
          <p:nvPr/>
        </p:nvSpPr>
        <p:spPr>
          <a:xfrm>
            <a:off x="10520602" y="588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183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43788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algorithm</a:t>
            </a:r>
            <a:endParaRPr lang="hu-HU" b="1" dirty="0"/>
          </a:p>
        </p:txBody>
      </p:sp>
      <p:sp>
        <p:nvSpPr>
          <p:cNvPr id="13" name="Rectangle 12"/>
          <p:cNvSpPr/>
          <p:nvPr/>
        </p:nvSpPr>
        <p:spPr>
          <a:xfrm>
            <a:off x="621202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891658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62114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432570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677268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947724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2218180" y="294368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21200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891656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162112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1432568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1703024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92429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862885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1133341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1403797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1648495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1918951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592429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862885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1133341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TextBox 73"/>
          <p:cNvSpPr txBox="1"/>
          <p:nvPr/>
        </p:nvSpPr>
        <p:spPr>
          <a:xfrm>
            <a:off x="10514882" y="15845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5" name="TextBox 74"/>
          <p:cNvSpPr txBox="1"/>
          <p:nvPr/>
        </p:nvSpPr>
        <p:spPr>
          <a:xfrm>
            <a:off x="10514882" y="2688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hu-HU" dirty="0"/>
          </a:p>
        </p:txBody>
      </p:sp>
      <p:sp>
        <p:nvSpPr>
          <p:cNvPr id="76" name="TextBox 75"/>
          <p:cNvSpPr txBox="1"/>
          <p:nvPr/>
        </p:nvSpPr>
        <p:spPr>
          <a:xfrm>
            <a:off x="10520602" y="3717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7" name="TextBox 76"/>
          <p:cNvSpPr txBox="1"/>
          <p:nvPr/>
        </p:nvSpPr>
        <p:spPr>
          <a:xfrm>
            <a:off x="10514882" y="4820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hu-HU" dirty="0"/>
          </a:p>
        </p:txBody>
      </p:sp>
      <p:sp>
        <p:nvSpPr>
          <p:cNvPr id="78" name="TextBox 77"/>
          <p:cNvSpPr txBox="1"/>
          <p:nvPr/>
        </p:nvSpPr>
        <p:spPr>
          <a:xfrm>
            <a:off x="10520602" y="588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43788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algorithm</a:t>
            </a:r>
            <a:endParaRPr lang="hu-HU" b="1" dirty="0"/>
          </a:p>
        </p:txBody>
      </p:sp>
      <p:sp>
        <p:nvSpPr>
          <p:cNvPr id="20" name="Rectangle 19"/>
          <p:cNvSpPr/>
          <p:nvPr/>
        </p:nvSpPr>
        <p:spPr>
          <a:xfrm>
            <a:off x="621200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891656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162112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1432568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1703024" y="390185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92429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862885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1133341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1403797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1648495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1918951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592429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862885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1133341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TextBox 73"/>
          <p:cNvSpPr txBox="1"/>
          <p:nvPr/>
        </p:nvSpPr>
        <p:spPr>
          <a:xfrm>
            <a:off x="10514882" y="15845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5" name="TextBox 74"/>
          <p:cNvSpPr txBox="1"/>
          <p:nvPr/>
        </p:nvSpPr>
        <p:spPr>
          <a:xfrm>
            <a:off x="10514882" y="2688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hu-HU" dirty="0"/>
          </a:p>
        </p:txBody>
      </p:sp>
      <p:sp>
        <p:nvSpPr>
          <p:cNvPr id="76" name="TextBox 75"/>
          <p:cNvSpPr txBox="1"/>
          <p:nvPr/>
        </p:nvSpPr>
        <p:spPr>
          <a:xfrm>
            <a:off x="10520602" y="3717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7" name="TextBox 76"/>
          <p:cNvSpPr txBox="1"/>
          <p:nvPr/>
        </p:nvSpPr>
        <p:spPr>
          <a:xfrm>
            <a:off x="10514882" y="4820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hu-HU" dirty="0"/>
          </a:p>
        </p:txBody>
      </p:sp>
      <p:sp>
        <p:nvSpPr>
          <p:cNvPr id="78" name="TextBox 77"/>
          <p:cNvSpPr txBox="1"/>
          <p:nvPr/>
        </p:nvSpPr>
        <p:spPr>
          <a:xfrm>
            <a:off x="10520602" y="588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80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43788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algorithm</a:t>
            </a:r>
            <a:endParaRPr lang="hu-HU" b="1" dirty="0"/>
          </a:p>
        </p:txBody>
      </p:sp>
      <p:sp>
        <p:nvSpPr>
          <p:cNvPr id="25" name="Rectangle 24"/>
          <p:cNvSpPr/>
          <p:nvPr/>
        </p:nvSpPr>
        <p:spPr>
          <a:xfrm>
            <a:off x="592429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862885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1133341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1403797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1648495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1918951" y="486001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592429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862885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1133341" y="581817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344210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34421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410529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41052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476848"/>
            <a:ext cx="270456" cy="8500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476848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54316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60948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TextBox 73"/>
          <p:cNvSpPr txBox="1"/>
          <p:nvPr/>
        </p:nvSpPr>
        <p:spPr>
          <a:xfrm>
            <a:off x="10514882" y="15845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5" name="TextBox 74"/>
          <p:cNvSpPr txBox="1"/>
          <p:nvPr/>
        </p:nvSpPr>
        <p:spPr>
          <a:xfrm>
            <a:off x="10514882" y="2688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hu-HU" dirty="0"/>
          </a:p>
        </p:txBody>
      </p:sp>
      <p:sp>
        <p:nvSpPr>
          <p:cNvPr id="76" name="TextBox 75"/>
          <p:cNvSpPr txBox="1"/>
          <p:nvPr/>
        </p:nvSpPr>
        <p:spPr>
          <a:xfrm>
            <a:off x="10520602" y="3717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7" name="TextBox 76"/>
          <p:cNvSpPr txBox="1"/>
          <p:nvPr/>
        </p:nvSpPr>
        <p:spPr>
          <a:xfrm>
            <a:off x="10514882" y="4820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hu-HU" dirty="0"/>
          </a:p>
        </p:txBody>
      </p:sp>
      <p:sp>
        <p:nvSpPr>
          <p:cNvPr id="78" name="TextBox 77"/>
          <p:cNvSpPr txBox="1"/>
          <p:nvPr/>
        </p:nvSpPr>
        <p:spPr>
          <a:xfrm>
            <a:off x="10520602" y="588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47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515</TotalTime>
  <Words>397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BIN PACKING PROBLEM</vt:lpstr>
      <vt:lpstr>PowerPoint Presentation</vt:lpstr>
      <vt:lpstr>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User</dc:creator>
  <cp:lastModifiedBy>User</cp:lastModifiedBy>
  <cp:revision>50</cp:revision>
  <dcterms:created xsi:type="dcterms:W3CDTF">2015-02-11T17:10:35Z</dcterms:created>
  <dcterms:modified xsi:type="dcterms:W3CDTF">2015-11-23T10:17:44Z</dcterms:modified>
</cp:coreProperties>
</file>