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2015.10.31.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700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2015.10.31.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682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2015.10.31.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2624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2015.10.31.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6660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2015.10.31.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649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2015.10.31.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694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2015.10.31.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6448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2015.10.31.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5874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2015.10.31.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575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2015.10.31.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942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2015.10.31.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333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2015.10.31.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282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2015.10.31.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585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2015.10.31.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565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2015.10.31.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68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2015.10.31.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548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8383-A817-43FC-831E-39A3B605CADD}" type="datetimeFigureOut">
              <a:rPr lang="hu-HU" smtClean="0"/>
              <a:t>2015.10.31.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069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DB8383-A817-43FC-831E-39A3B605CADD}" type="datetimeFigureOut">
              <a:rPr lang="hu-HU" smtClean="0"/>
              <a:t>2015.10.31.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69965-8618-4AEF-99B7-DB18162405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2485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000" dirty="0" smtClean="0"/>
              <a:t>FIBONACCI NUMBERS</a:t>
            </a:r>
            <a:endParaRPr lang="hu-HU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631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97003" y="2550016"/>
            <a:ext cx="3332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 smtClean="0"/>
              <a:t>F(N) = F(N-1) + F(N-2)</a:t>
            </a:r>
          </a:p>
          <a:p>
            <a:endParaRPr lang="hu-HU" sz="2400" b="1" dirty="0"/>
          </a:p>
          <a:p>
            <a:r>
              <a:rPr lang="hu-HU" sz="2400" b="1" dirty="0" smtClean="0"/>
              <a:t>F(0) = 0   F(1) = 1</a:t>
            </a:r>
            <a:endParaRPr lang="hu-H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04597" y="47651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657600" y="1687133"/>
            <a:ext cx="5758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Fibonacci sequence: 0  1  1  2  3  5  8  13  21  34 ... 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927461" y="2827014"/>
            <a:ext cx="3770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Fibonacci numbers </a:t>
            </a:r>
            <a:r>
              <a:rPr lang="hu-HU" dirty="0" smtClean="0"/>
              <a:t>are</a:t>
            </a:r>
            <a:r>
              <a:rPr lang="en-US" dirty="0" smtClean="0"/>
              <a:t> defined</a:t>
            </a:r>
            <a:endParaRPr lang="hu-HU" dirty="0" smtClean="0"/>
          </a:p>
          <a:p>
            <a:r>
              <a:rPr lang="en-US" dirty="0" smtClean="0"/>
              <a:t> </a:t>
            </a:r>
            <a:r>
              <a:rPr lang="en-US" dirty="0"/>
              <a:t>by the recurrence relation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2674158" y="4243894"/>
            <a:ext cx="772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generator functions we can get a closed form: „Binet formula”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62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656823"/>
            <a:ext cx="7750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problem with the recursive formula? We calculate same</a:t>
            </a:r>
          </a:p>
          <a:p>
            <a:r>
              <a:rPr lang="hu-HU" dirty="0"/>
              <a:t>p</a:t>
            </a:r>
            <a:r>
              <a:rPr lang="hu-HU" dirty="0" smtClean="0"/>
              <a:t>roblems over and over again</a:t>
            </a:r>
          </a:p>
          <a:p>
            <a:endParaRPr lang="hu-HU" dirty="0"/>
          </a:p>
          <a:p>
            <a:r>
              <a:rPr lang="hu-HU" dirty="0" smtClean="0"/>
              <a:t>			f(n) = f(n-1) + f(n-2)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249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656823"/>
            <a:ext cx="7750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problem with the recursive formula? We calculate same</a:t>
            </a:r>
          </a:p>
          <a:p>
            <a:r>
              <a:rPr lang="hu-HU" dirty="0"/>
              <a:t>p</a:t>
            </a:r>
            <a:r>
              <a:rPr lang="hu-HU" dirty="0" smtClean="0"/>
              <a:t>roblems over and over again</a:t>
            </a:r>
          </a:p>
          <a:p>
            <a:endParaRPr lang="hu-HU" dirty="0"/>
          </a:p>
          <a:p>
            <a:r>
              <a:rPr lang="hu-HU" dirty="0" smtClean="0"/>
              <a:t>			f(n) = f(n-1) + f(n-2)</a:t>
            </a:r>
            <a:endParaRPr lang="hu-HU" dirty="0"/>
          </a:p>
        </p:txBody>
      </p:sp>
      <p:sp>
        <p:nvSpPr>
          <p:cNvPr id="3" name="Oval 2"/>
          <p:cNvSpPr/>
          <p:nvPr/>
        </p:nvSpPr>
        <p:spPr>
          <a:xfrm flipH="1">
            <a:off x="4551560" y="2240922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f(4)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2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656823"/>
            <a:ext cx="7750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problem with the recursive formula? We calculate same</a:t>
            </a:r>
          </a:p>
          <a:p>
            <a:r>
              <a:rPr lang="hu-HU" dirty="0"/>
              <a:t>p</a:t>
            </a:r>
            <a:r>
              <a:rPr lang="hu-HU" dirty="0" smtClean="0"/>
              <a:t>roblems over and over again</a:t>
            </a:r>
          </a:p>
          <a:p>
            <a:endParaRPr lang="hu-HU" dirty="0"/>
          </a:p>
          <a:p>
            <a:r>
              <a:rPr lang="hu-HU" dirty="0" smtClean="0"/>
              <a:t>			f(n) = f(n-1) + f(n-2)</a:t>
            </a:r>
            <a:endParaRPr lang="hu-HU" dirty="0"/>
          </a:p>
        </p:txBody>
      </p:sp>
      <p:sp>
        <p:nvSpPr>
          <p:cNvPr id="3" name="Oval 2"/>
          <p:cNvSpPr/>
          <p:nvPr/>
        </p:nvSpPr>
        <p:spPr>
          <a:xfrm flipH="1">
            <a:off x="4551560" y="2240922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f(4)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flipH="1">
            <a:off x="1792310" y="3047545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f(3)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flipH="1">
            <a:off x="7394425" y="3047545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f(2)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6"/>
            <a:endCxn id="10" idx="0"/>
          </p:cNvCxnSpPr>
          <p:nvPr/>
        </p:nvCxnSpPr>
        <p:spPr>
          <a:xfrm flipH="1">
            <a:off x="2713149" y="2569334"/>
            <a:ext cx="1838411" cy="4782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2"/>
            <a:endCxn id="11" idx="0"/>
          </p:cNvCxnSpPr>
          <p:nvPr/>
        </p:nvCxnSpPr>
        <p:spPr>
          <a:xfrm>
            <a:off x="6393239" y="2569334"/>
            <a:ext cx="1922025" cy="4782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58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656823"/>
            <a:ext cx="7750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problem with the recursive formula? We calculate same</a:t>
            </a:r>
          </a:p>
          <a:p>
            <a:r>
              <a:rPr lang="hu-HU" dirty="0"/>
              <a:t>p</a:t>
            </a:r>
            <a:r>
              <a:rPr lang="hu-HU" dirty="0" smtClean="0"/>
              <a:t>roblems over and over again</a:t>
            </a:r>
          </a:p>
          <a:p>
            <a:endParaRPr lang="hu-HU" dirty="0"/>
          </a:p>
          <a:p>
            <a:r>
              <a:rPr lang="hu-HU" dirty="0" smtClean="0"/>
              <a:t>			f(n) = f(n-1) + f(n-2)</a:t>
            </a:r>
            <a:endParaRPr lang="hu-HU" dirty="0"/>
          </a:p>
        </p:txBody>
      </p:sp>
      <p:sp>
        <p:nvSpPr>
          <p:cNvPr id="3" name="Oval 2"/>
          <p:cNvSpPr/>
          <p:nvPr/>
        </p:nvSpPr>
        <p:spPr>
          <a:xfrm flipH="1">
            <a:off x="4551560" y="2240922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f(4)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flipH="1">
            <a:off x="1792310" y="3047545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f(3)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flipH="1">
            <a:off x="7394425" y="3047545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f(2)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 flipH="1">
            <a:off x="431442" y="3854167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f(2)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 flipH="1">
            <a:off x="3229231" y="3854167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f(1)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flipH="1">
            <a:off x="5942234" y="3854166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f(1)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flipH="1">
            <a:off x="9002040" y="3854166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f(0)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6"/>
            <a:endCxn id="10" idx="0"/>
          </p:cNvCxnSpPr>
          <p:nvPr/>
        </p:nvCxnSpPr>
        <p:spPr>
          <a:xfrm flipH="1">
            <a:off x="2713149" y="2569334"/>
            <a:ext cx="1838411" cy="4782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2"/>
            <a:endCxn id="11" idx="0"/>
          </p:cNvCxnSpPr>
          <p:nvPr/>
        </p:nvCxnSpPr>
        <p:spPr>
          <a:xfrm>
            <a:off x="6393239" y="2569334"/>
            <a:ext cx="1922025" cy="4782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4"/>
            <a:endCxn id="12" idx="0"/>
          </p:cNvCxnSpPr>
          <p:nvPr/>
        </p:nvCxnSpPr>
        <p:spPr>
          <a:xfrm flipH="1">
            <a:off x="1352281" y="3704368"/>
            <a:ext cx="1360868" cy="1497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4"/>
            <a:endCxn id="13" idx="0"/>
          </p:cNvCxnSpPr>
          <p:nvPr/>
        </p:nvCxnSpPr>
        <p:spPr>
          <a:xfrm>
            <a:off x="2713149" y="3704368"/>
            <a:ext cx="1436921" cy="1497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6" idx="0"/>
          </p:cNvCxnSpPr>
          <p:nvPr/>
        </p:nvCxnSpPr>
        <p:spPr>
          <a:xfrm flipH="1">
            <a:off x="6863073" y="3704368"/>
            <a:ext cx="1452191" cy="1497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4"/>
            <a:endCxn id="17" idx="0"/>
          </p:cNvCxnSpPr>
          <p:nvPr/>
        </p:nvCxnSpPr>
        <p:spPr>
          <a:xfrm>
            <a:off x="8315264" y="3704368"/>
            <a:ext cx="1607615" cy="1497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61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656823"/>
            <a:ext cx="7750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problem with the recursive formula? We calculate same</a:t>
            </a:r>
          </a:p>
          <a:p>
            <a:r>
              <a:rPr lang="hu-HU" dirty="0"/>
              <a:t>p</a:t>
            </a:r>
            <a:r>
              <a:rPr lang="hu-HU" dirty="0" smtClean="0"/>
              <a:t>roblems over and over again</a:t>
            </a:r>
          </a:p>
          <a:p>
            <a:endParaRPr lang="hu-HU" dirty="0"/>
          </a:p>
          <a:p>
            <a:r>
              <a:rPr lang="hu-HU" dirty="0" smtClean="0"/>
              <a:t>			f(n) = f(n-1) + f(n-2)</a:t>
            </a:r>
            <a:endParaRPr lang="hu-HU" dirty="0"/>
          </a:p>
        </p:txBody>
      </p:sp>
      <p:sp>
        <p:nvSpPr>
          <p:cNvPr id="3" name="Oval 2"/>
          <p:cNvSpPr/>
          <p:nvPr/>
        </p:nvSpPr>
        <p:spPr>
          <a:xfrm flipH="1">
            <a:off x="4551560" y="2240922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f(4)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flipH="1">
            <a:off x="1792310" y="3047545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f(3)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flipH="1">
            <a:off x="7394425" y="3047545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f(2)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 flipH="1">
            <a:off x="431442" y="3854167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f(2)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 flipH="1">
            <a:off x="3229231" y="3854167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f(1)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flipH="1">
            <a:off x="5942234" y="3854166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f(1)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flipH="1">
            <a:off x="9002040" y="3854166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f(0)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6"/>
            <a:endCxn id="10" idx="0"/>
          </p:cNvCxnSpPr>
          <p:nvPr/>
        </p:nvCxnSpPr>
        <p:spPr>
          <a:xfrm flipH="1">
            <a:off x="2713149" y="2569334"/>
            <a:ext cx="1838411" cy="4782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2"/>
            <a:endCxn id="11" idx="0"/>
          </p:cNvCxnSpPr>
          <p:nvPr/>
        </p:nvCxnSpPr>
        <p:spPr>
          <a:xfrm>
            <a:off x="6393239" y="2569334"/>
            <a:ext cx="1922025" cy="4782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4"/>
            <a:endCxn id="12" idx="0"/>
          </p:cNvCxnSpPr>
          <p:nvPr/>
        </p:nvCxnSpPr>
        <p:spPr>
          <a:xfrm flipH="1">
            <a:off x="1352281" y="3704368"/>
            <a:ext cx="1360868" cy="1497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4"/>
            <a:endCxn id="13" idx="0"/>
          </p:cNvCxnSpPr>
          <p:nvPr/>
        </p:nvCxnSpPr>
        <p:spPr>
          <a:xfrm>
            <a:off x="2713149" y="3704368"/>
            <a:ext cx="1436921" cy="1497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6" idx="0"/>
          </p:cNvCxnSpPr>
          <p:nvPr/>
        </p:nvCxnSpPr>
        <p:spPr>
          <a:xfrm flipH="1">
            <a:off x="6863073" y="3704368"/>
            <a:ext cx="1452191" cy="1497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4"/>
            <a:endCxn id="17" idx="0"/>
          </p:cNvCxnSpPr>
          <p:nvPr/>
        </p:nvCxnSpPr>
        <p:spPr>
          <a:xfrm>
            <a:off x="8315264" y="3704368"/>
            <a:ext cx="1607615" cy="1497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 flipH="1">
            <a:off x="85859" y="4761333"/>
            <a:ext cx="1266422" cy="4841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f(1)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 flipH="1">
            <a:off x="1446727" y="4761332"/>
            <a:ext cx="1266422" cy="4841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f(0)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12" idx="4"/>
            <a:endCxn id="22" idx="0"/>
          </p:cNvCxnSpPr>
          <p:nvPr/>
        </p:nvCxnSpPr>
        <p:spPr>
          <a:xfrm flipH="1">
            <a:off x="719070" y="4510990"/>
            <a:ext cx="633211" cy="2503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4"/>
            <a:endCxn id="24" idx="0"/>
          </p:cNvCxnSpPr>
          <p:nvPr/>
        </p:nvCxnSpPr>
        <p:spPr>
          <a:xfrm>
            <a:off x="1352281" y="4510990"/>
            <a:ext cx="727657" cy="25034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656823"/>
            <a:ext cx="77508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problem with the recursive formula? We calculate same</a:t>
            </a:r>
          </a:p>
          <a:p>
            <a:r>
              <a:rPr lang="hu-HU" dirty="0"/>
              <a:t>p</a:t>
            </a:r>
            <a:r>
              <a:rPr lang="hu-HU" dirty="0" smtClean="0"/>
              <a:t>roblems over and over again</a:t>
            </a:r>
          </a:p>
          <a:p>
            <a:endParaRPr lang="hu-HU" dirty="0"/>
          </a:p>
          <a:p>
            <a:r>
              <a:rPr lang="hu-HU" dirty="0" smtClean="0"/>
              <a:t>			f(n) = f(n-1) + f(n-2)</a:t>
            </a:r>
            <a:endParaRPr lang="hu-HU" dirty="0"/>
          </a:p>
        </p:txBody>
      </p:sp>
      <p:sp>
        <p:nvSpPr>
          <p:cNvPr id="3" name="Oval 2"/>
          <p:cNvSpPr/>
          <p:nvPr/>
        </p:nvSpPr>
        <p:spPr>
          <a:xfrm flipH="1">
            <a:off x="4551560" y="2240922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f(4)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 flipH="1">
            <a:off x="1792310" y="3047545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f(3)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flipH="1">
            <a:off x="7394425" y="3047545"/>
            <a:ext cx="1841679" cy="6568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f(2)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 flipH="1">
            <a:off x="431442" y="3854167"/>
            <a:ext cx="1841679" cy="6568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f(2)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 flipH="1">
            <a:off x="3229231" y="3854167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f(1)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flipH="1">
            <a:off x="5942234" y="3854166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f(1)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flipH="1">
            <a:off x="9002040" y="3854166"/>
            <a:ext cx="1841679" cy="65682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f(0)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6"/>
            <a:endCxn id="10" idx="0"/>
          </p:cNvCxnSpPr>
          <p:nvPr/>
        </p:nvCxnSpPr>
        <p:spPr>
          <a:xfrm flipH="1">
            <a:off x="2713149" y="2569334"/>
            <a:ext cx="1838411" cy="4782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2"/>
            <a:endCxn id="11" idx="0"/>
          </p:cNvCxnSpPr>
          <p:nvPr/>
        </p:nvCxnSpPr>
        <p:spPr>
          <a:xfrm>
            <a:off x="6393239" y="2569334"/>
            <a:ext cx="1922025" cy="47821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4"/>
            <a:endCxn id="12" idx="0"/>
          </p:cNvCxnSpPr>
          <p:nvPr/>
        </p:nvCxnSpPr>
        <p:spPr>
          <a:xfrm flipH="1">
            <a:off x="1352281" y="3704368"/>
            <a:ext cx="1360868" cy="1497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4"/>
            <a:endCxn id="13" idx="0"/>
          </p:cNvCxnSpPr>
          <p:nvPr/>
        </p:nvCxnSpPr>
        <p:spPr>
          <a:xfrm>
            <a:off x="2713149" y="3704368"/>
            <a:ext cx="1436921" cy="1497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6" idx="0"/>
          </p:cNvCxnSpPr>
          <p:nvPr/>
        </p:nvCxnSpPr>
        <p:spPr>
          <a:xfrm flipH="1">
            <a:off x="6863073" y="3704368"/>
            <a:ext cx="1452191" cy="1497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4"/>
            <a:endCxn id="17" idx="0"/>
          </p:cNvCxnSpPr>
          <p:nvPr/>
        </p:nvCxnSpPr>
        <p:spPr>
          <a:xfrm>
            <a:off x="8315264" y="3704368"/>
            <a:ext cx="1607615" cy="1497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 flipH="1">
            <a:off x="85859" y="4761333"/>
            <a:ext cx="1266422" cy="4841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f(1)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 flipH="1">
            <a:off x="1446727" y="4761332"/>
            <a:ext cx="1266422" cy="484197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f(0)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12" idx="4"/>
            <a:endCxn id="22" idx="0"/>
          </p:cNvCxnSpPr>
          <p:nvPr/>
        </p:nvCxnSpPr>
        <p:spPr>
          <a:xfrm flipH="1">
            <a:off x="719070" y="4510990"/>
            <a:ext cx="633211" cy="2503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4"/>
            <a:endCxn id="24" idx="0"/>
          </p:cNvCxnSpPr>
          <p:nvPr/>
        </p:nvCxnSpPr>
        <p:spPr>
          <a:xfrm>
            <a:off x="1352281" y="4510990"/>
            <a:ext cx="727657" cy="25034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51560" y="5460642"/>
            <a:ext cx="368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OVERLAPPING SUBPROBLEMS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909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Solution: use dynamic programming and memoization in order to avoid recalculating a subproblem over and over again</a:t>
            </a:r>
          </a:p>
          <a:p>
            <a:r>
              <a:rPr lang="hu-HU" dirty="0" smtClean="0"/>
              <a:t>We should use a Map data structure to store the solution for the subproblems // HashMap O(1) time complexity</a:t>
            </a:r>
          </a:p>
          <a:p>
            <a:r>
              <a:rPr lang="hu-HU" dirty="0" smtClean="0"/>
              <a:t>On every f() method call -&gt; we insert the calculated value if necessary </a:t>
            </a:r>
          </a:p>
          <a:p>
            <a:r>
              <a:rPr lang="hu-HU" dirty="0" smtClean="0"/>
              <a:t>Why is it good? Instead of the exponential time complexity we will have O(N) time complexity + requires O(N) space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93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342</TotalTime>
  <Words>284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FIBONACCI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User</dc:creator>
  <cp:lastModifiedBy>User</cp:lastModifiedBy>
  <cp:revision>51</cp:revision>
  <dcterms:created xsi:type="dcterms:W3CDTF">2015-03-28T11:16:14Z</dcterms:created>
  <dcterms:modified xsi:type="dcterms:W3CDTF">2015-10-31T13:52:35Z</dcterms:modified>
</cp:coreProperties>
</file>