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0766"/>
            <a:ext cx="8946541" cy="4947633"/>
          </a:xfrm>
        </p:spPr>
        <p:txBody>
          <a:bodyPr>
            <a:normAutofit/>
          </a:bodyPr>
          <a:lstStyle/>
          <a:p>
            <a:r>
              <a:rPr lang="hu-HU" dirty="0"/>
              <a:t>D</a:t>
            </a:r>
            <a:r>
              <a:rPr lang="en-US" dirty="0" err="1" smtClean="0"/>
              <a:t>ynamic</a:t>
            </a:r>
            <a:r>
              <a:rPr lang="en-US" dirty="0" smtClean="0"/>
              <a:t> </a:t>
            </a:r>
            <a:r>
              <a:rPr lang="en-US" dirty="0"/>
              <a:t>programming is a method for solving a complex problem by breaking it down into a collection of simpler </a:t>
            </a:r>
            <a:r>
              <a:rPr lang="en-US" dirty="0" err="1" smtClean="0"/>
              <a:t>subproblems</a:t>
            </a:r>
            <a:endParaRPr lang="hu-HU" dirty="0" smtClean="0"/>
          </a:p>
          <a:p>
            <a:r>
              <a:rPr lang="en-US" dirty="0"/>
              <a:t>It is applicable to problems exhibiting the properties of overlapping </a:t>
            </a:r>
            <a:r>
              <a:rPr lang="en-US" dirty="0" err="1" smtClean="0"/>
              <a:t>subproblems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method takes far less time than other methods that don't take advantage of the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 smtClean="0"/>
              <a:t>overlap</a:t>
            </a:r>
            <a:r>
              <a:rPr lang="hu-HU" dirty="0" smtClean="0"/>
              <a:t> (for example DFS)</a:t>
            </a:r>
          </a:p>
          <a:p>
            <a:r>
              <a:rPr lang="hu-HU" dirty="0"/>
              <a:t>W</a:t>
            </a:r>
            <a:r>
              <a:rPr lang="en-US" dirty="0" smtClean="0"/>
              <a:t>e </a:t>
            </a:r>
            <a:r>
              <a:rPr lang="en-US" dirty="0"/>
              <a:t>need to solve different parts of the problem (</a:t>
            </a:r>
            <a:r>
              <a:rPr lang="en-US" dirty="0" err="1"/>
              <a:t>subproblems</a:t>
            </a:r>
            <a:r>
              <a:rPr lang="en-US" dirty="0" smtClean="0"/>
              <a:t>)</a:t>
            </a:r>
            <a:r>
              <a:rPr lang="hu-HU" dirty="0" smtClean="0"/>
              <a:t> +</a:t>
            </a:r>
            <a:r>
              <a:rPr lang="en-US" dirty="0" smtClean="0"/>
              <a:t> </a:t>
            </a:r>
            <a:r>
              <a:rPr lang="en-US" dirty="0"/>
              <a:t>combine the solutions of the </a:t>
            </a:r>
            <a:r>
              <a:rPr lang="en-US" dirty="0" err="1"/>
              <a:t>subproblems</a:t>
            </a:r>
            <a:r>
              <a:rPr lang="en-US" dirty="0"/>
              <a:t> to reach an overall </a:t>
            </a:r>
            <a:r>
              <a:rPr lang="en-US" dirty="0" smtClean="0"/>
              <a:t>solution</a:t>
            </a:r>
            <a:endParaRPr lang="hu-HU" dirty="0" smtClean="0"/>
          </a:p>
          <a:p>
            <a:r>
              <a:rPr lang="hu-HU" dirty="0" smtClean="0"/>
              <a:t>We solve each subproblems only once -&gt; we reduce the number of computations</a:t>
            </a:r>
          </a:p>
          <a:p>
            <a:r>
              <a:rPr lang="hu-HU" dirty="0" smtClean="0"/>
              <a:t>Subproblems can be stored („memoized”) !!!!</a:t>
            </a:r>
          </a:p>
        </p:txBody>
      </p:sp>
    </p:spTree>
    <p:extLst>
      <p:ext uri="{BB962C8B-B14F-4D97-AF65-F5344CB8AC3E}">
        <p14:creationId xmlns:p14="http://schemas.microsoft.com/office/powerpoint/2010/main" val="24897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DP vs „divide and conquer”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Several </a:t>
            </a:r>
            <a:r>
              <a:rPr lang="en-US" dirty="0" smtClean="0"/>
              <a:t>problem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can be solved by combining optimal solutions to </a:t>
            </a:r>
            <a:r>
              <a:rPr lang="en-US" i="1" dirty="0"/>
              <a:t>non-overlapping</a:t>
            </a:r>
            <a:r>
              <a:rPr lang="en-US" dirty="0"/>
              <a:t> </a:t>
            </a:r>
            <a:r>
              <a:rPr lang="en-US" dirty="0" smtClean="0"/>
              <a:t>sub-problems</a:t>
            </a:r>
            <a:endParaRPr lang="hu-HU" dirty="0" smtClean="0"/>
          </a:p>
          <a:p>
            <a:r>
              <a:rPr lang="hu-HU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strategy is </a:t>
            </a:r>
            <a:r>
              <a:rPr lang="en-US" dirty="0" smtClean="0"/>
              <a:t>called </a:t>
            </a:r>
            <a:r>
              <a:rPr lang="en-US" dirty="0"/>
              <a:t>"divide and conquer" </a:t>
            </a:r>
            <a:r>
              <a:rPr lang="hu-HU" dirty="0" smtClean="0"/>
              <a:t>method</a:t>
            </a:r>
          </a:p>
          <a:p>
            <a:r>
              <a:rPr lang="en-US" dirty="0" smtClean="0"/>
              <a:t>This </a:t>
            </a:r>
            <a:r>
              <a:rPr lang="en-US" dirty="0"/>
              <a:t>is why </a:t>
            </a:r>
            <a:r>
              <a:rPr lang="hu-HU" dirty="0" smtClean="0"/>
              <a:t>merge</a:t>
            </a:r>
            <a:r>
              <a:rPr lang="en-US" dirty="0" smtClean="0"/>
              <a:t> </a:t>
            </a:r>
            <a:r>
              <a:rPr lang="hu-HU" dirty="0" smtClean="0"/>
              <a:t>sort /</a:t>
            </a:r>
            <a:r>
              <a:rPr lang="en-US" dirty="0"/>
              <a:t> quick sort are not classified as dynamic programming </a:t>
            </a:r>
            <a:r>
              <a:rPr lang="en-US" dirty="0" smtClean="0"/>
              <a:t>problems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1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DYNAMIC PROGRAMMING</vt:lpstr>
      <vt:lpstr>PowerPoint Presentation</vt:lpstr>
      <vt:lpstr>DP vs „divide and conquer”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40</cp:revision>
  <dcterms:created xsi:type="dcterms:W3CDTF">2015-03-31T07:38:23Z</dcterms:created>
  <dcterms:modified xsi:type="dcterms:W3CDTF">2015-10-30T16:48:19Z</dcterms:modified>
</cp:coreProperties>
</file>