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 varScale="1">
        <p:scale>
          <a:sx n="74" d="100"/>
          <a:sy n="74" d="100"/>
        </p:scale>
        <p:origin x="5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E77E-B2EB-4F99-BCD8-4C4499D469E7}" type="datetimeFigureOut">
              <a:rPr lang="en-US" smtClean="0"/>
              <a:t>10/31/2015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FD01-4C02-4F70-8DCF-7F23F6FA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256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E77E-B2EB-4F99-BCD8-4C4499D469E7}" type="datetimeFigureOut">
              <a:rPr lang="en-US" smtClean="0"/>
              <a:t>10/31/2015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FD01-4C02-4F70-8DCF-7F23F6FA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031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E77E-B2EB-4F99-BCD8-4C4499D469E7}" type="datetimeFigureOut">
              <a:rPr lang="en-US" smtClean="0"/>
              <a:t>10/31/2015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FD01-4C02-4F70-8DCF-7F23F6FA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6318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E77E-B2EB-4F99-BCD8-4C4499D469E7}" type="datetimeFigureOut">
              <a:rPr lang="en-US" smtClean="0"/>
              <a:t>10/31/2015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FD01-4C02-4F70-8DCF-7F23F6FA048C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191584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E77E-B2EB-4F99-BCD8-4C4499D469E7}" type="datetimeFigureOut">
              <a:rPr lang="en-US" smtClean="0"/>
              <a:t>10/31/2015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FD01-4C02-4F70-8DCF-7F23F6FA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4931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E77E-B2EB-4F99-BCD8-4C4499D469E7}" type="datetimeFigureOut">
              <a:rPr lang="en-US" smtClean="0"/>
              <a:t>10/31/2015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FD01-4C02-4F70-8DCF-7F23F6FA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2492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E77E-B2EB-4F99-BCD8-4C4499D469E7}" type="datetimeFigureOut">
              <a:rPr lang="en-US" smtClean="0"/>
              <a:t>10/31/2015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FD01-4C02-4F70-8DCF-7F23F6FA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6875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E77E-B2EB-4F99-BCD8-4C4499D469E7}" type="datetimeFigureOut">
              <a:rPr lang="en-US" smtClean="0"/>
              <a:t>10/31/2015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FD01-4C02-4F70-8DCF-7F23F6FA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668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E77E-B2EB-4F99-BCD8-4C4499D469E7}" type="datetimeFigureOut">
              <a:rPr lang="en-US" smtClean="0"/>
              <a:t>10/31/2015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FD01-4C02-4F70-8DCF-7F23F6FA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430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E77E-B2EB-4F99-BCD8-4C4499D469E7}" type="datetimeFigureOut">
              <a:rPr lang="en-US" smtClean="0"/>
              <a:t>10/31/2015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FD01-4C02-4F70-8DCF-7F23F6FA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440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E77E-B2EB-4F99-BCD8-4C4499D469E7}" type="datetimeFigureOut">
              <a:rPr lang="en-US" smtClean="0"/>
              <a:t>10/31/2015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FD01-4C02-4F70-8DCF-7F23F6FA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371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E77E-B2EB-4F99-BCD8-4C4499D469E7}" type="datetimeFigureOut">
              <a:rPr lang="en-US" smtClean="0"/>
              <a:t>10/31/2015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FD01-4C02-4F70-8DCF-7F23F6FA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863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E77E-B2EB-4F99-BCD8-4C4499D469E7}" type="datetimeFigureOut">
              <a:rPr lang="en-US" smtClean="0"/>
              <a:t>10/31/2015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FD01-4C02-4F70-8DCF-7F23F6FA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442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E77E-B2EB-4F99-BCD8-4C4499D469E7}" type="datetimeFigureOut">
              <a:rPr lang="en-US" smtClean="0"/>
              <a:t>10/31/2015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FD01-4C02-4F70-8DCF-7F23F6FA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519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E77E-B2EB-4F99-BCD8-4C4499D469E7}" type="datetimeFigureOut">
              <a:rPr lang="en-US" smtClean="0"/>
              <a:t>10/31/2015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FD01-4C02-4F70-8DCF-7F23F6FA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600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E77E-B2EB-4F99-BCD8-4C4499D469E7}" type="datetimeFigureOut">
              <a:rPr lang="en-US" smtClean="0"/>
              <a:t>10/31/2015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FD01-4C02-4F70-8DCF-7F23F6FA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602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E77E-B2EB-4F99-BCD8-4C4499D469E7}" type="datetimeFigureOut">
              <a:rPr lang="en-US" smtClean="0"/>
              <a:t>10/31/2015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FD01-4C02-4F70-8DCF-7F23F6FA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758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BB7E77E-B2EB-4F99-BCD8-4C4499D469E7}" type="datetimeFigureOut">
              <a:rPr lang="en-US" smtClean="0"/>
              <a:t>10/31/2015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67FD01-4C02-4F70-8DCF-7F23F6FA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8952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sz="4800" b="1" smtClean="0"/>
              <a:t>EULER CYCLE</a:t>
            </a:r>
            <a:endParaRPr lang="en-US" sz="4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390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111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Wingdings 3</vt:lpstr>
      <vt:lpstr>Ion</vt:lpstr>
      <vt:lpstr>EULER CYCLE</vt:lpstr>
    </vt:vector>
  </TitlesOfParts>
  <Company>EPAM Systems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11</dc:title>
  <dc:creator>Balazs Holczer</dc:creator>
  <cp:lastModifiedBy>User</cp:lastModifiedBy>
  <cp:revision>41</cp:revision>
  <dcterms:created xsi:type="dcterms:W3CDTF">2015-03-31T07:38:23Z</dcterms:created>
  <dcterms:modified xsi:type="dcterms:W3CDTF">2015-10-31T17:03:53Z</dcterms:modified>
</cp:coreProperties>
</file>